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897" r:id="rId2"/>
    <p:sldId id="1512" r:id="rId3"/>
    <p:sldId id="1513" r:id="rId4"/>
    <p:sldId id="1514" r:id="rId5"/>
    <p:sldId id="1507" r:id="rId6"/>
    <p:sldId id="1509" r:id="rId7"/>
    <p:sldId id="1510" r:id="rId8"/>
    <p:sldId id="1511" r:id="rId9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512"/>
            <p14:sldId id="1513"/>
            <p14:sldId id="1514"/>
            <p14:sldId id="1507"/>
            <p14:sldId id="1509"/>
            <p14:sldId id="1510"/>
            <p14:sldId id="15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00" d="100"/>
          <a:sy n="100" d="100"/>
        </p:scale>
        <p:origin x="-1944" y="-1002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0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8837" y="859355"/>
            <a:ext cx="5968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КООРДИНАЦИЯ НАБЛЮДЕНИЯ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ЗА ПРОВЕДЕНИЕМ </a:t>
            </a:r>
            <a:r>
              <a:rPr lang="ru-RU" sz="3200" b="1" dirty="0" smtClean="0">
                <a:solidFill>
                  <a:schemeClr val="bg2"/>
                </a:solidFill>
              </a:rPr>
              <a:t>ВПР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 2020 ГОДУ: РЕГЛАМЕНТ И ОТЧЕТНОСТЬ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38836" y="3866174"/>
            <a:ext cx="57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ОБЕСПЕЧЕНИЕ ОБЪЕКТИВНОСТИ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8" y="928686"/>
            <a:ext cx="3008313" cy="871538"/>
          </a:xfrm>
        </p:spPr>
        <p:txBody>
          <a:bodyPr/>
          <a:lstStyle/>
          <a:p>
            <a:r>
              <a:rPr lang="ru-RU" dirty="0" smtClean="0"/>
              <a:t>Приказ</a:t>
            </a:r>
            <a:br>
              <a:rPr lang="ru-RU" dirty="0" smtClean="0"/>
            </a:br>
            <a:r>
              <a:rPr lang="ru-RU" dirty="0" err="1" smtClean="0"/>
              <a:t>Рособрнадзора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от 27.12.2020 № 1746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D:\PROFILES\ALL\DESKTOP\122323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23" y="161925"/>
            <a:ext cx="4762883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4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D:\PROFILES\ALL\DESKTOP\аавпвапав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1874"/>
            <a:ext cx="7915275" cy="5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0549" y="80963"/>
            <a:ext cx="7839075" cy="20145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2448" y="2952750"/>
            <a:ext cx="7839075" cy="21336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6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3" y="714375"/>
            <a:ext cx="3008313" cy="1638299"/>
          </a:xfrm>
        </p:spPr>
        <p:txBody>
          <a:bodyPr/>
          <a:lstStyle/>
          <a:p>
            <a:r>
              <a:rPr lang="ru-RU" dirty="0" smtClean="0"/>
              <a:t>Комплект документов, который будет направлен </a:t>
            </a:r>
            <a:br>
              <a:rPr lang="ru-RU" dirty="0" smtClean="0"/>
            </a:br>
            <a:r>
              <a:rPr lang="ru-RU" dirty="0" smtClean="0"/>
              <a:t>в органы местного самоуправления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2200" y="833439"/>
            <a:ext cx="5111750" cy="3862386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взаимодействия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отчета муниципального наблюдателя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отчета муниципального координатора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организаций для особого контроля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реестра муниципальных наблюдателей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60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ALL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81" y="581024"/>
            <a:ext cx="5659068" cy="40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3" y="145255"/>
            <a:ext cx="3008313" cy="871538"/>
          </a:xfrm>
        </p:spPr>
        <p:txBody>
          <a:bodyPr/>
          <a:lstStyle/>
          <a:p>
            <a:r>
              <a:rPr lang="ru-RU" dirty="0" smtClean="0"/>
              <a:t>Отчет муниципального координатора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28603" y="1624012"/>
            <a:ext cx="3008313" cy="20097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Предмет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ФИО координатора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Дата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Нарушения </a:t>
            </a:r>
            <a:r>
              <a:rPr lang="ru-RU" sz="1800" b="1" dirty="0" smtClean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при наличии)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35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FILES\ALL\DESKTOP\1234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57" y="695323"/>
            <a:ext cx="5331718" cy="42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978" y="202405"/>
            <a:ext cx="3008313" cy="871538"/>
          </a:xfrm>
        </p:spPr>
        <p:txBody>
          <a:bodyPr/>
          <a:lstStyle/>
          <a:p>
            <a:r>
              <a:rPr lang="ru-RU" dirty="0" smtClean="0"/>
              <a:t>Отчет муниципального координатора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28603" y="1624012"/>
            <a:ext cx="3008313" cy="20097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Предмет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ФИО координатора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Дата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Нарушения </a:t>
            </a:r>
            <a:r>
              <a:rPr lang="ru-RU" sz="1800" b="1" dirty="0" smtClean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800" b="1" dirty="0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rPr>
              <a:t>при наличии)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6557" y="695323"/>
            <a:ext cx="2665859" cy="19145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0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642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03200" indent="0">
              <a:buNone/>
            </a:pPr>
            <a:r>
              <a:rPr lang="ru-RU" dirty="0" smtClean="0"/>
              <a:t>Два вида отчетности:</a:t>
            </a:r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9415582">
            <a:off x="2333626" y="1514475"/>
            <a:ext cx="1924050" cy="333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3380888">
            <a:off x="6067426" y="1587502"/>
            <a:ext cx="1924050" cy="333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2532349"/>
            <a:ext cx="2800350" cy="103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муниципального координатора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0275" y="2532348"/>
            <a:ext cx="2800350" cy="103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муниципального наблюдателя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3714748"/>
            <a:ext cx="2800350" cy="1266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Направляется в министерство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е позднее последнего дня указанного периода проведения ВПР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0275" y="3714747"/>
            <a:ext cx="2800350" cy="1266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Направляется в орган управления образованием не позднее двух рабочих дней со дня проведения ВПР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9078" y="809624"/>
            <a:ext cx="3008313" cy="871538"/>
          </a:xfrm>
        </p:spPr>
        <p:txBody>
          <a:bodyPr/>
          <a:lstStyle/>
          <a:p>
            <a:r>
              <a:rPr lang="ru-RU" dirty="0" smtClean="0"/>
              <a:t>Отчетность на уровнях МУО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3" y="138111"/>
            <a:ext cx="2133597" cy="833439"/>
          </a:xfrm>
        </p:spPr>
        <p:txBody>
          <a:bodyPr/>
          <a:lstStyle/>
          <a:p>
            <a:r>
              <a:rPr lang="ru-RU" dirty="0" smtClean="0"/>
              <a:t>Категории наблюдателей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738686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муниципальных органов управления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образовательных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организаций и родительской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места наблюдения в качестве муниципальных наблюдателей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учителя, не преподающие учебную дисциплину, по которой проводится проверочная работа (например, учителя других учебных предметов, педагоги-организаторы, социальные педагоги и т.д.)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3076" name="Picture 4" descr="https://rollerresearch.files.wordpress.com/2018/08/observ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2" y="1577976"/>
            <a:ext cx="2588796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07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29555</TotalTime>
  <Words>172</Words>
  <Application>Microsoft Office PowerPoint</Application>
  <PresentationFormat>Экран (16:9)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Приказ Рособрнадзора  от 27.12.2020 № 1746</vt:lpstr>
      <vt:lpstr>Презентация PowerPoint</vt:lpstr>
      <vt:lpstr>Комплект документов, который будет направлен  в органы местного самоуправления</vt:lpstr>
      <vt:lpstr>Отчет муниципального координатора</vt:lpstr>
      <vt:lpstr>Отчет муниципального координатора</vt:lpstr>
      <vt:lpstr>Отчетность на уровнях МУО</vt:lpstr>
      <vt:lpstr>Категории наблюдателей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Грак Денис Валерьевич</cp:lastModifiedBy>
  <cp:revision>2265</cp:revision>
  <cp:lastPrinted>2018-08-22T04:29:50Z</cp:lastPrinted>
  <dcterms:modified xsi:type="dcterms:W3CDTF">2020-03-11T06:30:58Z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