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E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314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FB625-713F-44FF-96A6-E5EC36C45AC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E43CC-0EF9-475B-89B9-BFCA84DAA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0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E43CC-0EF9-475B-89B9-BFCA84DAA6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1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4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2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6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8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8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5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9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8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6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B289C-2841-4CCB-ADEF-87D8F2EF2D0F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A027-CB06-47E1-8AA1-903642B9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566" y="2365999"/>
            <a:ext cx="8927690" cy="1927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Личностные ресурсы: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как справляться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с выгоранием и стрессами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на работе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i.pinimg.com/736x/23/a1/25/23a125e0a0cec99eac64a73c2fafa07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/>
          <a:stretch/>
        </p:blipFill>
        <p:spPr bwMode="auto">
          <a:xfrm>
            <a:off x="8523530" y="0"/>
            <a:ext cx="3668471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6387" y="4957643"/>
            <a:ext cx="378539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Бенькова О.А.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канд. психол. наук, доцент,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доцент кафедры психологии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педагогики детства КГПУ им. В.П. Астафьева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67761DA-5F99-4AB2-8CB5-332DE3EB4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306387"/>
            <a:ext cx="3742906" cy="10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1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857" y="288945"/>
            <a:ext cx="9404723" cy="529921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Приёмы выхода из состояния острого стресса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772" y="928048"/>
            <a:ext cx="10230376" cy="217773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>
                <a:solidFill>
                  <a:schemeClr val="bg1"/>
                </a:solidFill>
              </a:rPr>
              <a:t>Техника заземления «5-4-3-2-1»</a:t>
            </a:r>
            <a:endParaRPr lang="ru-RU" sz="18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bg1"/>
                </a:solidFill>
              </a:rPr>
              <a:t>5 вещей, которые вы ВИДИТЕ.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Внимательно осмотритесь и назовите про себя 5 предметов, которые видите. Старайтесь замечать детали.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bg1"/>
                </a:solidFill>
              </a:rPr>
              <a:t>4 вещи, которые вы ОЩУЩАЕТЕ тактильно.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Переключитесь на осязание. Назовите четыре тактильных ощущения, дотронувшись до конкретных предметов.</a:t>
            </a:r>
          </a:p>
        </p:txBody>
      </p:sp>
      <p:pic>
        <p:nvPicPr>
          <p:cNvPr id="6" name="Рисунок 5" descr="https://i.pinimg.com/1200x/ed/83/f2/ed83f24abeaed7d06a98d8464ee4fb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251" y="3105787"/>
            <a:ext cx="2747749" cy="33573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FEBA84-1FE6-43DE-BE4F-E1BC56610B7F}"/>
              </a:ext>
            </a:extLst>
          </p:cNvPr>
          <p:cNvSpPr txBox="1"/>
          <p:nvPr/>
        </p:nvSpPr>
        <p:spPr>
          <a:xfrm>
            <a:off x="641857" y="3429000"/>
            <a:ext cx="8677842" cy="213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-176213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3 вещи, которые вы СЛЫШИТЕ.</a:t>
            </a:r>
            <a:r>
              <a:rPr lang="ru-RU" dirty="0">
                <a:solidFill>
                  <a:schemeClr val="bg1"/>
                </a:solidFill>
              </a:rPr>
              <a:t> Прислушайтесь к звукам вокруг себя, зафиксируйте 3 звука.</a:t>
            </a:r>
          </a:p>
          <a:p>
            <a:pPr marL="176213" lvl="0" indent="-176213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2 вещи, которые вы ОБОНЯЕТЕ.</a:t>
            </a:r>
            <a:r>
              <a:rPr lang="ru-RU" dirty="0">
                <a:solidFill>
                  <a:schemeClr val="bg1"/>
                </a:solidFill>
              </a:rPr>
              <a:t> Обратите внимание на запахи. Уловите 2 запаха.</a:t>
            </a:r>
          </a:p>
          <a:p>
            <a:pPr marL="176213" lvl="0" indent="-176213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1 вещь, которую вы можете ВКУСИТЬ. </a:t>
            </a:r>
            <a:r>
              <a:rPr lang="ru-RU" dirty="0">
                <a:solidFill>
                  <a:schemeClr val="bg1"/>
                </a:solidFill>
              </a:rPr>
              <a:t>Сконцентрируйтесь на вкусовых ощущениях. Сделайте глоток воды, чая, откусите кусочек фрукта или просто обратите внимание на вкус во рту.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DEB923-CA15-4035-8B03-22E60EC89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6335997"/>
            <a:ext cx="1265381" cy="3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750" y="1286540"/>
            <a:ext cx="7279361" cy="6504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i.pinimg.com/736x/23/a1/25/23a125e0a0cec99eac64a73c2fafa07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/>
          <a:stretch/>
        </p:blipFill>
        <p:spPr bwMode="auto">
          <a:xfrm>
            <a:off x="8523530" y="0"/>
            <a:ext cx="3668471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C5F902B-5970-47D4-B03B-F9158FA4F166}"/>
              </a:ext>
            </a:extLst>
          </p:cNvPr>
          <p:cNvSpPr/>
          <p:nvPr/>
        </p:nvSpPr>
        <p:spPr>
          <a:xfrm>
            <a:off x="679914" y="2473061"/>
            <a:ext cx="378539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Бенькова О.А.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канд. психол. наук, доцент,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доцент кафедры психологии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педагогики детства КГПУ им. В.П. Астафьева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6F6E1A-452B-4873-BFDD-21A31AA6C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39" y="3906983"/>
            <a:ext cx="4120575" cy="11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177" y="452718"/>
            <a:ext cx="8504361" cy="693695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Естественные приемы регуляции организма:</a:t>
            </a:r>
          </a:p>
        </p:txBody>
      </p:sp>
      <p:pic>
        <p:nvPicPr>
          <p:cNvPr id="6" name="Рисунок 5" descr="https://i.pinimg.com/1200x/da/82/b1/da82b18162d9952d05095cd99332b3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549" y="1"/>
            <a:ext cx="1827449" cy="192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pinimg.com/736x/d2/8d/be/d28dbe4b9ade1f7367dcf9e170ccefa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7" b="10700"/>
          <a:stretch/>
        </p:blipFill>
        <p:spPr bwMode="auto">
          <a:xfrm>
            <a:off x="10364549" y="4737373"/>
            <a:ext cx="1827449" cy="2120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.pinimg.com/736x/e9/63/b1/e963b19bfcd989e954f0d871b7a2919b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10062" r="7029" b="7968"/>
          <a:stretch/>
        </p:blipFill>
        <p:spPr bwMode="auto">
          <a:xfrm>
            <a:off x="10364553" y="2265797"/>
            <a:ext cx="1827449" cy="2129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pinimg.com/736x/ca/6a/5c/ca6a5cc225fb8dc5b00240d7172bd4d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11890" r="3242" b="25046"/>
          <a:stretch/>
        </p:blipFill>
        <p:spPr bwMode="auto">
          <a:xfrm>
            <a:off x="0" y="-1"/>
            <a:ext cx="1778826" cy="2019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.pinimg.com/1200x/68/9b/48/689b48d8567d2d1e677802f08ded459d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" b="8885"/>
          <a:stretch/>
        </p:blipFill>
        <p:spPr bwMode="auto">
          <a:xfrm>
            <a:off x="0" y="2353954"/>
            <a:ext cx="1778826" cy="2108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pinimg.com/1200x/ed/14/2c/ed142c9da7ae514b9daa9748c44973ad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0" y="4743450"/>
            <a:ext cx="1778826" cy="2114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DEA261-8D80-4493-B784-671812B0888B}"/>
              </a:ext>
            </a:extLst>
          </p:cNvPr>
          <p:cNvSpPr txBox="1"/>
          <p:nvPr/>
        </p:nvSpPr>
        <p:spPr>
          <a:xfrm>
            <a:off x="2010814" y="1783722"/>
            <a:ext cx="7973961" cy="436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смех, улыбка, юмор</a:t>
            </a:r>
          </a:p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размышления о хорошем, приятном</a:t>
            </a:r>
          </a:p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различные движения: потягивание, расслабление мышц</a:t>
            </a:r>
          </a:p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наблюдение за пейзажем за окном</a:t>
            </a:r>
          </a:p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рассматривание комнатных цветов, фотографий, приятных или дорогих для Вас вещей</a:t>
            </a:r>
          </a:p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мысленное обращение к высшим силам </a:t>
            </a:r>
          </a:p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«купание» (реальное или мысленное) в солнечных лучах</a:t>
            </a:r>
          </a:p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вдыхание свежего воздуха</a:t>
            </a:r>
          </a:p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чтение стихов</a:t>
            </a:r>
          </a:p>
          <a:p>
            <a:pPr marL="354013" lvl="0" indent="-265113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высказывание похвалы, комплиментов кому-либо просто так</a:t>
            </a:r>
          </a:p>
        </p:txBody>
      </p:sp>
    </p:spTree>
    <p:extLst>
      <p:ext uri="{BB962C8B-B14F-4D97-AF65-F5344CB8AC3E}">
        <p14:creationId xmlns:p14="http://schemas.microsoft.com/office/powerpoint/2010/main" val="128479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736x/78/4a/a6/784aa6d55f2193100b0f75f3bebc620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t="10545" r="16608" b="42579"/>
          <a:stretch/>
        </p:blipFill>
        <p:spPr bwMode="auto">
          <a:xfrm>
            <a:off x="10377805" y="2534495"/>
            <a:ext cx="1814195" cy="2177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.pinimg.com/736x/30/52/82/3052826d4cbfc0e047542060755b18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04" y="4851773"/>
            <a:ext cx="1814195" cy="200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pinimg.com/1200x/4c/da/c8/4cdac8d5b3805a29b712525243bf9d7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5152" r="9237" b="2949"/>
          <a:stretch/>
        </p:blipFill>
        <p:spPr bwMode="auto">
          <a:xfrm>
            <a:off x="10377804" y="0"/>
            <a:ext cx="1814195" cy="2394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36C84B-2C85-4AE3-A076-4E961A2CA425}"/>
              </a:ext>
            </a:extLst>
          </p:cNvPr>
          <p:cNvSpPr txBox="1"/>
          <p:nvPr/>
        </p:nvSpPr>
        <p:spPr>
          <a:xfrm>
            <a:off x="580043" y="3003726"/>
            <a:ext cx="93258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Эффекты саморегуляции: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pPr marL="265113" lvl="0" indent="-265113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эффект успокоения – устранение эмоциональной напряженности</a:t>
            </a:r>
          </a:p>
          <a:p>
            <a:pPr marL="265113" lvl="0" indent="-265113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эффект восстановления – ослабление проявлений утомления</a:t>
            </a:r>
          </a:p>
          <a:p>
            <a:pPr marL="265113" lvl="0" indent="-265113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эффект активизации – повышение психофизиологической реактивности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5EFFA0-43D8-4B37-B20F-A028632EB123}"/>
              </a:ext>
            </a:extLst>
          </p:cNvPr>
          <p:cNvSpPr txBox="1"/>
          <p:nvPr/>
        </p:nvSpPr>
        <p:spPr>
          <a:xfrm>
            <a:off x="580043" y="964835"/>
            <a:ext cx="95617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Саморегуляция </a:t>
            </a:r>
            <a:r>
              <a:rPr lang="ru-RU" sz="2400" dirty="0">
                <a:solidFill>
                  <a:schemeClr val="bg1"/>
                </a:solidFill>
              </a:rPr>
              <a:t>– управление своим психоэмоциональным состоянием путем воздействия человека на самого себя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с помощью четырех основных средств: слов, мысленных образов, управления мышечным тонусом и дыханием.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6A3E722-46CF-4E06-892B-03424DB02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6335997"/>
            <a:ext cx="1265381" cy="3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471" y="296119"/>
            <a:ext cx="11187479" cy="666399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Способы саморегуляции. Управление дыханием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773" y="1078175"/>
            <a:ext cx="8991512" cy="265626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Управление дыханием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Сидя или стоя постарайтесь расслабить мышцы тела и сосредоточьте внимание на дыхании. На счет 1-2-3-4 делайте медленно глубокий вдох (при этом живот выпячивается вперед, а грудная клетка неподвижна); на следующие четыре счета проводится задержка дыхания; затем плавный выдох на счет 1-2-3-4-5-6; снова задержка перед следующим вдохом на счет 1-2-3-4. Дышим так 3-5 минут.</a:t>
            </a:r>
          </a:p>
        </p:txBody>
      </p:sp>
      <p:pic>
        <p:nvPicPr>
          <p:cNvPr id="4" name="Рисунок 3" descr="https://i.pinimg.com/736x/55/e2/70/55e2708a61801bda3171e9d45945eb7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 bwMode="auto">
          <a:xfrm>
            <a:off x="9848850" y="1"/>
            <a:ext cx="2343151" cy="3316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736x/5d/13/2f/5d132f88c02007a8ef225ad8f9515df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3734436"/>
            <a:ext cx="2343151" cy="3123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E57E62-3031-4B49-9B89-214E1B6476E2}"/>
              </a:ext>
            </a:extLst>
          </p:cNvPr>
          <p:cNvSpPr txBox="1"/>
          <p:nvPr/>
        </p:nvSpPr>
        <p:spPr>
          <a:xfrm>
            <a:off x="701964" y="3734436"/>
            <a:ext cx="87784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chemeClr val="bg1"/>
                </a:solidFill>
              </a:rPr>
              <a:t>Техника дыхания «Шарик»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Закройте глаза и представьте легкий пинг-понговый шарик. Вдох – шарик медленно и плавно поднимается от центра вашего живота к горлу. Выдох – и шарик также медленно опускается вниз. Вдох – шарик медленно поднимается вверх, выдох – мягко опускается вниз.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F170F94-A500-4163-831C-2F7D5FA2B6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6335997"/>
            <a:ext cx="1265381" cy="3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44" y="234354"/>
            <a:ext cx="9790546" cy="652750"/>
          </a:xfrm>
        </p:spPr>
        <p:txBody>
          <a:bodyPr/>
          <a:lstStyle/>
          <a:p>
            <a:r>
              <a:rPr lang="ru-RU" sz="2700" b="1" dirty="0">
                <a:solidFill>
                  <a:schemeClr val="bg1"/>
                </a:solidFill>
              </a:rPr>
              <a:t>Способы саморегуляции. Управление тонусом мышц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86" y="977626"/>
            <a:ext cx="9473704" cy="2327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Упражнение «Сосуд с жидкостью»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Примите удобную позу. Закройте глаза и начинайте представлять себе, что в ваши пятки через подошвы ног (или с макушки) начинает поступать поток теплой вязкой жидкости золотистого или серебристого цвета. Ваше тело – пустой сосуд, в который с приятными для вас ощущениями тепла и тяжести заливается извне этой жидкостью. Эти представления должны сопровождаться реальными ощущениями тепла и тяжести. Мышцы при этом становятся вялыми и расслабленными.</a:t>
            </a:r>
          </a:p>
        </p:txBody>
      </p:sp>
      <p:pic>
        <p:nvPicPr>
          <p:cNvPr id="4" name="Рисунок 3" descr="https://i.pinimg.com/1200x/5c/44/a7/5c44a70f3f1d3bbfab5205b0dba3b4e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" b="22630"/>
          <a:stretch/>
        </p:blipFill>
        <p:spPr bwMode="auto">
          <a:xfrm>
            <a:off x="10041890" y="2"/>
            <a:ext cx="2150111" cy="2784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1200x/1d/5f/32/1d5f32bafc0bd784058cfbf6073cf8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8" b="5905"/>
          <a:stretch/>
        </p:blipFill>
        <p:spPr bwMode="auto">
          <a:xfrm>
            <a:off x="10041890" y="4038600"/>
            <a:ext cx="2150111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5FBDEF-8029-4B06-ACDA-9CBF373F5911}"/>
              </a:ext>
            </a:extLst>
          </p:cNvPr>
          <p:cNvSpPr txBox="1"/>
          <p:nvPr/>
        </p:nvSpPr>
        <p:spPr>
          <a:xfrm>
            <a:off x="568187" y="3069482"/>
            <a:ext cx="92223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Упражнение «Волна расслабления»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Примите удобную позу, представьте, что вдоль вашего тела идет волна расслабления. Она очень напоминает морскую волну, накатывающую на вас, когда вы сидите на морском берегу. Только морская волна обтекает вас, а волна расслабления проходит прямо сквозь вас. Пропустите через себя несколько волн расслабления, и все мышцы вашего тела ослабнут, станут вялыми и мягкими.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E55A6F8-D185-44F9-9FE7-EA6D0AD8AF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6335997"/>
            <a:ext cx="1265381" cy="3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6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95" y="234354"/>
            <a:ext cx="9144000" cy="652751"/>
          </a:xfrm>
        </p:spPr>
        <p:txBody>
          <a:bodyPr/>
          <a:lstStyle/>
          <a:p>
            <a:r>
              <a:rPr lang="ru-RU" sz="2700" b="1" dirty="0">
                <a:solidFill>
                  <a:schemeClr val="bg1"/>
                </a:solidFill>
              </a:rPr>
              <a:t>Способы саморегуляции. Воздействие словом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772" y="1072534"/>
            <a:ext cx="9473704" cy="12970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</a:rPr>
              <a:t>Самоприказ </a:t>
            </a:r>
            <a:r>
              <a:rPr lang="ru-RU" sz="1800" dirty="0">
                <a:solidFill>
                  <a:schemeClr val="bg1"/>
                </a:solidFill>
              </a:rPr>
              <a:t>– короткое, отрывистое распоряжение, сделанное самому себе.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1"/>
                </a:solidFill>
              </a:rPr>
              <a:t>Сформулируйте самоприказ. Мысленно повторите его несколько раз.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1"/>
                </a:solidFill>
              </a:rPr>
              <a:t>Если возможно, повторите его вслух: «Разговаривать спокойно!»; «Молчать, молчать!»; «Не поддаваться на провокацию!»; «Остановись!» и т.п.</a:t>
            </a:r>
          </a:p>
        </p:txBody>
      </p:sp>
      <p:pic>
        <p:nvPicPr>
          <p:cNvPr id="6" name="Рисунок 5" descr="https://i.pinimg.com/736x/b8/96/f7/b896f7020c79387faa54d9f9964a512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/>
        </p:blipFill>
        <p:spPr bwMode="auto">
          <a:xfrm>
            <a:off x="10410824" y="2286713"/>
            <a:ext cx="1781176" cy="2238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.pinimg.com/1200x/e6/05/b9/e605b9d3d5c66b1d5f99dacc0968376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4573" r="2800"/>
          <a:stretch/>
        </p:blipFill>
        <p:spPr bwMode="auto">
          <a:xfrm>
            <a:off x="10410826" y="4524944"/>
            <a:ext cx="1781175" cy="233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pinimg.com/1200x/40/63/6a/40636aef6e5cfd1fc024fb0e2c25eb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r="22063"/>
          <a:stretch/>
        </p:blipFill>
        <p:spPr bwMode="auto">
          <a:xfrm>
            <a:off x="10410826" y="2"/>
            <a:ext cx="1781175" cy="2286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F371894-EBFF-4154-A5C7-2E7BFA769056}"/>
              </a:ext>
            </a:extLst>
          </p:cNvPr>
          <p:cNvSpPr txBox="1"/>
          <p:nvPr/>
        </p:nvSpPr>
        <p:spPr>
          <a:xfrm>
            <a:off x="604773" y="2542713"/>
            <a:ext cx="9473704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500"/>
              </a:spcBef>
              <a:buNone/>
            </a:pPr>
            <a:r>
              <a:rPr lang="ru-RU" b="1" dirty="0" err="1">
                <a:solidFill>
                  <a:schemeClr val="bg1"/>
                </a:solidFill>
              </a:rPr>
              <a:t>Самопрограммирование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5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Сформулируйте текст программы, для усиления эффекта можно использовать слова «именно сегодня». 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Мысленно повторите текст программы несколько раз: «Именно сегодня у меня все получится»; «Именно сегодня я буду самой спокойной и выдержанной».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ru-RU" b="1" dirty="0" err="1">
                <a:solidFill>
                  <a:schemeClr val="bg1"/>
                </a:solidFill>
              </a:rPr>
              <a:t>Самоодобрение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5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Целесообразно хвалить себя, мысленно говоря: «Молодец!», «Умница!», «Здорово получилось!» и т.п. Находите возможность хвалить себя в течение рабочего дня не менее 3-5 раз.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13EDAF6-91AD-41C1-815D-7997A2AD9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6335997"/>
            <a:ext cx="1265381" cy="3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93" y="302594"/>
            <a:ext cx="9404723" cy="625455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Способы саморегуляции. Использование образов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1" y="1037230"/>
            <a:ext cx="9275832" cy="239177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dirty="0">
                <a:solidFill>
                  <a:schemeClr val="bg1"/>
                </a:solidFill>
              </a:rPr>
              <a:t>Специально </a:t>
            </a:r>
            <a:r>
              <a:rPr lang="ru-RU" sz="1800" b="1" dirty="0">
                <a:solidFill>
                  <a:schemeClr val="bg1"/>
                </a:solidFill>
              </a:rPr>
              <a:t>запоминайте ресурсные ситуации </a:t>
            </a:r>
            <a:r>
              <a:rPr lang="ru-RU" sz="1800" dirty="0">
                <a:solidFill>
                  <a:schemeClr val="bg1"/>
                </a:solidFill>
              </a:rPr>
              <a:t>– события, в которых вы чувствовали себя комфортно, расслабленно, спокойно.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schemeClr val="bg1"/>
                </a:solidFill>
              </a:rPr>
              <a:t>Запоминайте: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зрительные образы (что вы видите: облака, цветы, лес)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слуховые образы (звуки, которые вы слышите: пение птиц, журчание ручья, шум дождя, музыка)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ощущения в теле (что вы чувствуете: тепло солнечных лучей на своем лице, запах цветущих яблонь, вкус клубники)</a:t>
            </a:r>
          </a:p>
        </p:txBody>
      </p:sp>
      <p:pic>
        <p:nvPicPr>
          <p:cNvPr id="4" name="Рисунок 3" descr="https://i.pinimg.com/736x/58/3f/0b/583f0b7af73c0c97437638bb5f954c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8" r="24474" b="3628"/>
          <a:stretch/>
        </p:blipFill>
        <p:spPr bwMode="auto">
          <a:xfrm>
            <a:off x="9935571" y="-1"/>
            <a:ext cx="2256431" cy="300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1200x/e0/1f/76/e01f76585458f018c43ae769b4dc92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"/>
          <a:stretch/>
        </p:blipFill>
        <p:spPr bwMode="auto">
          <a:xfrm>
            <a:off x="9935570" y="3957852"/>
            <a:ext cx="2256431" cy="2900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B6BE45-D307-4784-BB69-1C90CC532134}"/>
              </a:ext>
            </a:extLst>
          </p:cNvPr>
          <p:cNvSpPr txBox="1"/>
          <p:nvPr/>
        </p:nvSpPr>
        <p:spPr>
          <a:xfrm>
            <a:off x="545911" y="3214970"/>
            <a:ext cx="93346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При ощущении напряженности, усталости:</a:t>
            </a:r>
          </a:p>
          <a:p>
            <a:pPr marL="265113" lvl="0" indent="-26511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сядьте удобно, закройте глаза; дышите медленно и глубоко;</a:t>
            </a:r>
          </a:p>
          <a:p>
            <a:pPr marL="265113" lvl="0" indent="-26511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вспомните одну из ваших ресурсных ситуаций; </a:t>
            </a:r>
          </a:p>
          <a:p>
            <a:pPr marL="265113" lvl="0" indent="-26511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проживите ее заново, вспоминая все сопровождавшие ее зрительные, слуховые и телесные ощущения; </a:t>
            </a:r>
          </a:p>
          <a:p>
            <a:pPr marL="265113" lvl="0" indent="-26511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побудьте внутри этой ситуации несколько минут; </a:t>
            </a:r>
          </a:p>
          <a:p>
            <a:pPr marL="265113" lvl="0" indent="-26511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откройте глаза и вернитесь к работе.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FB53E1A-561A-4ABF-B25C-A6AFCDB27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6335997"/>
            <a:ext cx="1265381" cy="3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59" y="288945"/>
            <a:ext cx="9832471" cy="584512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Способы активизации ресурсного состояния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574" y="982639"/>
            <a:ext cx="8728477" cy="223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Упражнение «Поплавок»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1"/>
                </a:solidFill>
              </a:rPr>
              <a:t>Представьте себе бурное море, шторм, ураган, смывающий все на своем пути, мощные валы волн. Внезапно ваш взор выхватывает поплавок, уходящий под воду и снова выныривающий на гребень волны.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Представьте, что вы и есть этот поплавок, а бурное море – ваша жизнь. На вас накатывают волны невзгод, но вы непотопляемы. Вы снова и снова всплываете на поверхность. </a:t>
            </a:r>
          </a:p>
        </p:txBody>
      </p:sp>
      <p:pic>
        <p:nvPicPr>
          <p:cNvPr id="4" name="Рисунок 3" descr="https://i.pinimg.com/736x/24/2a/22/242a223a9ea1d59ef6f068de93e9f59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r="20500" b="6000"/>
          <a:stretch/>
        </p:blipFill>
        <p:spPr bwMode="auto">
          <a:xfrm>
            <a:off x="9832257" y="1"/>
            <a:ext cx="2359743" cy="3214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A889D2-6F78-452D-8630-1F3B750446C2}"/>
              </a:ext>
            </a:extLst>
          </p:cNvPr>
          <p:cNvSpPr txBox="1"/>
          <p:nvPr/>
        </p:nvSpPr>
        <p:spPr>
          <a:xfrm>
            <a:off x="434574" y="3346481"/>
            <a:ext cx="114113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Ваша уверенность и ваша удача наполняют этот поплавок и выталкивают его на поверхность.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Наконец, море, не одолевшее вас, успокаивается, из-за туч выглядывает солнце, и вы – поплавок – наполняетесь солнечными лучами удачи.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Вы пережили очередной шторм в своей жизни и вышли победителем. Представьте себе последующие ураганы вашей жизни, и из них вы тоже выйдете победителем, непотопляемым поплавком.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E23B8FF-4703-4D72-AC83-DCF9E1D22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6335997"/>
            <a:ext cx="1265381" cy="3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4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186" y="288945"/>
            <a:ext cx="9404723" cy="529921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Приёмы выхода из состояния острого стресса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186" y="1135376"/>
            <a:ext cx="8648138" cy="2079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Успокаивающее дыхание через нос</a:t>
            </a:r>
            <a:endParaRPr lang="ru-RU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</a:rPr>
              <a:t>На мгновение задержите дыхание.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</a:rPr>
              <a:t>Медленно и глубоко вдохните через нос, после чего сделайте медленный выдох.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</a:rPr>
              <a:t>Постарайтесь представить, что с каждым выдохом напряжение, стресс, злость выходят из вас, а с каждым вдохом входят спокойствие и расслабление.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i.pinimg.com/736x/6e/21/02/6e21021344c2b7f51d46992369e918b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r="6633"/>
          <a:stretch/>
        </p:blipFill>
        <p:spPr bwMode="auto">
          <a:xfrm>
            <a:off x="9959850" y="2"/>
            <a:ext cx="2232151" cy="3248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1200x/a4/24/9b/a4249b469cbb378e1f42f3f941d12b7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/>
          <a:stretch/>
        </p:blipFill>
        <p:spPr bwMode="auto">
          <a:xfrm>
            <a:off x="9959850" y="3577296"/>
            <a:ext cx="2232151" cy="3280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6BCA6A-F894-441F-AB54-877D11B37A79}"/>
              </a:ext>
            </a:extLst>
          </p:cNvPr>
          <p:cNvSpPr txBox="1"/>
          <p:nvPr/>
        </p:nvSpPr>
        <p:spPr>
          <a:xfrm>
            <a:off x="681186" y="3387518"/>
            <a:ext cx="9146041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Минутная релаксация</a:t>
            </a:r>
          </a:p>
          <a:p>
            <a:pPr marL="265113" indent="-26511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Расслабьте уголки рта, затем все мышцы лица. </a:t>
            </a:r>
          </a:p>
          <a:p>
            <a:pPr marL="265113" indent="-26511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Расслабьте плечи. </a:t>
            </a:r>
          </a:p>
          <a:p>
            <a:pPr marL="265113" indent="-26511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Сосредоточьтесь на выражении своего лица и положении тела.</a:t>
            </a:r>
          </a:p>
          <a:p>
            <a:pPr marL="265113" indent="-26511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Расслабляйтесь в любых ситуациях, как только почувствуете, что дело идет не так, как вам хочется.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17A66F2-75C6-47E0-A751-6EFE05A0F7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6335997"/>
            <a:ext cx="1265381" cy="3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8876"/>
      </p:ext>
    </p:extLst>
  </p:cSld>
  <p:clrMapOvr>
    <a:masterClrMapping/>
  </p:clrMapOvr>
</p:sld>
</file>

<file path=ppt/theme/theme1.xml><?xml version="1.0" encoding="utf-8"?>
<a:theme xmlns:a="http://schemas.openxmlformats.org/drawingml/2006/main" name="Форум кгпу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орум кгпу" id="{16F42E4D-1427-45DD-927C-FA51F1D71C8B}" vid="{E68ECC5C-BE3D-4F8E-BB49-B128C015B9E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Форум кгпу</Template>
  <TotalTime>308</TotalTime>
  <Words>967</Words>
  <Application>Microsoft Office PowerPoint</Application>
  <PresentationFormat>Произвольный</PresentationFormat>
  <Paragraphs>89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Форум кгпу</vt:lpstr>
      <vt:lpstr>Личностные ресурсы:  как справляться  с выгоранием и стрессами  на работе </vt:lpstr>
      <vt:lpstr>Естественные приемы регуляции организма:</vt:lpstr>
      <vt:lpstr>Презентация PowerPoint</vt:lpstr>
      <vt:lpstr>Способы саморегуляции. Управление дыханием</vt:lpstr>
      <vt:lpstr>Способы саморегуляции. Управление тонусом мышц</vt:lpstr>
      <vt:lpstr>Способы саморегуляции. Воздействие словом</vt:lpstr>
      <vt:lpstr>Способы саморегуляции. Использование образов</vt:lpstr>
      <vt:lpstr>Способы активизации ресурсного состояния</vt:lpstr>
      <vt:lpstr>Приёмы выхода из состояния острого стресса</vt:lpstr>
      <vt:lpstr>Приёмы выхода из состояния острого стресса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Личностные ресурсы:  как справляться с выгоранием и стрессами на работе</dc:title>
  <dc:creator>Admin</dc:creator>
  <cp:lastModifiedBy>Рубцов Иван Валерьевич</cp:lastModifiedBy>
  <cp:revision>32</cp:revision>
  <dcterms:created xsi:type="dcterms:W3CDTF">2026-01-19T18:07:47Z</dcterms:created>
  <dcterms:modified xsi:type="dcterms:W3CDTF">2026-01-29T05:28:13Z</dcterms:modified>
</cp:coreProperties>
</file>