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8" r:id="rId3"/>
    <p:sldMasterId id="2147483733" r:id="rId4"/>
    <p:sldMasterId id="2147483748" r:id="rId5"/>
    <p:sldMasterId id="2147483762" r:id="rId6"/>
    <p:sldMasterId id="2147483776" r:id="rId7"/>
    <p:sldMasterId id="2147483791" r:id="rId8"/>
    <p:sldMasterId id="2147483806" r:id="rId9"/>
    <p:sldMasterId id="2147483835" r:id="rId10"/>
  </p:sldMasterIdLst>
  <p:notesMasterIdLst>
    <p:notesMasterId r:id="rId30"/>
  </p:notesMasterIdLst>
  <p:sldIdLst>
    <p:sldId id="256" r:id="rId11"/>
    <p:sldId id="265" r:id="rId12"/>
    <p:sldId id="258" r:id="rId13"/>
    <p:sldId id="263" r:id="rId14"/>
    <p:sldId id="260" r:id="rId15"/>
    <p:sldId id="261" r:id="rId16"/>
    <p:sldId id="262" r:id="rId17"/>
    <p:sldId id="279" r:id="rId18"/>
    <p:sldId id="283" r:id="rId19"/>
    <p:sldId id="277" r:id="rId20"/>
    <p:sldId id="278" r:id="rId21"/>
    <p:sldId id="271" r:id="rId22"/>
    <p:sldId id="270" r:id="rId23"/>
    <p:sldId id="273" r:id="rId24"/>
    <p:sldId id="274" r:id="rId25"/>
    <p:sldId id="275" r:id="rId26"/>
    <p:sldId id="276" r:id="rId27"/>
    <p:sldId id="280" r:id="rId28"/>
    <p:sldId id="28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712" autoAdjust="0"/>
  </p:normalViewPr>
  <p:slideViewPr>
    <p:cSldViewPr>
      <p:cViewPr varScale="1">
        <p:scale>
          <a:sx n="110" d="100"/>
          <a:sy n="110" d="100"/>
        </p:scale>
        <p:origin x="-15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EFD66-69A6-49C7-860D-0BBC979022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EC250331-E3E0-4F00-ADE9-14329877C141}">
      <dgm:prSet phldrT="[Текст]"/>
      <dgm:spPr/>
      <dgm:t>
        <a:bodyPr/>
        <a:lstStyle/>
        <a:p>
          <a:r>
            <a:rPr lang="ru-RU" dirty="0" smtClean="0"/>
            <a:t>Аттестация </a:t>
          </a:r>
          <a:endParaRPr lang="ru-RU" dirty="0"/>
        </a:p>
      </dgm:t>
    </dgm:pt>
    <dgm:pt modelId="{BC86A80B-BB8D-402B-9B35-66F78E9A9C7F}" type="parTrans" cxnId="{4CE504FF-1574-44E4-A39B-1CF92FAE88BF}">
      <dgm:prSet/>
      <dgm:spPr/>
      <dgm:t>
        <a:bodyPr/>
        <a:lstStyle/>
        <a:p>
          <a:endParaRPr lang="ru-RU"/>
        </a:p>
      </dgm:t>
    </dgm:pt>
    <dgm:pt modelId="{DCF9AE7C-CB13-462D-B3F9-15A36FD95103}" type="sibTrans" cxnId="{4CE504FF-1574-44E4-A39B-1CF92FAE88BF}">
      <dgm:prSet/>
      <dgm:spPr/>
      <dgm:t>
        <a:bodyPr/>
        <a:lstStyle/>
        <a:p>
          <a:endParaRPr lang="ru-RU"/>
        </a:p>
      </dgm:t>
    </dgm:pt>
    <dgm:pt modelId="{221C25BE-887C-427C-B8DE-8264F8451822}">
      <dgm:prSet phldrT="[Текст]" custT="1"/>
      <dgm:spPr/>
      <dgm:t>
        <a:bodyPr/>
        <a:lstStyle/>
        <a:p>
          <a:r>
            <a:rPr lang="ru-RU" sz="1000" dirty="0" smtClean="0"/>
            <a:t>Требует подготовки большого количества документов и иных материалов, подтверждающих различные критерии и показатели </a:t>
          </a:r>
          <a:endParaRPr lang="ru-RU" sz="1000" dirty="0"/>
        </a:p>
      </dgm:t>
    </dgm:pt>
    <dgm:pt modelId="{AE5FFE2F-A408-4156-84D1-5E14C4AB5CFD}" type="parTrans" cxnId="{7DF96525-D8F5-4310-847E-053A2F8506F8}">
      <dgm:prSet/>
      <dgm:spPr/>
      <dgm:t>
        <a:bodyPr/>
        <a:lstStyle/>
        <a:p>
          <a:endParaRPr lang="ru-RU"/>
        </a:p>
      </dgm:t>
    </dgm:pt>
    <dgm:pt modelId="{24CDE082-CCA0-4417-9979-CE04F16F1202}" type="sibTrans" cxnId="{7DF96525-D8F5-4310-847E-053A2F8506F8}">
      <dgm:prSet/>
      <dgm:spPr/>
      <dgm:t>
        <a:bodyPr/>
        <a:lstStyle/>
        <a:p>
          <a:endParaRPr lang="ru-RU"/>
        </a:p>
      </dgm:t>
    </dgm:pt>
    <dgm:pt modelId="{61F09BAA-C768-4487-BF89-7978FDB4D4DE}">
      <dgm:prSet phldrT="[Текст]"/>
      <dgm:spPr>
        <a:solidFill>
          <a:schemeClr val="accent6">
            <a:lumMod val="75000"/>
          </a:schemeClr>
        </a:solidFill>
      </dgm:spPr>
      <dgm:t>
        <a:bodyPr/>
        <a:lstStyle/>
        <a:p>
          <a:r>
            <a:rPr lang="ru-RU" dirty="0" smtClean="0"/>
            <a:t>Положения об оплате труда </a:t>
          </a:r>
          <a:endParaRPr lang="ru-RU" dirty="0"/>
        </a:p>
      </dgm:t>
    </dgm:pt>
    <dgm:pt modelId="{9BF824A1-1384-4C02-87F4-863367CB7836}" type="parTrans" cxnId="{6EBD1494-6311-45D5-82A1-777D0C87D3BF}">
      <dgm:prSet/>
      <dgm:spPr/>
      <dgm:t>
        <a:bodyPr/>
        <a:lstStyle/>
        <a:p>
          <a:endParaRPr lang="ru-RU"/>
        </a:p>
      </dgm:t>
    </dgm:pt>
    <dgm:pt modelId="{A32116BA-9E15-4C2D-A87B-5A4A6F52C343}" type="sibTrans" cxnId="{6EBD1494-6311-45D5-82A1-777D0C87D3BF}">
      <dgm:prSet/>
      <dgm:spPr/>
      <dgm:t>
        <a:bodyPr/>
        <a:lstStyle/>
        <a:p>
          <a:endParaRPr lang="ru-RU"/>
        </a:p>
      </dgm:t>
    </dgm:pt>
    <dgm:pt modelId="{BBE5C13B-573F-4753-A56E-7ED3987F7035}">
      <dgm:prSet phldrT="[Текст]"/>
      <dgm:spPr/>
      <dgm:t>
        <a:bodyPr/>
        <a:lstStyle/>
        <a:p>
          <a:r>
            <a:rPr lang="ru-RU" dirty="0" smtClean="0"/>
            <a:t>Поощряется подготовка дополнительных документов</a:t>
          </a:r>
          <a:endParaRPr lang="ru-RU" dirty="0"/>
        </a:p>
      </dgm:t>
    </dgm:pt>
    <dgm:pt modelId="{A92157BD-9F37-41B6-B261-DF21C02181FB}" type="parTrans" cxnId="{EADE505E-9339-4458-9D9F-8CDFE77E00C2}">
      <dgm:prSet/>
      <dgm:spPr/>
      <dgm:t>
        <a:bodyPr/>
        <a:lstStyle/>
        <a:p>
          <a:endParaRPr lang="ru-RU"/>
        </a:p>
      </dgm:t>
    </dgm:pt>
    <dgm:pt modelId="{AAFB9F7C-5A3A-4F50-8C25-92F57124C948}" type="sibTrans" cxnId="{EADE505E-9339-4458-9D9F-8CDFE77E00C2}">
      <dgm:prSet/>
      <dgm:spPr/>
      <dgm:t>
        <a:bodyPr/>
        <a:lstStyle/>
        <a:p>
          <a:endParaRPr lang="ru-RU"/>
        </a:p>
      </dgm:t>
    </dgm:pt>
    <dgm:pt modelId="{FC82339A-AA5F-4B27-9BD2-3C76ECE36E51}">
      <dgm:prSet phldrT="[Текст]"/>
      <dgm:spPr>
        <a:solidFill>
          <a:schemeClr val="accent6">
            <a:lumMod val="75000"/>
          </a:schemeClr>
        </a:solidFill>
      </dgm:spPr>
      <dgm:t>
        <a:bodyPr/>
        <a:lstStyle/>
        <a:p>
          <a:r>
            <a:rPr lang="ru-RU" dirty="0" smtClean="0"/>
            <a:t>Должностные инструкции </a:t>
          </a:r>
          <a:endParaRPr lang="ru-RU" dirty="0"/>
        </a:p>
      </dgm:t>
    </dgm:pt>
    <dgm:pt modelId="{16D42969-1EB1-421B-B10D-D3F9DE6C5B89}" type="parTrans" cxnId="{0BC36C81-A23F-4DF8-82EA-BA3D3DFCA7A0}">
      <dgm:prSet/>
      <dgm:spPr/>
      <dgm:t>
        <a:bodyPr/>
        <a:lstStyle/>
        <a:p>
          <a:endParaRPr lang="ru-RU"/>
        </a:p>
      </dgm:t>
    </dgm:pt>
    <dgm:pt modelId="{6E281C89-4DE1-4D47-910B-23F25EE1DDA9}" type="sibTrans" cxnId="{0BC36C81-A23F-4DF8-82EA-BA3D3DFCA7A0}">
      <dgm:prSet/>
      <dgm:spPr/>
      <dgm:t>
        <a:bodyPr/>
        <a:lstStyle/>
        <a:p>
          <a:endParaRPr lang="ru-RU"/>
        </a:p>
      </dgm:t>
    </dgm:pt>
    <dgm:pt modelId="{92042BDC-C3D9-48FC-9DBA-E9A709DD76E5}">
      <dgm:prSet phldrT="[Текст]" custT="1"/>
      <dgm:spPr/>
      <dgm:t>
        <a:bodyPr/>
        <a:lstStyle/>
        <a:p>
          <a:r>
            <a:rPr lang="ru-RU" sz="1000" dirty="0" smtClean="0"/>
            <a:t>Содержат избыточные требования к функционалу </a:t>
          </a:r>
          <a:endParaRPr lang="ru-RU" sz="1000" dirty="0"/>
        </a:p>
      </dgm:t>
    </dgm:pt>
    <dgm:pt modelId="{F3612048-0242-4850-8EA5-B19186AD9BAC}" type="parTrans" cxnId="{AA2FB486-A9FD-4161-81E3-04A9614671EB}">
      <dgm:prSet/>
      <dgm:spPr/>
      <dgm:t>
        <a:bodyPr/>
        <a:lstStyle/>
        <a:p>
          <a:endParaRPr lang="ru-RU"/>
        </a:p>
      </dgm:t>
    </dgm:pt>
    <dgm:pt modelId="{9D9A86FB-775E-446F-9DD0-44F06DC27A26}" type="sibTrans" cxnId="{AA2FB486-A9FD-4161-81E3-04A9614671EB}">
      <dgm:prSet/>
      <dgm:spPr/>
      <dgm:t>
        <a:bodyPr/>
        <a:lstStyle/>
        <a:p>
          <a:endParaRPr lang="ru-RU"/>
        </a:p>
      </dgm:t>
    </dgm:pt>
    <dgm:pt modelId="{3428490A-A754-405D-9ECB-3124AEFBD308}">
      <dgm:prSet phldrT="[Текст]"/>
      <dgm:spPr/>
      <dgm:t>
        <a:bodyPr/>
        <a:lstStyle/>
        <a:p>
          <a:r>
            <a:rPr lang="ru-RU" dirty="0" smtClean="0"/>
            <a:t>Поощряется  участие в конкурсах и иных мероприятиях</a:t>
          </a:r>
          <a:endParaRPr lang="ru-RU" dirty="0"/>
        </a:p>
      </dgm:t>
    </dgm:pt>
    <dgm:pt modelId="{B70A5F90-F25B-4EA8-A066-88BA7FD4E785}" type="parTrans" cxnId="{2BBA0805-5312-4FB6-BAD9-C2E2E7253868}">
      <dgm:prSet/>
      <dgm:spPr/>
      <dgm:t>
        <a:bodyPr/>
        <a:lstStyle/>
        <a:p>
          <a:endParaRPr lang="ru-RU"/>
        </a:p>
      </dgm:t>
    </dgm:pt>
    <dgm:pt modelId="{78C39960-5064-4AEB-9C08-83C79B75E23E}" type="sibTrans" cxnId="{2BBA0805-5312-4FB6-BAD9-C2E2E7253868}">
      <dgm:prSet/>
      <dgm:spPr/>
      <dgm:t>
        <a:bodyPr/>
        <a:lstStyle/>
        <a:p>
          <a:endParaRPr lang="ru-RU"/>
        </a:p>
      </dgm:t>
    </dgm:pt>
    <dgm:pt modelId="{5B11F5B7-C20E-42FB-B237-39D02E17CFD4}">
      <dgm:prSet phldrT="[Текст]"/>
      <dgm:spPr/>
      <dgm:t>
        <a:bodyPr/>
        <a:lstStyle/>
        <a:p>
          <a:r>
            <a:rPr lang="ru-RU" dirty="0" smtClean="0"/>
            <a:t>Поощряется выполнение функционала, не связанного с педагогической деятельностью </a:t>
          </a:r>
          <a:endParaRPr lang="ru-RU" dirty="0"/>
        </a:p>
      </dgm:t>
    </dgm:pt>
    <dgm:pt modelId="{4EAFCBA3-4366-43B1-AB8E-9DD37151426E}" type="parTrans" cxnId="{B457DC9D-7251-4904-9720-AB241D7A93DD}">
      <dgm:prSet/>
      <dgm:spPr/>
      <dgm:t>
        <a:bodyPr/>
        <a:lstStyle/>
        <a:p>
          <a:endParaRPr lang="ru-RU"/>
        </a:p>
      </dgm:t>
    </dgm:pt>
    <dgm:pt modelId="{7BC700BA-740D-4730-BE34-C4A10B3A4CC5}" type="sibTrans" cxnId="{B457DC9D-7251-4904-9720-AB241D7A93DD}">
      <dgm:prSet/>
      <dgm:spPr/>
      <dgm:t>
        <a:bodyPr/>
        <a:lstStyle/>
        <a:p>
          <a:endParaRPr lang="ru-RU"/>
        </a:p>
      </dgm:t>
    </dgm:pt>
    <dgm:pt modelId="{224E714F-6449-42D6-9300-FD0ADF02047F}">
      <dgm:prSet phldrT="[Текст]" custT="1"/>
      <dgm:spPr/>
      <dgm:t>
        <a:bodyPr/>
        <a:lstStyle/>
        <a:p>
          <a:r>
            <a:rPr lang="ru-RU" sz="1000" dirty="0" smtClean="0"/>
            <a:t>Не конкретизируют обязанности и права в части  документационной нагрузки</a:t>
          </a:r>
          <a:endParaRPr lang="ru-RU" sz="1000" dirty="0"/>
        </a:p>
      </dgm:t>
    </dgm:pt>
    <dgm:pt modelId="{3AF5A5F0-32DE-4CB8-B0BF-AD8601221B23}" type="parTrans" cxnId="{E18AC273-5032-4A79-984B-67A8E7BA98DB}">
      <dgm:prSet/>
      <dgm:spPr/>
      <dgm:t>
        <a:bodyPr/>
        <a:lstStyle/>
        <a:p>
          <a:endParaRPr lang="ru-RU"/>
        </a:p>
      </dgm:t>
    </dgm:pt>
    <dgm:pt modelId="{129A818B-3282-4D36-B2FE-FAEEBEE77840}" type="sibTrans" cxnId="{E18AC273-5032-4A79-984B-67A8E7BA98DB}">
      <dgm:prSet/>
      <dgm:spPr/>
      <dgm:t>
        <a:bodyPr/>
        <a:lstStyle/>
        <a:p>
          <a:endParaRPr lang="ru-RU"/>
        </a:p>
      </dgm:t>
    </dgm:pt>
    <dgm:pt modelId="{F32B8B5D-267F-4F12-9DEB-285A24514AE9}">
      <dgm:prSet/>
      <dgm:spPr/>
      <dgm:t>
        <a:bodyPr/>
        <a:lstStyle/>
        <a:p>
          <a:r>
            <a:rPr lang="ru-RU" dirty="0" smtClean="0"/>
            <a:t>Самообследование </a:t>
          </a:r>
          <a:endParaRPr lang="ru-RU" dirty="0"/>
        </a:p>
      </dgm:t>
    </dgm:pt>
    <dgm:pt modelId="{36FF1E90-4491-46D6-A1C9-8634B63E60A8}" type="parTrans" cxnId="{AC649F65-CD8F-4D24-8869-246D2A3520CF}">
      <dgm:prSet/>
      <dgm:spPr/>
      <dgm:t>
        <a:bodyPr/>
        <a:lstStyle/>
        <a:p>
          <a:endParaRPr lang="ru-RU"/>
        </a:p>
      </dgm:t>
    </dgm:pt>
    <dgm:pt modelId="{E738F60E-3671-4739-A5BD-4B4F27097338}" type="sibTrans" cxnId="{AC649F65-CD8F-4D24-8869-246D2A3520CF}">
      <dgm:prSet/>
      <dgm:spPr/>
      <dgm:t>
        <a:bodyPr/>
        <a:lstStyle/>
        <a:p>
          <a:endParaRPr lang="ru-RU"/>
        </a:p>
      </dgm:t>
    </dgm:pt>
    <dgm:pt modelId="{FFD21D72-2F38-4D74-9913-40504DDD2A9E}">
      <dgm:prSet/>
      <dgm:spPr/>
      <dgm:t>
        <a:bodyPr/>
        <a:lstStyle/>
        <a:p>
          <a:r>
            <a:rPr lang="ru-RU" dirty="0" smtClean="0"/>
            <a:t>ПМПК</a:t>
          </a:r>
          <a:endParaRPr lang="ru-RU" dirty="0"/>
        </a:p>
      </dgm:t>
    </dgm:pt>
    <dgm:pt modelId="{EFA268B5-14D9-4BB6-A9B5-7B9EE47CCE0D}" type="parTrans" cxnId="{F2B56487-B2F1-4216-A6FE-816562BD1FFC}">
      <dgm:prSet/>
      <dgm:spPr/>
      <dgm:t>
        <a:bodyPr/>
        <a:lstStyle/>
        <a:p>
          <a:endParaRPr lang="ru-RU"/>
        </a:p>
      </dgm:t>
    </dgm:pt>
    <dgm:pt modelId="{35A3D422-C879-4697-BC3C-F47CF32C764B}" type="sibTrans" cxnId="{F2B56487-B2F1-4216-A6FE-816562BD1FFC}">
      <dgm:prSet/>
      <dgm:spPr/>
      <dgm:t>
        <a:bodyPr/>
        <a:lstStyle/>
        <a:p>
          <a:endParaRPr lang="ru-RU"/>
        </a:p>
      </dgm:t>
    </dgm:pt>
    <dgm:pt modelId="{F58C0232-CA2F-4D23-95C8-6DF618AC851B}">
      <dgm:prSet custT="1"/>
      <dgm:spPr/>
      <dgm:t>
        <a:bodyPr/>
        <a:lstStyle/>
        <a:p>
          <a:r>
            <a:rPr lang="ru-RU" sz="1000" dirty="0" smtClean="0"/>
            <a:t>Отчет о самообследовании инициирует подготовку дополнительных отчетов </a:t>
          </a:r>
          <a:endParaRPr lang="ru-RU" sz="1000" dirty="0"/>
        </a:p>
      </dgm:t>
    </dgm:pt>
    <dgm:pt modelId="{2A9B7251-7498-49ED-B6A7-0C838E31EBE9}" type="parTrans" cxnId="{A22B7A41-546B-4F9D-AC79-0F64CC2BE2AC}">
      <dgm:prSet/>
      <dgm:spPr/>
      <dgm:t>
        <a:bodyPr/>
        <a:lstStyle/>
        <a:p>
          <a:endParaRPr lang="ru-RU"/>
        </a:p>
      </dgm:t>
    </dgm:pt>
    <dgm:pt modelId="{02169CDA-42DD-4270-9E53-B6E5F2133D84}" type="sibTrans" cxnId="{A22B7A41-546B-4F9D-AC79-0F64CC2BE2AC}">
      <dgm:prSet/>
      <dgm:spPr/>
      <dgm:t>
        <a:bodyPr/>
        <a:lstStyle/>
        <a:p>
          <a:endParaRPr lang="ru-RU"/>
        </a:p>
      </dgm:t>
    </dgm:pt>
    <dgm:pt modelId="{70382260-550E-4B1B-994B-6B964C7FA0A8}">
      <dgm:prSet custT="1"/>
      <dgm:spPr/>
      <dgm:t>
        <a:bodyPr/>
        <a:lstStyle/>
        <a:p>
          <a:r>
            <a:rPr lang="ru-RU" sz="1000" dirty="0" smtClean="0"/>
            <a:t>Положение о психолого-медико-педагогической комиссии (приложение 2) требует информацию о результатах обучения</a:t>
          </a:r>
          <a:endParaRPr lang="ru-RU" sz="1000" dirty="0"/>
        </a:p>
      </dgm:t>
    </dgm:pt>
    <dgm:pt modelId="{1E4FFAAB-1256-4280-A3DA-D947D9D60EDC}" type="parTrans" cxnId="{745D72A9-6F0A-41E5-A2D8-AF3199CA536B}">
      <dgm:prSet/>
      <dgm:spPr/>
      <dgm:t>
        <a:bodyPr/>
        <a:lstStyle/>
        <a:p>
          <a:endParaRPr lang="ru-RU"/>
        </a:p>
      </dgm:t>
    </dgm:pt>
    <dgm:pt modelId="{0FFE8EE3-4D87-4DCA-AD76-270BDD639585}" type="sibTrans" cxnId="{745D72A9-6F0A-41E5-A2D8-AF3199CA536B}">
      <dgm:prSet/>
      <dgm:spPr/>
      <dgm:t>
        <a:bodyPr/>
        <a:lstStyle/>
        <a:p>
          <a:endParaRPr lang="ru-RU"/>
        </a:p>
      </dgm:t>
    </dgm:pt>
    <dgm:pt modelId="{A199C8A7-7884-4E98-B78E-932E88E9F4BC}" type="pres">
      <dgm:prSet presAssocID="{B8EEFD66-69A6-49C7-860D-0BBC979022F8}" presName="Name0" presStyleCnt="0">
        <dgm:presLayoutVars>
          <dgm:dir/>
          <dgm:animLvl val="lvl"/>
          <dgm:resizeHandles val="exact"/>
        </dgm:presLayoutVars>
      </dgm:prSet>
      <dgm:spPr/>
      <dgm:t>
        <a:bodyPr/>
        <a:lstStyle/>
        <a:p>
          <a:endParaRPr lang="ru-RU"/>
        </a:p>
      </dgm:t>
    </dgm:pt>
    <dgm:pt modelId="{950EBAB8-F894-4092-B843-C4D378AD49CA}" type="pres">
      <dgm:prSet presAssocID="{EC250331-E3E0-4F00-ADE9-14329877C141}" presName="linNode" presStyleCnt="0"/>
      <dgm:spPr/>
    </dgm:pt>
    <dgm:pt modelId="{6EFE78C6-64AA-43E4-8939-F73312783FE1}" type="pres">
      <dgm:prSet presAssocID="{EC250331-E3E0-4F00-ADE9-14329877C141}" presName="parentText" presStyleLbl="node1" presStyleIdx="0" presStyleCnt="5">
        <dgm:presLayoutVars>
          <dgm:chMax val="1"/>
          <dgm:bulletEnabled val="1"/>
        </dgm:presLayoutVars>
      </dgm:prSet>
      <dgm:spPr/>
      <dgm:t>
        <a:bodyPr/>
        <a:lstStyle/>
        <a:p>
          <a:endParaRPr lang="ru-RU"/>
        </a:p>
      </dgm:t>
    </dgm:pt>
    <dgm:pt modelId="{7AF1CC20-9CDE-49F5-BF1D-AEFE31DEC0B8}" type="pres">
      <dgm:prSet presAssocID="{EC250331-E3E0-4F00-ADE9-14329877C141}" presName="descendantText" presStyleLbl="alignAccFollowNode1" presStyleIdx="0" presStyleCnt="5">
        <dgm:presLayoutVars>
          <dgm:bulletEnabled val="1"/>
        </dgm:presLayoutVars>
      </dgm:prSet>
      <dgm:spPr/>
      <dgm:t>
        <a:bodyPr/>
        <a:lstStyle/>
        <a:p>
          <a:endParaRPr lang="ru-RU"/>
        </a:p>
      </dgm:t>
    </dgm:pt>
    <dgm:pt modelId="{31034065-71C1-485F-BEC7-4601132C3B22}" type="pres">
      <dgm:prSet presAssocID="{DCF9AE7C-CB13-462D-B3F9-15A36FD95103}" presName="sp" presStyleCnt="0"/>
      <dgm:spPr/>
    </dgm:pt>
    <dgm:pt modelId="{19B52BA7-CAF2-42FA-8684-512B5B304AD6}" type="pres">
      <dgm:prSet presAssocID="{61F09BAA-C768-4487-BF89-7978FDB4D4DE}" presName="linNode" presStyleCnt="0"/>
      <dgm:spPr/>
    </dgm:pt>
    <dgm:pt modelId="{6B9CA01B-9B55-4C60-9922-42CB2CD47BE4}" type="pres">
      <dgm:prSet presAssocID="{61F09BAA-C768-4487-BF89-7978FDB4D4DE}" presName="parentText" presStyleLbl="node1" presStyleIdx="1" presStyleCnt="5">
        <dgm:presLayoutVars>
          <dgm:chMax val="1"/>
          <dgm:bulletEnabled val="1"/>
        </dgm:presLayoutVars>
      </dgm:prSet>
      <dgm:spPr/>
      <dgm:t>
        <a:bodyPr/>
        <a:lstStyle/>
        <a:p>
          <a:endParaRPr lang="ru-RU"/>
        </a:p>
      </dgm:t>
    </dgm:pt>
    <dgm:pt modelId="{DDFDE432-E1B7-4957-88F4-3A41C93AC5A1}" type="pres">
      <dgm:prSet presAssocID="{61F09BAA-C768-4487-BF89-7978FDB4D4DE}" presName="descendantText" presStyleLbl="alignAccFollowNode1" presStyleIdx="1" presStyleCnt="5">
        <dgm:presLayoutVars>
          <dgm:bulletEnabled val="1"/>
        </dgm:presLayoutVars>
      </dgm:prSet>
      <dgm:spPr/>
      <dgm:t>
        <a:bodyPr/>
        <a:lstStyle/>
        <a:p>
          <a:endParaRPr lang="ru-RU"/>
        </a:p>
      </dgm:t>
    </dgm:pt>
    <dgm:pt modelId="{18E1C9BF-8962-40AC-AF56-CCD541705490}" type="pres">
      <dgm:prSet presAssocID="{A32116BA-9E15-4C2D-A87B-5A4A6F52C343}" presName="sp" presStyleCnt="0"/>
      <dgm:spPr/>
    </dgm:pt>
    <dgm:pt modelId="{4C5C7A14-D000-4C08-84A2-A6AD803ECF94}" type="pres">
      <dgm:prSet presAssocID="{FC82339A-AA5F-4B27-9BD2-3C76ECE36E51}" presName="linNode" presStyleCnt="0"/>
      <dgm:spPr/>
    </dgm:pt>
    <dgm:pt modelId="{FE95702D-516C-42E5-A5ED-63FBFC896BDC}" type="pres">
      <dgm:prSet presAssocID="{FC82339A-AA5F-4B27-9BD2-3C76ECE36E51}" presName="parentText" presStyleLbl="node1" presStyleIdx="2" presStyleCnt="5">
        <dgm:presLayoutVars>
          <dgm:chMax val="1"/>
          <dgm:bulletEnabled val="1"/>
        </dgm:presLayoutVars>
      </dgm:prSet>
      <dgm:spPr/>
      <dgm:t>
        <a:bodyPr/>
        <a:lstStyle/>
        <a:p>
          <a:endParaRPr lang="ru-RU"/>
        </a:p>
      </dgm:t>
    </dgm:pt>
    <dgm:pt modelId="{22AC9FB0-7E1D-4553-B00A-BFCC65DA0E4D}" type="pres">
      <dgm:prSet presAssocID="{FC82339A-AA5F-4B27-9BD2-3C76ECE36E51}" presName="descendantText" presStyleLbl="alignAccFollowNode1" presStyleIdx="2" presStyleCnt="5">
        <dgm:presLayoutVars>
          <dgm:bulletEnabled val="1"/>
        </dgm:presLayoutVars>
      </dgm:prSet>
      <dgm:spPr/>
      <dgm:t>
        <a:bodyPr/>
        <a:lstStyle/>
        <a:p>
          <a:endParaRPr lang="ru-RU"/>
        </a:p>
      </dgm:t>
    </dgm:pt>
    <dgm:pt modelId="{59927CA9-9888-4C38-8A0C-7863A7C7B526}" type="pres">
      <dgm:prSet presAssocID="{6E281C89-4DE1-4D47-910B-23F25EE1DDA9}" presName="sp" presStyleCnt="0"/>
      <dgm:spPr/>
    </dgm:pt>
    <dgm:pt modelId="{94080663-F471-406A-91B2-FB0D553F1581}" type="pres">
      <dgm:prSet presAssocID="{F32B8B5D-267F-4F12-9DEB-285A24514AE9}" presName="linNode" presStyleCnt="0"/>
      <dgm:spPr/>
    </dgm:pt>
    <dgm:pt modelId="{332497E6-0463-4A07-9C57-0ED09748D46C}" type="pres">
      <dgm:prSet presAssocID="{F32B8B5D-267F-4F12-9DEB-285A24514AE9}" presName="parentText" presStyleLbl="node1" presStyleIdx="3" presStyleCnt="5">
        <dgm:presLayoutVars>
          <dgm:chMax val="1"/>
          <dgm:bulletEnabled val="1"/>
        </dgm:presLayoutVars>
      </dgm:prSet>
      <dgm:spPr/>
      <dgm:t>
        <a:bodyPr/>
        <a:lstStyle/>
        <a:p>
          <a:endParaRPr lang="ru-RU"/>
        </a:p>
      </dgm:t>
    </dgm:pt>
    <dgm:pt modelId="{05329448-849D-42AA-AFE1-271D1AFE3B4E}" type="pres">
      <dgm:prSet presAssocID="{F32B8B5D-267F-4F12-9DEB-285A24514AE9}" presName="descendantText" presStyleLbl="alignAccFollowNode1" presStyleIdx="3" presStyleCnt="5">
        <dgm:presLayoutVars>
          <dgm:bulletEnabled val="1"/>
        </dgm:presLayoutVars>
      </dgm:prSet>
      <dgm:spPr/>
      <dgm:t>
        <a:bodyPr/>
        <a:lstStyle/>
        <a:p>
          <a:endParaRPr lang="ru-RU"/>
        </a:p>
      </dgm:t>
    </dgm:pt>
    <dgm:pt modelId="{69551FA4-F029-4500-80FC-FFBA27C898BC}" type="pres">
      <dgm:prSet presAssocID="{E738F60E-3671-4739-A5BD-4B4F27097338}" presName="sp" presStyleCnt="0"/>
      <dgm:spPr/>
    </dgm:pt>
    <dgm:pt modelId="{90EDB39C-07A2-4CAD-B8F3-88862B1A3096}" type="pres">
      <dgm:prSet presAssocID="{FFD21D72-2F38-4D74-9913-40504DDD2A9E}" presName="linNode" presStyleCnt="0"/>
      <dgm:spPr/>
    </dgm:pt>
    <dgm:pt modelId="{C36D685B-C42A-413D-B754-A5BB1D507DFF}" type="pres">
      <dgm:prSet presAssocID="{FFD21D72-2F38-4D74-9913-40504DDD2A9E}" presName="parentText" presStyleLbl="node1" presStyleIdx="4" presStyleCnt="5">
        <dgm:presLayoutVars>
          <dgm:chMax val="1"/>
          <dgm:bulletEnabled val="1"/>
        </dgm:presLayoutVars>
      </dgm:prSet>
      <dgm:spPr/>
      <dgm:t>
        <a:bodyPr/>
        <a:lstStyle/>
        <a:p>
          <a:endParaRPr lang="ru-RU"/>
        </a:p>
      </dgm:t>
    </dgm:pt>
    <dgm:pt modelId="{786CE0B2-F387-4EE0-926C-5239BFB3F984}" type="pres">
      <dgm:prSet presAssocID="{FFD21D72-2F38-4D74-9913-40504DDD2A9E}" presName="descendantText" presStyleLbl="alignAccFollowNode1" presStyleIdx="4" presStyleCnt="5">
        <dgm:presLayoutVars>
          <dgm:bulletEnabled val="1"/>
        </dgm:presLayoutVars>
      </dgm:prSet>
      <dgm:spPr/>
      <dgm:t>
        <a:bodyPr/>
        <a:lstStyle/>
        <a:p>
          <a:endParaRPr lang="ru-RU"/>
        </a:p>
      </dgm:t>
    </dgm:pt>
  </dgm:ptLst>
  <dgm:cxnLst>
    <dgm:cxn modelId="{F30D3775-2B17-4819-A1C8-B59925BEC779}" type="presOf" srcId="{3428490A-A754-405D-9ECB-3124AEFBD308}" destId="{DDFDE432-E1B7-4957-88F4-3A41C93AC5A1}" srcOrd="0" destOrd="1" presId="urn:microsoft.com/office/officeart/2005/8/layout/vList5"/>
    <dgm:cxn modelId="{6EBD1494-6311-45D5-82A1-777D0C87D3BF}" srcId="{B8EEFD66-69A6-49C7-860D-0BBC979022F8}" destId="{61F09BAA-C768-4487-BF89-7978FDB4D4DE}" srcOrd="1" destOrd="0" parTransId="{9BF824A1-1384-4C02-87F4-863367CB7836}" sibTransId="{A32116BA-9E15-4C2D-A87B-5A4A6F52C343}"/>
    <dgm:cxn modelId="{93FA3FEB-67F1-4C06-9B81-D146799E00CB}" type="presOf" srcId="{224E714F-6449-42D6-9300-FD0ADF02047F}" destId="{22AC9FB0-7E1D-4553-B00A-BFCC65DA0E4D}" srcOrd="0" destOrd="1" presId="urn:microsoft.com/office/officeart/2005/8/layout/vList5"/>
    <dgm:cxn modelId="{745D72A9-6F0A-41E5-A2D8-AF3199CA536B}" srcId="{FFD21D72-2F38-4D74-9913-40504DDD2A9E}" destId="{70382260-550E-4B1B-994B-6B964C7FA0A8}" srcOrd="0" destOrd="0" parTransId="{1E4FFAAB-1256-4280-A3DA-D947D9D60EDC}" sibTransId="{0FFE8EE3-4D87-4DCA-AD76-270BDD639585}"/>
    <dgm:cxn modelId="{3E93CF41-89B7-489E-99B5-A38E71A15EC1}" type="presOf" srcId="{61F09BAA-C768-4487-BF89-7978FDB4D4DE}" destId="{6B9CA01B-9B55-4C60-9922-42CB2CD47BE4}" srcOrd="0" destOrd="0" presId="urn:microsoft.com/office/officeart/2005/8/layout/vList5"/>
    <dgm:cxn modelId="{E56B839D-CE2A-4B48-8249-1E9AA7372F78}" type="presOf" srcId="{5B11F5B7-C20E-42FB-B237-39D02E17CFD4}" destId="{DDFDE432-E1B7-4957-88F4-3A41C93AC5A1}" srcOrd="0" destOrd="2" presId="urn:microsoft.com/office/officeart/2005/8/layout/vList5"/>
    <dgm:cxn modelId="{676BDC9F-098B-4A81-9D13-DE8F1F40A2CA}" type="presOf" srcId="{BBE5C13B-573F-4753-A56E-7ED3987F7035}" destId="{DDFDE432-E1B7-4957-88F4-3A41C93AC5A1}" srcOrd="0" destOrd="0" presId="urn:microsoft.com/office/officeart/2005/8/layout/vList5"/>
    <dgm:cxn modelId="{B457DC9D-7251-4904-9720-AB241D7A93DD}" srcId="{61F09BAA-C768-4487-BF89-7978FDB4D4DE}" destId="{5B11F5B7-C20E-42FB-B237-39D02E17CFD4}" srcOrd="2" destOrd="0" parTransId="{4EAFCBA3-4366-43B1-AB8E-9DD37151426E}" sibTransId="{7BC700BA-740D-4730-BE34-C4A10B3A4CC5}"/>
    <dgm:cxn modelId="{6A9F3AC3-E2BD-439E-A7C6-E4565C3A6DFD}" type="presOf" srcId="{B8EEFD66-69A6-49C7-860D-0BBC979022F8}" destId="{A199C8A7-7884-4E98-B78E-932E88E9F4BC}" srcOrd="0" destOrd="0" presId="urn:microsoft.com/office/officeart/2005/8/layout/vList5"/>
    <dgm:cxn modelId="{A89DC289-79EE-4AA7-8BE5-E5313C03453A}" type="presOf" srcId="{EC250331-E3E0-4F00-ADE9-14329877C141}" destId="{6EFE78C6-64AA-43E4-8939-F73312783FE1}" srcOrd="0" destOrd="0" presId="urn:microsoft.com/office/officeart/2005/8/layout/vList5"/>
    <dgm:cxn modelId="{EADE505E-9339-4458-9D9F-8CDFE77E00C2}" srcId="{61F09BAA-C768-4487-BF89-7978FDB4D4DE}" destId="{BBE5C13B-573F-4753-A56E-7ED3987F7035}" srcOrd="0" destOrd="0" parTransId="{A92157BD-9F37-41B6-B261-DF21C02181FB}" sibTransId="{AAFB9F7C-5A3A-4F50-8C25-92F57124C948}"/>
    <dgm:cxn modelId="{7DF96525-D8F5-4310-847E-053A2F8506F8}" srcId="{EC250331-E3E0-4F00-ADE9-14329877C141}" destId="{221C25BE-887C-427C-B8DE-8264F8451822}" srcOrd="0" destOrd="0" parTransId="{AE5FFE2F-A408-4156-84D1-5E14C4AB5CFD}" sibTransId="{24CDE082-CCA0-4417-9979-CE04F16F1202}"/>
    <dgm:cxn modelId="{5A460084-D9BA-41CC-8463-10A6C9A89A9F}" type="presOf" srcId="{F58C0232-CA2F-4D23-95C8-6DF618AC851B}" destId="{05329448-849D-42AA-AFE1-271D1AFE3B4E}" srcOrd="0" destOrd="0" presId="urn:microsoft.com/office/officeart/2005/8/layout/vList5"/>
    <dgm:cxn modelId="{95CCD474-6D54-4FA0-B4E5-EA8CAC66A407}" type="presOf" srcId="{F32B8B5D-267F-4F12-9DEB-285A24514AE9}" destId="{332497E6-0463-4A07-9C57-0ED09748D46C}" srcOrd="0" destOrd="0" presId="urn:microsoft.com/office/officeart/2005/8/layout/vList5"/>
    <dgm:cxn modelId="{0AB3F0EE-2ACE-4A78-A803-B2C0300E3C9E}" type="presOf" srcId="{FFD21D72-2F38-4D74-9913-40504DDD2A9E}" destId="{C36D685B-C42A-413D-B754-A5BB1D507DFF}" srcOrd="0" destOrd="0" presId="urn:microsoft.com/office/officeart/2005/8/layout/vList5"/>
    <dgm:cxn modelId="{0BC36C81-A23F-4DF8-82EA-BA3D3DFCA7A0}" srcId="{B8EEFD66-69A6-49C7-860D-0BBC979022F8}" destId="{FC82339A-AA5F-4B27-9BD2-3C76ECE36E51}" srcOrd="2" destOrd="0" parTransId="{16D42969-1EB1-421B-B10D-D3F9DE6C5B89}" sibTransId="{6E281C89-4DE1-4D47-910B-23F25EE1DDA9}"/>
    <dgm:cxn modelId="{6BDC3CF2-7E79-444C-98EF-053A4F9E15CC}" type="presOf" srcId="{FC82339A-AA5F-4B27-9BD2-3C76ECE36E51}" destId="{FE95702D-516C-42E5-A5ED-63FBFC896BDC}" srcOrd="0" destOrd="0" presId="urn:microsoft.com/office/officeart/2005/8/layout/vList5"/>
    <dgm:cxn modelId="{AC649F65-CD8F-4D24-8869-246D2A3520CF}" srcId="{B8EEFD66-69A6-49C7-860D-0BBC979022F8}" destId="{F32B8B5D-267F-4F12-9DEB-285A24514AE9}" srcOrd="3" destOrd="0" parTransId="{36FF1E90-4491-46D6-A1C9-8634B63E60A8}" sibTransId="{E738F60E-3671-4739-A5BD-4B4F27097338}"/>
    <dgm:cxn modelId="{320FB497-D72A-4563-A87E-50A02BDF532C}" type="presOf" srcId="{70382260-550E-4B1B-994B-6B964C7FA0A8}" destId="{786CE0B2-F387-4EE0-926C-5239BFB3F984}" srcOrd="0" destOrd="0" presId="urn:microsoft.com/office/officeart/2005/8/layout/vList5"/>
    <dgm:cxn modelId="{4BD40E45-9CF6-428E-B56B-A71B890C81B9}" type="presOf" srcId="{221C25BE-887C-427C-B8DE-8264F8451822}" destId="{7AF1CC20-9CDE-49F5-BF1D-AEFE31DEC0B8}" srcOrd="0" destOrd="0" presId="urn:microsoft.com/office/officeart/2005/8/layout/vList5"/>
    <dgm:cxn modelId="{E18AC273-5032-4A79-984B-67A8E7BA98DB}" srcId="{FC82339A-AA5F-4B27-9BD2-3C76ECE36E51}" destId="{224E714F-6449-42D6-9300-FD0ADF02047F}" srcOrd="1" destOrd="0" parTransId="{3AF5A5F0-32DE-4CB8-B0BF-AD8601221B23}" sibTransId="{129A818B-3282-4D36-B2FE-FAEEBEE77840}"/>
    <dgm:cxn modelId="{AA2FB486-A9FD-4161-81E3-04A9614671EB}" srcId="{FC82339A-AA5F-4B27-9BD2-3C76ECE36E51}" destId="{92042BDC-C3D9-48FC-9DBA-E9A709DD76E5}" srcOrd="0" destOrd="0" parTransId="{F3612048-0242-4850-8EA5-B19186AD9BAC}" sibTransId="{9D9A86FB-775E-446F-9DD0-44F06DC27A26}"/>
    <dgm:cxn modelId="{4CE504FF-1574-44E4-A39B-1CF92FAE88BF}" srcId="{B8EEFD66-69A6-49C7-860D-0BBC979022F8}" destId="{EC250331-E3E0-4F00-ADE9-14329877C141}" srcOrd="0" destOrd="0" parTransId="{BC86A80B-BB8D-402B-9B35-66F78E9A9C7F}" sibTransId="{DCF9AE7C-CB13-462D-B3F9-15A36FD95103}"/>
    <dgm:cxn modelId="{F2B56487-B2F1-4216-A6FE-816562BD1FFC}" srcId="{B8EEFD66-69A6-49C7-860D-0BBC979022F8}" destId="{FFD21D72-2F38-4D74-9913-40504DDD2A9E}" srcOrd="4" destOrd="0" parTransId="{EFA268B5-14D9-4BB6-A9B5-7B9EE47CCE0D}" sibTransId="{35A3D422-C879-4697-BC3C-F47CF32C764B}"/>
    <dgm:cxn modelId="{2BBA0805-5312-4FB6-BAD9-C2E2E7253868}" srcId="{61F09BAA-C768-4487-BF89-7978FDB4D4DE}" destId="{3428490A-A754-405D-9ECB-3124AEFBD308}" srcOrd="1" destOrd="0" parTransId="{B70A5F90-F25B-4EA8-A066-88BA7FD4E785}" sibTransId="{78C39960-5064-4AEB-9C08-83C79B75E23E}"/>
    <dgm:cxn modelId="{309A0938-E648-4B0A-B172-4416844B8AFE}" type="presOf" srcId="{92042BDC-C3D9-48FC-9DBA-E9A709DD76E5}" destId="{22AC9FB0-7E1D-4553-B00A-BFCC65DA0E4D}" srcOrd="0" destOrd="0" presId="urn:microsoft.com/office/officeart/2005/8/layout/vList5"/>
    <dgm:cxn modelId="{A22B7A41-546B-4F9D-AC79-0F64CC2BE2AC}" srcId="{F32B8B5D-267F-4F12-9DEB-285A24514AE9}" destId="{F58C0232-CA2F-4D23-95C8-6DF618AC851B}" srcOrd="0" destOrd="0" parTransId="{2A9B7251-7498-49ED-B6A7-0C838E31EBE9}" sibTransId="{02169CDA-42DD-4270-9E53-B6E5F2133D84}"/>
    <dgm:cxn modelId="{9251EF89-578B-49FF-BC6E-929FAD4F11F8}" type="presParOf" srcId="{A199C8A7-7884-4E98-B78E-932E88E9F4BC}" destId="{950EBAB8-F894-4092-B843-C4D378AD49CA}" srcOrd="0" destOrd="0" presId="urn:microsoft.com/office/officeart/2005/8/layout/vList5"/>
    <dgm:cxn modelId="{E39D7790-D222-424C-8A22-C73008C9F606}" type="presParOf" srcId="{950EBAB8-F894-4092-B843-C4D378AD49CA}" destId="{6EFE78C6-64AA-43E4-8939-F73312783FE1}" srcOrd="0" destOrd="0" presId="urn:microsoft.com/office/officeart/2005/8/layout/vList5"/>
    <dgm:cxn modelId="{209ABBE5-FDF1-469B-8D33-5A03A5F59490}" type="presParOf" srcId="{950EBAB8-F894-4092-B843-C4D378AD49CA}" destId="{7AF1CC20-9CDE-49F5-BF1D-AEFE31DEC0B8}" srcOrd="1" destOrd="0" presId="urn:microsoft.com/office/officeart/2005/8/layout/vList5"/>
    <dgm:cxn modelId="{EC2E4DE1-AE99-49DE-8DD1-5A9B8CBBB5BB}" type="presParOf" srcId="{A199C8A7-7884-4E98-B78E-932E88E9F4BC}" destId="{31034065-71C1-485F-BEC7-4601132C3B22}" srcOrd="1" destOrd="0" presId="urn:microsoft.com/office/officeart/2005/8/layout/vList5"/>
    <dgm:cxn modelId="{F43101C3-2C89-41F9-941F-4E6F0CC5B455}" type="presParOf" srcId="{A199C8A7-7884-4E98-B78E-932E88E9F4BC}" destId="{19B52BA7-CAF2-42FA-8684-512B5B304AD6}" srcOrd="2" destOrd="0" presId="urn:microsoft.com/office/officeart/2005/8/layout/vList5"/>
    <dgm:cxn modelId="{E8D68F4A-5690-4D4E-82AF-7CA2AD040CF2}" type="presParOf" srcId="{19B52BA7-CAF2-42FA-8684-512B5B304AD6}" destId="{6B9CA01B-9B55-4C60-9922-42CB2CD47BE4}" srcOrd="0" destOrd="0" presId="urn:microsoft.com/office/officeart/2005/8/layout/vList5"/>
    <dgm:cxn modelId="{520810E8-7961-4A44-B0EB-764805124B1F}" type="presParOf" srcId="{19B52BA7-CAF2-42FA-8684-512B5B304AD6}" destId="{DDFDE432-E1B7-4957-88F4-3A41C93AC5A1}" srcOrd="1" destOrd="0" presId="urn:microsoft.com/office/officeart/2005/8/layout/vList5"/>
    <dgm:cxn modelId="{9768A4CE-AF5D-43A6-ABEF-F0411871A2BA}" type="presParOf" srcId="{A199C8A7-7884-4E98-B78E-932E88E9F4BC}" destId="{18E1C9BF-8962-40AC-AF56-CCD541705490}" srcOrd="3" destOrd="0" presId="urn:microsoft.com/office/officeart/2005/8/layout/vList5"/>
    <dgm:cxn modelId="{A6F7E7F3-477B-485B-80DB-6BF83429E6DF}" type="presParOf" srcId="{A199C8A7-7884-4E98-B78E-932E88E9F4BC}" destId="{4C5C7A14-D000-4C08-84A2-A6AD803ECF94}" srcOrd="4" destOrd="0" presId="urn:microsoft.com/office/officeart/2005/8/layout/vList5"/>
    <dgm:cxn modelId="{6FD4D068-4C7E-4F6A-A943-815F5FCCC0F4}" type="presParOf" srcId="{4C5C7A14-D000-4C08-84A2-A6AD803ECF94}" destId="{FE95702D-516C-42E5-A5ED-63FBFC896BDC}" srcOrd="0" destOrd="0" presId="urn:microsoft.com/office/officeart/2005/8/layout/vList5"/>
    <dgm:cxn modelId="{3FCFD974-3081-43E8-823B-60E656748B6B}" type="presParOf" srcId="{4C5C7A14-D000-4C08-84A2-A6AD803ECF94}" destId="{22AC9FB0-7E1D-4553-B00A-BFCC65DA0E4D}" srcOrd="1" destOrd="0" presId="urn:microsoft.com/office/officeart/2005/8/layout/vList5"/>
    <dgm:cxn modelId="{813659FD-F144-4AB6-997C-FE0B53A67BB1}" type="presParOf" srcId="{A199C8A7-7884-4E98-B78E-932E88E9F4BC}" destId="{59927CA9-9888-4C38-8A0C-7863A7C7B526}" srcOrd="5" destOrd="0" presId="urn:microsoft.com/office/officeart/2005/8/layout/vList5"/>
    <dgm:cxn modelId="{2E729B1C-229C-4E37-8891-E969056CAB77}" type="presParOf" srcId="{A199C8A7-7884-4E98-B78E-932E88E9F4BC}" destId="{94080663-F471-406A-91B2-FB0D553F1581}" srcOrd="6" destOrd="0" presId="urn:microsoft.com/office/officeart/2005/8/layout/vList5"/>
    <dgm:cxn modelId="{67403DFA-A21D-4FBE-859C-D763A3B174D6}" type="presParOf" srcId="{94080663-F471-406A-91B2-FB0D553F1581}" destId="{332497E6-0463-4A07-9C57-0ED09748D46C}" srcOrd="0" destOrd="0" presId="urn:microsoft.com/office/officeart/2005/8/layout/vList5"/>
    <dgm:cxn modelId="{5DE918A5-0F0F-4947-93F8-FA948C617B2E}" type="presParOf" srcId="{94080663-F471-406A-91B2-FB0D553F1581}" destId="{05329448-849D-42AA-AFE1-271D1AFE3B4E}" srcOrd="1" destOrd="0" presId="urn:microsoft.com/office/officeart/2005/8/layout/vList5"/>
    <dgm:cxn modelId="{298438F4-24E9-4FD4-A17B-F5051868AEB4}" type="presParOf" srcId="{A199C8A7-7884-4E98-B78E-932E88E9F4BC}" destId="{69551FA4-F029-4500-80FC-FFBA27C898BC}" srcOrd="7" destOrd="0" presId="urn:microsoft.com/office/officeart/2005/8/layout/vList5"/>
    <dgm:cxn modelId="{00DF6180-542B-40DC-9016-0893666AD0D2}" type="presParOf" srcId="{A199C8A7-7884-4E98-B78E-932E88E9F4BC}" destId="{90EDB39C-07A2-4CAD-B8F3-88862B1A3096}" srcOrd="8" destOrd="0" presId="urn:microsoft.com/office/officeart/2005/8/layout/vList5"/>
    <dgm:cxn modelId="{28DC5220-0442-4937-9725-DC0217475E82}" type="presParOf" srcId="{90EDB39C-07A2-4CAD-B8F3-88862B1A3096}" destId="{C36D685B-C42A-413D-B754-A5BB1D507DFF}" srcOrd="0" destOrd="0" presId="urn:microsoft.com/office/officeart/2005/8/layout/vList5"/>
    <dgm:cxn modelId="{6AE51430-5095-43ED-B299-30BFD7D86462}" type="presParOf" srcId="{90EDB39C-07A2-4CAD-B8F3-88862B1A3096}" destId="{786CE0B2-F387-4EE0-926C-5239BFB3F9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1CC20-9CDE-49F5-BF1D-AEFE31DEC0B8}">
      <dsp:nvSpPr>
        <dsp:cNvPr id="0" name=""/>
        <dsp:cNvSpPr/>
      </dsp:nvSpPr>
      <dsp:spPr>
        <a:xfrm rot="5400000">
          <a:off x="3575627" y="-1389327"/>
          <a:ext cx="747189" cy="37169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t>Требует подготовки большого количества документов и иных материалов, подтверждающих различные критерии и показатели </a:t>
          </a:r>
          <a:endParaRPr lang="ru-RU" sz="1000" kern="1200" dirty="0"/>
        </a:p>
      </dsp:txBody>
      <dsp:txXfrm rot="-5400000">
        <a:off x="2090765" y="132010"/>
        <a:ext cx="3680439" cy="674239"/>
      </dsp:txXfrm>
    </dsp:sp>
    <dsp:sp modelId="{6EFE78C6-64AA-43E4-8939-F73312783FE1}">
      <dsp:nvSpPr>
        <dsp:cNvPr id="0" name=""/>
        <dsp:cNvSpPr/>
      </dsp:nvSpPr>
      <dsp:spPr>
        <a:xfrm>
          <a:off x="0" y="2136"/>
          <a:ext cx="2090764" cy="9339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t>Аттестация </a:t>
          </a:r>
          <a:endParaRPr lang="ru-RU" sz="1600" kern="1200" dirty="0"/>
        </a:p>
      </dsp:txBody>
      <dsp:txXfrm>
        <a:off x="45593" y="47729"/>
        <a:ext cx="1999578" cy="842800"/>
      </dsp:txXfrm>
    </dsp:sp>
    <dsp:sp modelId="{DDFDE432-E1B7-4957-88F4-3A41C93AC5A1}">
      <dsp:nvSpPr>
        <dsp:cNvPr id="0" name=""/>
        <dsp:cNvSpPr/>
      </dsp:nvSpPr>
      <dsp:spPr>
        <a:xfrm rot="5400000">
          <a:off x="3575627" y="-408642"/>
          <a:ext cx="747189" cy="37169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t>Поощряется подготовка дополнительных документов</a:t>
          </a:r>
          <a:endParaRPr lang="ru-RU" sz="1000" kern="1200" dirty="0"/>
        </a:p>
        <a:p>
          <a:pPr marL="57150" lvl="1" indent="-57150" algn="l" defTabSz="444500">
            <a:lnSpc>
              <a:spcPct val="90000"/>
            </a:lnSpc>
            <a:spcBef>
              <a:spcPct val="0"/>
            </a:spcBef>
            <a:spcAft>
              <a:spcPct val="15000"/>
            </a:spcAft>
            <a:buChar char="••"/>
          </a:pPr>
          <a:r>
            <a:rPr lang="ru-RU" sz="1000" kern="1200" dirty="0" smtClean="0"/>
            <a:t>Поощряется  участие в конкурсах и иных мероприятиях</a:t>
          </a:r>
          <a:endParaRPr lang="ru-RU" sz="1000" kern="1200" dirty="0"/>
        </a:p>
        <a:p>
          <a:pPr marL="57150" lvl="1" indent="-57150" algn="l" defTabSz="444500">
            <a:lnSpc>
              <a:spcPct val="90000"/>
            </a:lnSpc>
            <a:spcBef>
              <a:spcPct val="0"/>
            </a:spcBef>
            <a:spcAft>
              <a:spcPct val="15000"/>
            </a:spcAft>
            <a:buChar char="••"/>
          </a:pPr>
          <a:r>
            <a:rPr lang="ru-RU" sz="1000" kern="1200" dirty="0" smtClean="0"/>
            <a:t>Поощряется выполнение функционала, не связанного с педагогической деятельностью </a:t>
          </a:r>
          <a:endParaRPr lang="ru-RU" sz="1000" kern="1200" dirty="0"/>
        </a:p>
      </dsp:txBody>
      <dsp:txXfrm rot="-5400000">
        <a:off x="2090765" y="1112695"/>
        <a:ext cx="3680439" cy="674239"/>
      </dsp:txXfrm>
    </dsp:sp>
    <dsp:sp modelId="{6B9CA01B-9B55-4C60-9922-42CB2CD47BE4}">
      <dsp:nvSpPr>
        <dsp:cNvPr id="0" name=""/>
        <dsp:cNvSpPr/>
      </dsp:nvSpPr>
      <dsp:spPr>
        <a:xfrm>
          <a:off x="0" y="982821"/>
          <a:ext cx="2090764" cy="93398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t>Положения об оплате труда </a:t>
          </a:r>
          <a:endParaRPr lang="ru-RU" sz="1600" kern="1200" dirty="0"/>
        </a:p>
      </dsp:txBody>
      <dsp:txXfrm>
        <a:off x="45593" y="1028414"/>
        <a:ext cx="1999578" cy="842800"/>
      </dsp:txXfrm>
    </dsp:sp>
    <dsp:sp modelId="{22AC9FB0-7E1D-4553-B00A-BFCC65DA0E4D}">
      <dsp:nvSpPr>
        <dsp:cNvPr id="0" name=""/>
        <dsp:cNvSpPr/>
      </dsp:nvSpPr>
      <dsp:spPr>
        <a:xfrm rot="5400000">
          <a:off x="3575627" y="572043"/>
          <a:ext cx="747189" cy="37169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t>Содержат избыточные требования к функционалу </a:t>
          </a:r>
          <a:endParaRPr lang="ru-RU" sz="1000" kern="1200" dirty="0"/>
        </a:p>
        <a:p>
          <a:pPr marL="57150" lvl="1" indent="-57150" algn="l" defTabSz="444500">
            <a:lnSpc>
              <a:spcPct val="90000"/>
            </a:lnSpc>
            <a:spcBef>
              <a:spcPct val="0"/>
            </a:spcBef>
            <a:spcAft>
              <a:spcPct val="15000"/>
            </a:spcAft>
            <a:buChar char="••"/>
          </a:pPr>
          <a:r>
            <a:rPr lang="ru-RU" sz="1000" kern="1200" dirty="0" smtClean="0"/>
            <a:t>Не конкретизируют обязанности и права в части  документационной нагрузки</a:t>
          </a:r>
          <a:endParaRPr lang="ru-RU" sz="1000" kern="1200" dirty="0"/>
        </a:p>
      </dsp:txBody>
      <dsp:txXfrm rot="-5400000">
        <a:off x="2090765" y="2093381"/>
        <a:ext cx="3680439" cy="674239"/>
      </dsp:txXfrm>
    </dsp:sp>
    <dsp:sp modelId="{FE95702D-516C-42E5-A5ED-63FBFC896BDC}">
      <dsp:nvSpPr>
        <dsp:cNvPr id="0" name=""/>
        <dsp:cNvSpPr/>
      </dsp:nvSpPr>
      <dsp:spPr>
        <a:xfrm>
          <a:off x="0" y="1963507"/>
          <a:ext cx="2090764" cy="93398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t>Должностные инструкции </a:t>
          </a:r>
          <a:endParaRPr lang="ru-RU" sz="1600" kern="1200" dirty="0"/>
        </a:p>
      </dsp:txBody>
      <dsp:txXfrm>
        <a:off x="45593" y="2009100"/>
        <a:ext cx="1999578" cy="842800"/>
      </dsp:txXfrm>
    </dsp:sp>
    <dsp:sp modelId="{05329448-849D-42AA-AFE1-271D1AFE3B4E}">
      <dsp:nvSpPr>
        <dsp:cNvPr id="0" name=""/>
        <dsp:cNvSpPr/>
      </dsp:nvSpPr>
      <dsp:spPr>
        <a:xfrm rot="5400000">
          <a:off x="3575627" y="1552728"/>
          <a:ext cx="747189" cy="37169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t>Отчет о самообследовании инициирует подготовку дополнительных отчетов </a:t>
          </a:r>
          <a:endParaRPr lang="ru-RU" sz="1000" kern="1200" dirty="0"/>
        </a:p>
      </dsp:txBody>
      <dsp:txXfrm rot="-5400000">
        <a:off x="2090765" y="3074066"/>
        <a:ext cx="3680439" cy="674239"/>
      </dsp:txXfrm>
    </dsp:sp>
    <dsp:sp modelId="{332497E6-0463-4A07-9C57-0ED09748D46C}">
      <dsp:nvSpPr>
        <dsp:cNvPr id="0" name=""/>
        <dsp:cNvSpPr/>
      </dsp:nvSpPr>
      <dsp:spPr>
        <a:xfrm>
          <a:off x="0" y="2944192"/>
          <a:ext cx="2090764" cy="9339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t>Самообследование </a:t>
          </a:r>
          <a:endParaRPr lang="ru-RU" sz="1600" kern="1200" dirty="0"/>
        </a:p>
      </dsp:txBody>
      <dsp:txXfrm>
        <a:off x="45593" y="2989785"/>
        <a:ext cx="1999578" cy="842800"/>
      </dsp:txXfrm>
    </dsp:sp>
    <dsp:sp modelId="{786CE0B2-F387-4EE0-926C-5239BFB3F984}">
      <dsp:nvSpPr>
        <dsp:cNvPr id="0" name=""/>
        <dsp:cNvSpPr/>
      </dsp:nvSpPr>
      <dsp:spPr>
        <a:xfrm rot="5400000">
          <a:off x="3575627" y="2533414"/>
          <a:ext cx="747189" cy="371691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ru-RU" sz="1000" kern="1200" dirty="0" smtClean="0"/>
            <a:t>Положение о психолого-медико-педагогической комиссии (приложение 2) требует информацию о результатах обучения</a:t>
          </a:r>
          <a:endParaRPr lang="ru-RU" sz="1000" kern="1200" dirty="0"/>
        </a:p>
      </dsp:txBody>
      <dsp:txXfrm rot="-5400000">
        <a:off x="2090765" y="4054752"/>
        <a:ext cx="3680439" cy="674239"/>
      </dsp:txXfrm>
    </dsp:sp>
    <dsp:sp modelId="{C36D685B-C42A-413D-B754-A5BB1D507DFF}">
      <dsp:nvSpPr>
        <dsp:cNvPr id="0" name=""/>
        <dsp:cNvSpPr/>
      </dsp:nvSpPr>
      <dsp:spPr>
        <a:xfrm>
          <a:off x="0" y="3924878"/>
          <a:ext cx="2090764" cy="9339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t>ПМПК</a:t>
          </a:r>
          <a:endParaRPr lang="ru-RU" sz="1600" kern="1200" dirty="0"/>
        </a:p>
      </dsp:txBody>
      <dsp:txXfrm>
        <a:off x="45593" y="3970471"/>
        <a:ext cx="1999578" cy="8428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211C3-88D2-42CC-9883-292A066BBA1D}" type="datetimeFigureOut">
              <a:rPr lang="ru-RU" smtClean="0"/>
              <a:t>28.01.2026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B9175-9BD6-4758-8298-25DDFCCA7729}" type="slidenum">
              <a:rPr lang="ru-RU" smtClean="0"/>
              <a:t>‹#›</a:t>
            </a:fld>
            <a:endParaRPr lang="ru-RU"/>
          </a:p>
        </p:txBody>
      </p:sp>
    </p:spTree>
    <p:extLst>
      <p:ext uri="{BB962C8B-B14F-4D97-AF65-F5344CB8AC3E}">
        <p14:creationId xmlns:p14="http://schemas.microsoft.com/office/powerpoint/2010/main" val="355139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Образ слайда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4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buSzPct val="25000"/>
              <a:defRPr/>
            </a:pPr>
            <a:fld id="{A2D615A2-B116-499C-AE8C-04F581A15DC9}" type="slidenum">
              <a:rPr lang="ru-RU" smtClean="0">
                <a:solidFill>
                  <a:prstClr val="black"/>
                </a:solidFill>
              </a:rPr>
              <a:pPr>
                <a:buSzPct val="25000"/>
                <a:defRPr/>
              </a:pPr>
              <a:t>17</a:t>
            </a:fld>
            <a:endParaRPr lang="ru-RU"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088FA6-3ABD-4298-B2F3-0D1E1AC2900B}"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381865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Content Placeholder 2"/>
          <p:cNvSpPr>
            <a:spLocks noGrp="1"/>
          </p:cNvSpPr>
          <p:nvPr>
            <p:ph idx="1"/>
          </p:nvPr>
        </p:nvSpPr>
        <p:spPr>
          <a:xfrm>
            <a:off x="3887391" y="987563"/>
            <a:ext cx="4629150" cy="487362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0"/>
            </a:lvl1pPr>
            <a:lvl2pPr marL="435402" indent="0">
              <a:buNone/>
              <a:defRPr sz="1400"/>
            </a:lvl2pPr>
            <a:lvl3pPr marL="870812" indent="0">
              <a:buNone/>
              <a:defRPr sz="1200"/>
            </a:lvl3pPr>
            <a:lvl4pPr marL="1306204" indent="0">
              <a:buNone/>
              <a:defRPr sz="1000"/>
            </a:lvl4pPr>
            <a:lvl5pPr marL="1741608" indent="0">
              <a:buNone/>
              <a:defRPr sz="1000"/>
            </a:lvl5pPr>
            <a:lvl6pPr marL="2177013" indent="0">
              <a:buNone/>
              <a:defRPr sz="1000"/>
            </a:lvl6pPr>
            <a:lvl7pPr marL="2612416" indent="0">
              <a:buNone/>
              <a:defRPr sz="1000"/>
            </a:lvl7pPr>
            <a:lvl8pPr marL="3047817" indent="0">
              <a:buNone/>
              <a:defRPr sz="1000"/>
            </a:lvl8pPr>
            <a:lvl9pPr marL="348322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787B8DC8-24AB-4278-9D27-4DA1736A4751}"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555F1EB2-06FA-4879-A60F-4466298FF360}" type="slidenum">
              <a:rPr lang="en-US"/>
              <a:pPr>
                <a:defRPr/>
              </a:pPr>
              <a:t>‹#›</a:t>
            </a:fld>
            <a:endParaRPr lang="en-US" dirty="0"/>
          </a:p>
        </p:txBody>
      </p:sp>
    </p:spTree>
    <p:extLst>
      <p:ext uri="{BB962C8B-B14F-4D97-AF65-F5344CB8AC3E}">
        <p14:creationId xmlns:p14="http://schemas.microsoft.com/office/powerpoint/2010/main" val="23623647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563"/>
            <a:ext cx="4629150" cy="4873625"/>
          </a:xfrm>
        </p:spPr>
        <p:txBody>
          <a:bodyPr rtlCol="0">
            <a:normAutofit/>
          </a:bodyPr>
          <a:lstStyle>
            <a:lvl1pPr marL="0" indent="0">
              <a:buNone/>
              <a:defRPr sz="3100"/>
            </a:lvl1pPr>
            <a:lvl2pPr marL="435402" indent="0">
              <a:buNone/>
              <a:defRPr sz="2700"/>
            </a:lvl2pPr>
            <a:lvl3pPr marL="870812" indent="0">
              <a:buNone/>
              <a:defRPr sz="2300"/>
            </a:lvl3pPr>
            <a:lvl4pPr marL="1306204" indent="0">
              <a:buNone/>
              <a:defRPr sz="1900"/>
            </a:lvl4pPr>
            <a:lvl5pPr marL="1741608" indent="0">
              <a:buNone/>
              <a:defRPr sz="1900"/>
            </a:lvl5pPr>
            <a:lvl6pPr marL="2177013" indent="0">
              <a:buNone/>
              <a:defRPr sz="1900"/>
            </a:lvl6pPr>
            <a:lvl7pPr marL="2612416" indent="0">
              <a:buNone/>
              <a:defRPr sz="1900"/>
            </a:lvl7pPr>
            <a:lvl8pPr marL="3047817" indent="0">
              <a:buNone/>
              <a:defRPr sz="1900"/>
            </a:lvl8pPr>
            <a:lvl9pPr marL="3483220" indent="0">
              <a:buNone/>
              <a:defRPr sz="19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0"/>
            </a:lvl1pPr>
            <a:lvl2pPr marL="435402" indent="0">
              <a:buNone/>
              <a:defRPr sz="1400"/>
            </a:lvl2pPr>
            <a:lvl3pPr marL="870812" indent="0">
              <a:buNone/>
              <a:defRPr sz="1200"/>
            </a:lvl3pPr>
            <a:lvl4pPr marL="1306204" indent="0">
              <a:buNone/>
              <a:defRPr sz="1000"/>
            </a:lvl4pPr>
            <a:lvl5pPr marL="1741608" indent="0">
              <a:buNone/>
              <a:defRPr sz="1000"/>
            </a:lvl5pPr>
            <a:lvl6pPr marL="2177013" indent="0">
              <a:buNone/>
              <a:defRPr sz="1000"/>
            </a:lvl6pPr>
            <a:lvl7pPr marL="2612416" indent="0">
              <a:buNone/>
              <a:defRPr sz="1000"/>
            </a:lvl7pPr>
            <a:lvl8pPr marL="3047817" indent="0">
              <a:buNone/>
              <a:defRPr sz="1000"/>
            </a:lvl8pPr>
            <a:lvl9pPr marL="348322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F2B724BC-16FC-47FB-9E27-C6739C315525}"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D0C38161-8D34-4A51-B49D-6560FBA8B5DA}" type="slidenum">
              <a:rPr lang="en-US"/>
              <a:pPr>
                <a:defRPr/>
              </a:pPr>
              <a:t>‹#›</a:t>
            </a:fld>
            <a:endParaRPr lang="en-US" dirty="0"/>
          </a:p>
        </p:txBody>
      </p:sp>
    </p:spTree>
    <p:extLst>
      <p:ext uri="{BB962C8B-B14F-4D97-AF65-F5344CB8AC3E}">
        <p14:creationId xmlns:p14="http://schemas.microsoft.com/office/powerpoint/2010/main" val="7349526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0985937A-98EF-4C90-8503-D4503C90B56B}"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4698E1D4-7315-4AB9-8175-7CD2BEEE914B}" type="slidenum">
              <a:rPr lang="en-US"/>
              <a:pPr>
                <a:defRPr/>
              </a:pPr>
              <a:t>‹#›</a:t>
            </a:fld>
            <a:endParaRPr lang="en-US" dirty="0"/>
          </a:p>
        </p:txBody>
      </p:sp>
    </p:spTree>
    <p:extLst>
      <p:ext uri="{BB962C8B-B14F-4D97-AF65-F5344CB8AC3E}">
        <p14:creationId xmlns:p14="http://schemas.microsoft.com/office/powerpoint/2010/main" val="40135331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01591C3F-0DFE-4147-B412-DD463D652B7F}"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4B1BAC1E-1972-4EE3-AE3F-417355136D26}" type="slidenum">
              <a:rPr lang="en-US"/>
              <a:pPr>
                <a:defRPr/>
              </a:pPr>
              <a:t>‹#›</a:t>
            </a:fld>
            <a:endParaRPr lang="en-US" dirty="0"/>
          </a:p>
        </p:txBody>
      </p:sp>
    </p:spTree>
    <p:extLst>
      <p:ext uri="{BB962C8B-B14F-4D97-AF65-F5344CB8AC3E}">
        <p14:creationId xmlns:p14="http://schemas.microsoft.com/office/powerpoint/2010/main" val="6867879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7172" b="2628"/>
          <a:stretch>
            <a:fillRect/>
          </a:stretch>
        </p:blipFill>
        <p:spPr bwMode="auto">
          <a:xfrm>
            <a:off x="4557737" y="0"/>
            <a:ext cx="4586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8456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37816" b="2628"/>
          <a:stretch>
            <a:fillRect/>
          </a:stretch>
        </p:blipFill>
        <p:spPr bwMode="auto">
          <a:xfrm>
            <a:off x="6072189" y="0"/>
            <a:ext cx="3071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9191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Основной">
    <p:bg>
      <p:bgPr>
        <a:solidFill>
          <a:schemeClr val="bg1"/>
        </a:solidFill>
        <a:effectLst/>
      </p:bgPr>
    </p:bg>
    <p:spTree>
      <p:nvGrpSpPr>
        <p:cNvPr id="1" name=""/>
        <p:cNvGrpSpPr/>
        <p:nvPr/>
      </p:nvGrpSpPr>
      <p:grpSpPr>
        <a:xfrm>
          <a:off x="0" y="0"/>
          <a:ext cx="0" cy="0"/>
          <a:chOff x="0" y="0"/>
          <a:chExt cx="0" cy="0"/>
        </a:xfrm>
      </p:grpSpPr>
      <p:sp>
        <p:nvSpPr>
          <p:cNvPr id="2" name="Параллелограмм 1"/>
          <p:cNvSpPr/>
          <p:nvPr userDrawn="1"/>
        </p:nvSpPr>
        <p:spPr>
          <a:xfrm flipH="1">
            <a:off x="-436563" y="-36423"/>
            <a:ext cx="1254126" cy="1136651"/>
          </a:xfrm>
          <a:prstGeom prst="parallelogram">
            <a:avLst>
              <a:gd name="adj" fmla="val 953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5872" tIns="27902" rIns="55872" bIns="27902" anchor="ctr"/>
          <a:lstStyle/>
          <a:p>
            <a:pPr algn="ctr" defTabSz="789804">
              <a:defRPr/>
            </a:pPr>
            <a:endParaRPr lang="ru-RU" sz="1300">
              <a:solidFill>
                <a:prstClr val="white"/>
              </a:solidFill>
            </a:endParaRPr>
          </a:p>
        </p:txBody>
      </p:sp>
      <p:sp>
        <p:nvSpPr>
          <p:cNvPr id="3" name="Параллелограмм 2"/>
          <p:cNvSpPr/>
          <p:nvPr userDrawn="1"/>
        </p:nvSpPr>
        <p:spPr>
          <a:xfrm flipH="1">
            <a:off x="-584110" y="-128498"/>
            <a:ext cx="1255713" cy="1136651"/>
          </a:xfrm>
          <a:prstGeom prst="parallelogram">
            <a:avLst>
              <a:gd name="adj" fmla="val 95335"/>
            </a:avLst>
          </a:prstGeom>
          <a:solidFill>
            <a:srgbClr val="41A2D8"/>
          </a:solidFill>
          <a:ln>
            <a:noFill/>
          </a:ln>
        </p:spPr>
        <p:style>
          <a:lnRef idx="2">
            <a:schemeClr val="accent1">
              <a:shade val="50000"/>
            </a:schemeClr>
          </a:lnRef>
          <a:fillRef idx="1">
            <a:schemeClr val="accent1"/>
          </a:fillRef>
          <a:effectRef idx="0">
            <a:schemeClr val="accent1"/>
          </a:effectRef>
          <a:fontRef idx="minor">
            <a:schemeClr val="lt1"/>
          </a:fontRef>
        </p:style>
        <p:txBody>
          <a:bodyPr lIns="55872" tIns="27902" rIns="55872" bIns="27902" anchor="ctr"/>
          <a:lstStyle/>
          <a:p>
            <a:pPr algn="ctr" defTabSz="789804">
              <a:defRPr/>
            </a:pPr>
            <a:endParaRPr lang="ru-RU" sz="1300">
              <a:solidFill>
                <a:prstClr val="white"/>
              </a:solidFill>
            </a:endParaRPr>
          </a:p>
        </p:txBody>
      </p:sp>
      <p:sp>
        <p:nvSpPr>
          <p:cNvPr id="4" name="Прямоугольный треугольник 3"/>
          <p:cNvSpPr/>
          <p:nvPr userDrawn="1"/>
        </p:nvSpPr>
        <p:spPr>
          <a:xfrm flipH="1" flipV="1">
            <a:off x="4" y="0"/>
            <a:ext cx="817563" cy="858838"/>
          </a:xfrm>
          <a:prstGeom prst="rtTriangle">
            <a:avLst/>
          </a:prstGeom>
          <a:solidFill>
            <a:srgbClr val="565087"/>
          </a:solidFill>
          <a:ln>
            <a:noFill/>
          </a:ln>
        </p:spPr>
        <p:style>
          <a:lnRef idx="2">
            <a:schemeClr val="accent1">
              <a:shade val="50000"/>
            </a:schemeClr>
          </a:lnRef>
          <a:fillRef idx="1">
            <a:schemeClr val="accent1"/>
          </a:fillRef>
          <a:effectRef idx="0">
            <a:schemeClr val="accent1"/>
          </a:effectRef>
          <a:fontRef idx="minor">
            <a:schemeClr val="lt1"/>
          </a:fontRef>
        </p:style>
        <p:txBody>
          <a:bodyPr lIns="55872" tIns="27902" rIns="55872" bIns="27902" anchor="ctr"/>
          <a:lstStyle/>
          <a:p>
            <a:pPr algn="ctr" defTabSz="789804">
              <a:defRPr/>
            </a:pPr>
            <a:endParaRPr lang="ru-RU" sz="1300">
              <a:solidFill>
                <a:prstClr val="white"/>
              </a:solidFill>
            </a:endParaRPr>
          </a:p>
        </p:txBody>
      </p:sp>
    </p:spTree>
    <p:extLst>
      <p:ext uri="{BB962C8B-B14F-4D97-AF65-F5344CB8AC3E}">
        <p14:creationId xmlns:p14="http://schemas.microsoft.com/office/powerpoint/2010/main" val="41694103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E0162CB-7774-42B6-A8D6-D7100C05D6F0}"/>
              </a:ext>
            </a:extLst>
          </p:cNvPr>
          <p:cNvSpPr>
            <a:spLocks noGrp="1"/>
          </p:cNvSpPr>
          <p:nvPr>
            <p:ph type="ctrTitle"/>
          </p:nvPr>
        </p:nvSpPr>
        <p:spPr>
          <a:xfrm>
            <a:off x="1143001"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A45AFF31-0187-4DCF-86D8-8A12095FE2B3}"/>
              </a:ext>
            </a:extLst>
          </p:cNvPr>
          <p:cNvSpPr>
            <a:spLocks noGrp="1"/>
          </p:cNvSpPr>
          <p:nvPr>
            <p:ph type="subTitle" idx="1"/>
          </p:nvPr>
        </p:nvSpPr>
        <p:spPr>
          <a:xfrm>
            <a:off x="1143001" y="3602039"/>
            <a:ext cx="6858000" cy="1655762"/>
          </a:xfrm>
        </p:spPr>
        <p:txBody>
          <a:bodyPr/>
          <a:lstStyle>
            <a:lvl1pPr marL="0" indent="0" algn="ctr">
              <a:buNone/>
              <a:defRPr sz="2400"/>
            </a:lvl1pPr>
            <a:lvl2pPr marL="450514" indent="0" algn="ctr">
              <a:buNone/>
              <a:defRPr sz="2000"/>
            </a:lvl2pPr>
            <a:lvl3pPr marL="901064" indent="0" algn="ctr">
              <a:buNone/>
              <a:defRPr sz="1800"/>
            </a:lvl3pPr>
            <a:lvl4pPr marL="1351590" indent="0" algn="ctr">
              <a:buNone/>
              <a:defRPr sz="1600"/>
            </a:lvl4pPr>
            <a:lvl5pPr marL="1802117" indent="0" algn="ctr">
              <a:buNone/>
              <a:defRPr sz="1600"/>
            </a:lvl5pPr>
            <a:lvl6pPr marL="2252647" indent="0" algn="ctr">
              <a:buNone/>
              <a:defRPr sz="1600"/>
            </a:lvl6pPr>
            <a:lvl7pPr marL="2703179" indent="0" algn="ctr">
              <a:buNone/>
              <a:defRPr sz="1600"/>
            </a:lvl7pPr>
            <a:lvl8pPr marL="3153704" indent="0" algn="ctr">
              <a:buNone/>
              <a:defRPr sz="1600"/>
            </a:lvl8pPr>
            <a:lvl9pPr marL="3604236"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644497E3-59CE-48BA-9476-6008FB1491A4}"/>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5DF59D18-9B7D-448C-BDD0-9BA60D403586}"/>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9D41EB45-9CEC-41BC-B57C-DE54E23625CE}"/>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92801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E0831EB-FD68-410F-A842-7314042067E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359501D-00ED-4FC7-ABF6-F4226FF1865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931B43C-06FB-4131-934D-93C6E2DF4CD2}"/>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5463501A-AF27-41E2-9C20-3BD908CF6ED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FB0595E8-6FEB-4BC2-B7BF-2F6A1B08CCC8}"/>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54141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AACC399-7E00-4DB2-ACFD-B6A9E77EF155}"/>
              </a:ext>
            </a:extLst>
          </p:cNvPr>
          <p:cNvSpPr>
            <a:spLocks noGrp="1"/>
          </p:cNvSpPr>
          <p:nvPr>
            <p:ph type="title"/>
          </p:nvPr>
        </p:nvSpPr>
        <p:spPr>
          <a:xfrm>
            <a:off x="623889" y="1709740"/>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9475FC41-AE8B-4333-B193-54A64984C908}"/>
              </a:ext>
            </a:extLst>
          </p:cNvPr>
          <p:cNvSpPr>
            <a:spLocks noGrp="1"/>
          </p:cNvSpPr>
          <p:nvPr>
            <p:ph type="body" idx="1"/>
          </p:nvPr>
        </p:nvSpPr>
        <p:spPr>
          <a:xfrm>
            <a:off x="623889" y="4589554"/>
            <a:ext cx="7886700" cy="1500187"/>
          </a:xfrm>
        </p:spPr>
        <p:txBody>
          <a:bodyPr/>
          <a:lstStyle>
            <a:lvl1pPr marL="0" indent="0">
              <a:buNone/>
              <a:defRPr sz="2400">
                <a:solidFill>
                  <a:schemeClr val="tx1">
                    <a:tint val="75000"/>
                  </a:schemeClr>
                </a:solidFill>
              </a:defRPr>
            </a:lvl1pPr>
            <a:lvl2pPr marL="450514" indent="0">
              <a:buNone/>
              <a:defRPr sz="2000">
                <a:solidFill>
                  <a:schemeClr val="tx1">
                    <a:tint val="75000"/>
                  </a:schemeClr>
                </a:solidFill>
              </a:defRPr>
            </a:lvl2pPr>
            <a:lvl3pPr marL="901064" indent="0">
              <a:buNone/>
              <a:defRPr sz="1800">
                <a:solidFill>
                  <a:schemeClr val="tx1">
                    <a:tint val="75000"/>
                  </a:schemeClr>
                </a:solidFill>
              </a:defRPr>
            </a:lvl3pPr>
            <a:lvl4pPr marL="1351590" indent="0">
              <a:buNone/>
              <a:defRPr sz="1600">
                <a:solidFill>
                  <a:schemeClr val="tx1">
                    <a:tint val="75000"/>
                  </a:schemeClr>
                </a:solidFill>
              </a:defRPr>
            </a:lvl4pPr>
            <a:lvl5pPr marL="1802117" indent="0">
              <a:buNone/>
              <a:defRPr sz="1600">
                <a:solidFill>
                  <a:schemeClr val="tx1">
                    <a:tint val="75000"/>
                  </a:schemeClr>
                </a:solidFill>
              </a:defRPr>
            </a:lvl5pPr>
            <a:lvl6pPr marL="2252647" indent="0">
              <a:buNone/>
              <a:defRPr sz="1600">
                <a:solidFill>
                  <a:schemeClr val="tx1">
                    <a:tint val="75000"/>
                  </a:schemeClr>
                </a:solidFill>
              </a:defRPr>
            </a:lvl6pPr>
            <a:lvl7pPr marL="2703179" indent="0">
              <a:buNone/>
              <a:defRPr sz="1600">
                <a:solidFill>
                  <a:schemeClr val="tx1">
                    <a:tint val="75000"/>
                  </a:schemeClr>
                </a:solidFill>
              </a:defRPr>
            </a:lvl7pPr>
            <a:lvl8pPr marL="3153704" indent="0">
              <a:buNone/>
              <a:defRPr sz="1600">
                <a:solidFill>
                  <a:schemeClr val="tx1">
                    <a:tint val="75000"/>
                  </a:schemeClr>
                </a:solidFill>
              </a:defRPr>
            </a:lvl8pPr>
            <a:lvl9pPr marL="3604236"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95C773B6-AA1E-46DE-952A-2B9270887867}"/>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568E09DB-02D4-47B9-8923-D54DDC131CC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EF6D7AF3-D869-41BE-B88F-06A3D33A0585}"/>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2438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4"/>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4"/>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DBA5071-FC92-4A91-82C8-8EC4E451854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FCCF56A7-3BFC-4BEB-B4F8-5363808FD936}"/>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8D25F0DC-1CFD-4905-B118-DDC62924C646}"/>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B3E6073E-F0BD-4180-A997-7D852C3E0624}"/>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3507376-7B3C-456B-90AB-EF3388F4D9CE}"/>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3DDD441B-D399-4B6B-BA35-EAAA0992718B}"/>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91108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0F3669-ED59-42BE-B6CC-D2C75A0E6EA9}"/>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8543D184-FD2E-4AB8-A291-1039C00F32F7}"/>
              </a:ext>
            </a:extLst>
          </p:cNvPr>
          <p:cNvSpPr>
            <a:spLocks noGrp="1"/>
          </p:cNvSpPr>
          <p:nvPr>
            <p:ph type="body" idx="1"/>
          </p:nvPr>
        </p:nvSpPr>
        <p:spPr>
          <a:xfrm>
            <a:off x="629842" y="1681163"/>
            <a:ext cx="3868340" cy="823912"/>
          </a:xfrm>
        </p:spPr>
        <p:txBody>
          <a:bodyPr anchor="b"/>
          <a:lstStyle>
            <a:lvl1pPr marL="0" indent="0">
              <a:buNone/>
              <a:defRPr sz="2400" b="1"/>
            </a:lvl1pPr>
            <a:lvl2pPr marL="450514" indent="0">
              <a:buNone/>
              <a:defRPr sz="2000" b="1"/>
            </a:lvl2pPr>
            <a:lvl3pPr marL="901064" indent="0">
              <a:buNone/>
              <a:defRPr sz="1800" b="1"/>
            </a:lvl3pPr>
            <a:lvl4pPr marL="1351590" indent="0">
              <a:buNone/>
              <a:defRPr sz="1600" b="1"/>
            </a:lvl4pPr>
            <a:lvl5pPr marL="1802117" indent="0">
              <a:buNone/>
              <a:defRPr sz="1600" b="1"/>
            </a:lvl5pPr>
            <a:lvl6pPr marL="2252647" indent="0">
              <a:buNone/>
              <a:defRPr sz="1600" b="1"/>
            </a:lvl6pPr>
            <a:lvl7pPr marL="2703179" indent="0">
              <a:buNone/>
              <a:defRPr sz="1600" b="1"/>
            </a:lvl7pPr>
            <a:lvl8pPr marL="3153704" indent="0">
              <a:buNone/>
              <a:defRPr sz="1600" b="1"/>
            </a:lvl8pPr>
            <a:lvl9pPr marL="3604236"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9631BAD9-8DD7-4125-AE6A-BFF3C7255E3A}"/>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07720582-2D25-432F-AB01-26F012E5B27D}"/>
              </a:ext>
            </a:extLst>
          </p:cNvPr>
          <p:cNvSpPr>
            <a:spLocks noGrp="1"/>
          </p:cNvSpPr>
          <p:nvPr>
            <p:ph type="body" sz="quarter" idx="3"/>
          </p:nvPr>
        </p:nvSpPr>
        <p:spPr>
          <a:xfrm>
            <a:off x="4629240" y="1681163"/>
            <a:ext cx="3887391" cy="823912"/>
          </a:xfrm>
        </p:spPr>
        <p:txBody>
          <a:bodyPr anchor="b"/>
          <a:lstStyle>
            <a:lvl1pPr marL="0" indent="0">
              <a:buNone/>
              <a:defRPr sz="2400" b="1"/>
            </a:lvl1pPr>
            <a:lvl2pPr marL="450514" indent="0">
              <a:buNone/>
              <a:defRPr sz="2000" b="1"/>
            </a:lvl2pPr>
            <a:lvl3pPr marL="901064" indent="0">
              <a:buNone/>
              <a:defRPr sz="1800" b="1"/>
            </a:lvl3pPr>
            <a:lvl4pPr marL="1351590" indent="0">
              <a:buNone/>
              <a:defRPr sz="1600" b="1"/>
            </a:lvl4pPr>
            <a:lvl5pPr marL="1802117" indent="0">
              <a:buNone/>
              <a:defRPr sz="1600" b="1"/>
            </a:lvl5pPr>
            <a:lvl6pPr marL="2252647" indent="0">
              <a:buNone/>
              <a:defRPr sz="1600" b="1"/>
            </a:lvl6pPr>
            <a:lvl7pPr marL="2703179" indent="0">
              <a:buNone/>
              <a:defRPr sz="1600" b="1"/>
            </a:lvl7pPr>
            <a:lvl8pPr marL="3153704" indent="0">
              <a:buNone/>
              <a:defRPr sz="1600" b="1"/>
            </a:lvl8pPr>
            <a:lvl9pPr marL="3604236"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A4B7AC71-B37E-4C88-9F2C-CC97A3E1EA5F}"/>
              </a:ext>
            </a:extLst>
          </p:cNvPr>
          <p:cNvSpPr>
            <a:spLocks noGrp="1"/>
          </p:cNvSpPr>
          <p:nvPr>
            <p:ph sz="quarter" idx="4"/>
          </p:nvPr>
        </p:nvSpPr>
        <p:spPr>
          <a:xfrm>
            <a:off x="462924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0CE673A9-2B73-4951-A71F-A81F8BCE80A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267BE09C-18C7-493F-AA6B-6D14C5A83C71}"/>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AC66DAC1-F0F8-4215-A327-7BB281C3E02D}"/>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90404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1295B41-3299-4891-922C-36E02FC7FB7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795AC652-5B4C-4004-80FD-5074D788482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112A6612-6EE2-488C-84BC-224D1C0A869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12E28BCA-A90C-455D-9AC6-672E310BE25F}"/>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126023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849A2C4D-96D6-4D90-BB02-C8BCAAD98C20}"/>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08004907-93B9-45FE-AF9B-5B56BB1F6FC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8CE825D5-E88C-43E9-8ED2-E1B9334A4EB6}"/>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71284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B27DB5-FF60-4B19-9CDC-CF14AA6CCBC3}"/>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166C97FC-DCA9-40A0-B856-AD679DA7030E}"/>
              </a:ext>
            </a:extLst>
          </p:cNvPr>
          <p:cNvSpPr>
            <a:spLocks noGrp="1"/>
          </p:cNvSpPr>
          <p:nvPr>
            <p:ph idx="1"/>
          </p:nvPr>
        </p:nvSpPr>
        <p:spPr>
          <a:xfrm>
            <a:off x="3887391" y="9875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E3DE7F2B-5BD9-49F5-9B06-9D0F6EF9DC02}"/>
              </a:ext>
            </a:extLst>
          </p:cNvPr>
          <p:cNvSpPr>
            <a:spLocks noGrp="1"/>
          </p:cNvSpPr>
          <p:nvPr>
            <p:ph type="body" sz="half" idx="2"/>
          </p:nvPr>
        </p:nvSpPr>
        <p:spPr>
          <a:xfrm>
            <a:off x="629841" y="2057400"/>
            <a:ext cx="2949178" cy="3811588"/>
          </a:xfrm>
        </p:spPr>
        <p:txBody>
          <a:bodyPr/>
          <a:lstStyle>
            <a:lvl1pPr marL="0" indent="0">
              <a:buNone/>
              <a:defRPr sz="1600"/>
            </a:lvl1pPr>
            <a:lvl2pPr marL="450514" indent="0">
              <a:buNone/>
              <a:defRPr sz="1400"/>
            </a:lvl2pPr>
            <a:lvl3pPr marL="901064" indent="0">
              <a:buNone/>
              <a:defRPr sz="1200"/>
            </a:lvl3pPr>
            <a:lvl4pPr marL="1351590" indent="0">
              <a:buNone/>
              <a:defRPr sz="1000"/>
            </a:lvl4pPr>
            <a:lvl5pPr marL="1802117" indent="0">
              <a:buNone/>
              <a:defRPr sz="1000"/>
            </a:lvl5pPr>
            <a:lvl6pPr marL="2252647" indent="0">
              <a:buNone/>
              <a:defRPr sz="1000"/>
            </a:lvl6pPr>
            <a:lvl7pPr marL="2703179" indent="0">
              <a:buNone/>
              <a:defRPr sz="1000"/>
            </a:lvl7pPr>
            <a:lvl8pPr marL="3153704" indent="0">
              <a:buNone/>
              <a:defRPr sz="1000"/>
            </a:lvl8pPr>
            <a:lvl9pPr marL="3604236"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9218E459-FF73-48ED-90B2-2536DCE8DBB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612E92E-5D13-4718-90D0-57B254C92DAF}"/>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98AC36FF-1BE7-421D-84EF-AD6BB4A50CDC}"/>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070491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9C8D5EC-A855-4977-9569-7F594A927096}"/>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C96FAB6A-3F30-44BF-98ED-D6ECD220D3DC}"/>
              </a:ext>
            </a:extLst>
          </p:cNvPr>
          <p:cNvSpPr>
            <a:spLocks noGrp="1"/>
          </p:cNvSpPr>
          <p:nvPr>
            <p:ph type="pic" idx="1"/>
          </p:nvPr>
        </p:nvSpPr>
        <p:spPr>
          <a:xfrm>
            <a:off x="3887391" y="987516"/>
            <a:ext cx="4629150" cy="4873625"/>
          </a:xfrm>
        </p:spPr>
        <p:txBody>
          <a:bodyPr/>
          <a:lstStyle>
            <a:lvl1pPr marL="0" indent="0">
              <a:buNone/>
              <a:defRPr sz="3200"/>
            </a:lvl1pPr>
            <a:lvl2pPr marL="450514" indent="0">
              <a:buNone/>
              <a:defRPr sz="2800"/>
            </a:lvl2pPr>
            <a:lvl3pPr marL="901064" indent="0">
              <a:buNone/>
              <a:defRPr sz="2400"/>
            </a:lvl3pPr>
            <a:lvl4pPr marL="1351590" indent="0">
              <a:buNone/>
              <a:defRPr sz="2000"/>
            </a:lvl4pPr>
            <a:lvl5pPr marL="1802117" indent="0">
              <a:buNone/>
              <a:defRPr sz="2000"/>
            </a:lvl5pPr>
            <a:lvl6pPr marL="2252647" indent="0">
              <a:buNone/>
              <a:defRPr sz="2000"/>
            </a:lvl6pPr>
            <a:lvl7pPr marL="2703179" indent="0">
              <a:buNone/>
              <a:defRPr sz="2000"/>
            </a:lvl7pPr>
            <a:lvl8pPr marL="3153704" indent="0">
              <a:buNone/>
              <a:defRPr sz="2000"/>
            </a:lvl8pPr>
            <a:lvl9pPr marL="3604236" indent="0">
              <a:buNone/>
              <a:defRPr sz="2000"/>
            </a:lvl9pPr>
          </a:lstStyle>
          <a:p>
            <a:endParaRPr lang="ru-RU"/>
          </a:p>
        </p:txBody>
      </p:sp>
      <p:sp>
        <p:nvSpPr>
          <p:cNvPr id="4" name="Текст 3">
            <a:extLst>
              <a:ext uri="{FF2B5EF4-FFF2-40B4-BE49-F238E27FC236}">
                <a16:creationId xmlns="" xmlns:a16="http://schemas.microsoft.com/office/drawing/2014/main" id="{8C0D3627-74E4-4929-9264-4087C870C431}"/>
              </a:ext>
            </a:extLst>
          </p:cNvPr>
          <p:cNvSpPr>
            <a:spLocks noGrp="1"/>
          </p:cNvSpPr>
          <p:nvPr>
            <p:ph type="body" sz="half" idx="2"/>
          </p:nvPr>
        </p:nvSpPr>
        <p:spPr>
          <a:xfrm>
            <a:off x="629841" y="2057400"/>
            <a:ext cx="2949178" cy="3811588"/>
          </a:xfrm>
        </p:spPr>
        <p:txBody>
          <a:bodyPr/>
          <a:lstStyle>
            <a:lvl1pPr marL="0" indent="0">
              <a:buNone/>
              <a:defRPr sz="1600"/>
            </a:lvl1pPr>
            <a:lvl2pPr marL="450514" indent="0">
              <a:buNone/>
              <a:defRPr sz="1400"/>
            </a:lvl2pPr>
            <a:lvl3pPr marL="901064" indent="0">
              <a:buNone/>
              <a:defRPr sz="1200"/>
            </a:lvl3pPr>
            <a:lvl4pPr marL="1351590" indent="0">
              <a:buNone/>
              <a:defRPr sz="1000"/>
            </a:lvl4pPr>
            <a:lvl5pPr marL="1802117" indent="0">
              <a:buNone/>
              <a:defRPr sz="1000"/>
            </a:lvl5pPr>
            <a:lvl6pPr marL="2252647" indent="0">
              <a:buNone/>
              <a:defRPr sz="1000"/>
            </a:lvl6pPr>
            <a:lvl7pPr marL="2703179" indent="0">
              <a:buNone/>
              <a:defRPr sz="1000"/>
            </a:lvl7pPr>
            <a:lvl8pPr marL="3153704" indent="0">
              <a:buNone/>
              <a:defRPr sz="1000"/>
            </a:lvl8pPr>
            <a:lvl9pPr marL="3604236"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DDE8FA5-075C-4E85-9121-80521CC861F6}"/>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9792CED-E60B-40FC-95A2-B3A33C5D5A9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6CF58E56-2A90-4522-B1A7-4AE0DA59ABC8}"/>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4926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E9B7B42-06BE-402A-AE9A-935E4FA3B8A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21E3D3F1-01BF-4481-A5EA-12F4867EB03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7170CA2-A860-460B-BECA-36D918EBA2B4}"/>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CCC4DC0A-D9AC-44D6-9660-93AE2D993470}"/>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F089EF86-FDCA-4121-BF98-9030B8A9C650}"/>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58714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3EF83E25-2D06-4E81-9658-060A1278E944}"/>
              </a:ext>
            </a:extLst>
          </p:cNvPr>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4A6A45BB-95BD-43CF-B32B-B80E0F593C79}"/>
              </a:ext>
            </a:extLst>
          </p:cNvPr>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E377F4D-FB5D-484F-83B6-EC1CAA91A96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D6E32E4F-5057-4630-8AC2-31E91B8F033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0E519F2-56B8-4F79-BB5D-A083D47090A7}"/>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955283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89478DC5-F7B1-4722-A7D4-1EAFA890CD3E}"/>
              </a:ext>
            </a:extLst>
          </p:cNvPr>
          <p:cNvSpPr>
            <a:spLocks noGrp="1"/>
          </p:cNvSpPr>
          <p:nvPr>
            <p:ph type="pic" sz="quarter" idx="10" hasCustomPrompt="1"/>
          </p:nvPr>
        </p:nvSpPr>
        <p:spPr>
          <a:xfrm>
            <a:off x="3477761" y="0"/>
            <a:ext cx="5666242"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0111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5681124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87346"/>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5247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E0162CB-7774-42B6-A8D6-D7100C05D6F0}"/>
              </a:ext>
            </a:extLst>
          </p:cNvPr>
          <p:cNvSpPr>
            <a:spLocks noGrp="1"/>
          </p:cNvSpPr>
          <p:nvPr>
            <p:ph type="ctrTitle"/>
          </p:nvPr>
        </p:nvSpPr>
        <p:spPr>
          <a:xfrm>
            <a:off x="1143001"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A45AFF31-0187-4DCF-86D8-8A12095FE2B3}"/>
              </a:ext>
            </a:extLst>
          </p:cNvPr>
          <p:cNvSpPr>
            <a:spLocks noGrp="1"/>
          </p:cNvSpPr>
          <p:nvPr>
            <p:ph type="subTitle" idx="1"/>
          </p:nvPr>
        </p:nvSpPr>
        <p:spPr>
          <a:xfrm>
            <a:off x="1143001" y="3602039"/>
            <a:ext cx="6858000" cy="1655762"/>
          </a:xfrm>
        </p:spPr>
        <p:txBody>
          <a:bodyPr/>
          <a:lstStyle>
            <a:lvl1pPr marL="0" indent="0" algn="ctr">
              <a:buNone/>
              <a:defRPr sz="2400"/>
            </a:lvl1pPr>
            <a:lvl2pPr marL="450514" indent="0" algn="ctr">
              <a:buNone/>
              <a:defRPr sz="2000"/>
            </a:lvl2pPr>
            <a:lvl3pPr marL="901064" indent="0" algn="ctr">
              <a:buNone/>
              <a:defRPr sz="1800"/>
            </a:lvl3pPr>
            <a:lvl4pPr marL="1351590" indent="0" algn="ctr">
              <a:buNone/>
              <a:defRPr sz="1600"/>
            </a:lvl4pPr>
            <a:lvl5pPr marL="1802117" indent="0" algn="ctr">
              <a:buNone/>
              <a:defRPr sz="1600"/>
            </a:lvl5pPr>
            <a:lvl6pPr marL="2252647" indent="0" algn="ctr">
              <a:buNone/>
              <a:defRPr sz="1600"/>
            </a:lvl6pPr>
            <a:lvl7pPr marL="2703179" indent="0" algn="ctr">
              <a:buNone/>
              <a:defRPr sz="1600"/>
            </a:lvl7pPr>
            <a:lvl8pPr marL="3153704" indent="0" algn="ctr">
              <a:buNone/>
              <a:defRPr sz="1600"/>
            </a:lvl8pPr>
            <a:lvl9pPr marL="3604236"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644497E3-59CE-48BA-9476-6008FB1491A4}"/>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5DF59D18-9B7D-448C-BDD0-9BA60D403586}"/>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9D41EB45-9CEC-41BC-B57C-DE54E23625CE}"/>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770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800"/>
            </a:lvl1pPr>
          </a:lstStyle>
          <a:p>
            <a:r>
              <a:rPr lang="ru-RU"/>
              <a:t>Образец заголовка</a:t>
            </a:r>
            <a:endParaRPr lang="en-US" dirty="0"/>
          </a:p>
        </p:txBody>
      </p:sp>
      <p:sp>
        <p:nvSpPr>
          <p:cNvPr id="3" name="Subtitle 2"/>
          <p:cNvSpPr>
            <a:spLocks noGrp="1"/>
          </p:cNvSpPr>
          <p:nvPr>
            <p:ph type="subTitle" idx="1"/>
          </p:nvPr>
        </p:nvSpPr>
        <p:spPr>
          <a:xfrm>
            <a:off x="1143001" y="3602512"/>
            <a:ext cx="6858000" cy="1655763"/>
          </a:xfrm>
        </p:spPr>
        <p:txBody>
          <a:bodyPr/>
          <a:lstStyle>
            <a:lvl1pPr marL="0" indent="0" algn="ctr">
              <a:buNone/>
              <a:defRPr sz="2300"/>
            </a:lvl1pPr>
            <a:lvl2pPr marL="431710" indent="0" algn="ctr">
              <a:buNone/>
              <a:defRPr sz="1900"/>
            </a:lvl2pPr>
            <a:lvl3pPr marL="863430" indent="0" algn="ctr">
              <a:buNone/>
              <a:defRPr sz="1700"/>
            </a:lvl3pPr>
            <a:lvl4pPr marL="1295145" indent="0" algn="ctr">
              <a:buNone/>
              <a:defRPr sz="1500"/>
            </a:lvl4pPr>
            <a:lvl5pPr marL="1726863" indent="0" algn="ctr">
              <a:buNone/>
              <a:defRPr sz="1500"/>
            </a:lvl5pPr>
            <a:lvl6pPr marL="2158579" indent="0" algn="ctr">
              <a:buNone/>
              <a:defRPr sz="1500"/>
            </a:lvl6pPr>
            <a:lvl7pPr marL="2590301" indent="0" algn="ctr">
              <a:buNone/>
              <a:defRPr sz="1500"/>
            </a:lvl7pPr>
            <a:lvl8pPr marL="3022014" indent="0" algn="ctr">
              <a:buNone/>
              <a:defRPr sz="1500"/>
            </a:lvl8pPr>
            <a:lvl9pPr marL="3453729"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E5956B97-3357-4E50-B237-851D935A554C}"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D66A4389-1E8D-4973-BA88-AF81354DA57A}" type="slidenum">
              <a:rPr lang="en-US"/>
              <a:pPr>
                <a:defRPr/>
              </a:pPr>
              <a:t>‹#›</a:t>
            </a:fld>
            <a:endParaRPr lang="en-US" dirty="0"/>
          </a:p>
        </p:txBody>
      </p:sp>
    </p:spTree>
    <p:extLst>
      <p:ext uri="{BB962C8B-B14F-4D97-AF65-F5344CB8AC3E}">
        <p14:creationId xmlns:p14="http://schemas.microsoft.com/office/powerpoint/2010/main" val="1090139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E4CFC675-DD37-4C8D-8C1E-BF06796B07F4}"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7C65573C-8EAE-4F7A-B979-6BE18DA20761}" type="slidenum">
              <a:rPr lang="en-US"/>
              <a:pPr>
                <a:defRPr/>
              </a:pPr>
              <a:t>‹#›</a:t>
            </a:fld>
            <a:endParaRPr lang="en-US" dirty="0"/>
          </a:p>
        </p:txBody>
      </p:sp>
    </p:spTree>
    <p:extLst>
      <p:ext uri="{BB962C8B-B14F-4D97-AF65-F5344CB8AC3E}">
        <p14:creationId xmlns:p14="http://schemas.microsoft.com/office/powerpoint/2010/main" val="2627173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9" y="1710223"/>
            <a:ext cx="7886700" cy="2852737"/>
          </a:xfrm>
        </p:spPr>
        <p:txBody>
          <a:bodyPr anchor="b"/>
          <a:lstStyle>
            <a:lvl1pPr>
              <a:defRPr sz="5800"/>
            </a:lvl1pPr>
          </a:lstStyle>
          <a:p>
            <a:r>
              <a:rPr lang="ru-RU"/>
              <a:t>Образец заголовка</a:t>
            </a:r>
            <a:endParaRPr lang="en-US" dirty="0"/>
          </a:p>
        </p:txBody>
      </p:sp>
      <p:sp>
        <p:nvSpPr>
          <p:cNvPr id="3" name="Text Placeholder 2"/>
          <p:cNvSpPr>
            <a:spLocks noGrp="1"/>
          </p:cNvSpPr>
          <p:nvPr>
            <p:ph type="body" idx="1"/>
          </p:nvPr>
        </p:nvSpPr>
        <p:spPr>
          <a:xfrm>
            <a:off x="623889" y="4589944"/>
            <a:ext cx="7886700" cy="1500187"/>
          </a:xfrm>
        </p:spPr>
        <p:txBody>
          <a:bodyPr/>
          <a:lstStyle>
            <a:lvl1pPr marL="0" indent="0">
              <a:buNone/>
              <a:defRPr sz="2300">
                <a:solidFill>
                  <a:schemeClr val="tx1"/>
                </a:solidFill>
              </a:defRPr>
            </a:lvl1pPr>
            <a:lvl2pPr marL="431710" indent="0">
              <a:buNone/>
              <a:defRPr sz="1900">
                <a:solidFill>
                  <a:schemeClr val="tx1">
                    <a:tint val="75000"/>
                  </a:schemeClr>
                </a:solidFill>
              </a:defRPr>
            </a:lvl2pPr>
            <a:lvl3pPr marL="863430" indent="0">
              <a:buNone/>
              <a:defRPr sz="1700">
                <a:solidFill>
                  <a:schemeClr val="tx1">
                    <a:tint val="75000"/>
                  </a:schemeClr>
                </a:solidFill>
              </a:defRPr>
            </a:lvl3pPr>
            <a:lvl4pPr marL="1295145" indent="0">
              <a:buNone/>
              <a:defRPr sz="1500">
                <a:solidFill>
                  <a:schemeClr val="tx1">
                    <a:tint val="75000"/>
                  </a:schemeClr>
                </a:solidFill>
              </a:defRPr>
            </a:lvl4pPr>
            <a:lvl5pPr marL="1726863" indent="0">
              <a:buNone/>
              <a:defRPr sz="1500">
                <a:solidFill>
                  <a:schemeClr val="tx1">
                    <a:tint val="75000"/>
                  </a:schemeClr>
                </a:solidFill>
              </a:defRPr>
            </a:lvl5pPr>
            <a:lvl6pPr marL="2158579" indent="0">
              <a:buNone/>
              <a:defRPr sz="1500">
                <a:solidFill>
                  <a:schemeClr val="tx1">
                    <a:tint val="75000"/>
                  </a:schemeClr>
                </a:solidFill>
              </a:defRPr>
            </a:lvl6pPr>
            <a:lvl7pPr marL="2590301" indent="0">
              <a:buNone/>
              <a:defRPr sz="1500">
                <a:solidFill>
                  <a:schemeClr val="tx1">
                    <a:tint val="75000"/>
                  </a:schemeClr>
                </a:solidFill>
              </a:defRPr>
            </a:lvl7pPr>
            <a:lvl8pPr marL="3022014" indent="0">
              <a:buNone/>
              <a:defRPr sz="1500">
                <a:solidFill>
                  <a:schemeClr val="tx1">
                    <a:tint val="75000"/>
                  </a:schemeClr>
                </a:solidFill>
              </a:defRPr>
            </a:lvl8pPr>
            <a:lvl9pPr marL="3453729"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6BF93B5A-57F9-4317-94A8-274F6B218053}"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25652299-E0DB-4777-A181-D3C2053D5034}" type="slidenum">
              <a:rPr lang="en-US"/>
              <a:pPr>
                <a:defRPr/>
              </a:pPr>
              <a:t>‹#›</a:t>
            </a:fld>
            <a:endParaRPr lang="en-US" dirty="0"/>
          </a:p>
        </p:txBody>
      </p:sp>
    </p:spTree>
    <p:extLst>
      <p:ext uri="{BB962C8B-B14F-4D97-AF65-F5344CB8AC3E}">
        <p14:creationId xmlns:p14="http://schemas.microsoft.com/office/powerpoint/2010/main" val="12988419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1FB73998-9BF2-4AAC-BE51-289415A3CD4C}"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A5329745-DDAB-40BA-8847-2DD14768B38F}" type="slidenum">
              <a:rPr lang="en-US"/>
              <a:pPr>
                <a:defRPr/>
              </a:pPr>
              <a:t>‹#›</a:t>
            </a:fld>
            <a:endParaRPr lang="en-US" dirty="0"/>
          </a:p>
        </p:txBody>
      </p:sp>
    </p:spTree>
    <p:extLst>
      <p:ext uri="{BB962C8B-B14F-4D97-AF65-F5344CB8AC3E}">
        <p14:creationId xmlns:p14="http://schemas.microsoft.com/office/powerpoint/2010/main" val="19266723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5"/>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00" b="1"/>
            </a:lvl1pPr>
            <a:lvl2pPr marL="431710" indent="0">
              <a:buNone/>
              <a:defRPr sz="1900" b="1"/>
            </a:lvl2pPr>
            <a:lvl3pPr marL="863430" indent="0">
              <a:buNone/>
              <a:defRPr sz="1700" b="1"/>
            </a:lvl3pPr>
            <a:lvl4pPr marL="1295145" indent="0">
              <a:buNone/>
              <a:defRPr sz="1500" b="1"/>
            </a:lvl4pPr>
            <a:lvl5pPr marL="1726863" indent="0">
              <a:buNone/>
              <a:defRPr sz="1500" b="1"/>
            </a:lvl5pPr>
            <a:lvl6pPr marL="2158579" indent="0">
              <a:buNone/>
              <a:defRPr sz="1500" b="1"/>
            </a:lvl6pPr>
            <a:lvl7pPr marL="2590301" indent="0">
              <a:buNone/>
              <a:defRPr sz="1500" b="1"/>
            </a:lvl7pPr>
            <a:lvl8pPr marL="3022014" indent="0">
              <a:buNone/>
              <a:defRPr sz="1500" b="1"/>
            </a:lvl8pPr>
            <a:lvl9pPr marL="3453729" indent="0">
              <a:buNone/>
              <a:defRPr sz="15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299" y="1681163"/>
            <a:ext cx="3887391" cy="823912"/>
          </a:xfrm>
        </p:spPr>
        <p:txBody>
          <a:bodyPr anchor="b"/>
          <a:lstStyle>
            <a:lvl1pPr marL="0" indent="0">
              <a:buNone/>
              <a:defRPr sz="2300" b="1"/>
            </a:lvl1pPr>
            <a:lvl2pPr marL="431710" indent="0">
              <a:buNone/>
              <a:defRPr sz="1900" b="1"/>
            </a:lvl2pPr>
            <a:lvl3pPr marL="863430" indent="0">
              <a:buNone/>
              <a:defRPr sz="1700" b="1"/>
            </a:lvl3pPr>
            <a:lvl4pPr marL="1295145" indent="0">
              <a:buNone/>
              <a:defRPr sz="1500" b="1"/>
            </a:lvl4pPr>
            <a:lvl5pPr marL="1726863" indent="0">
              <a:buNone/>
              <a:defRPr sz="1500" b="1"/>
            </a:lvl5pPr>
            <a:lvl6pPr marL="2158579" indent="0">
              <a:buNone/>
              <a:defRPr sz="1500" b="1"/>
            </a:lvl6pPr>
            <a:lvl7pPr marL="2590301" indent="0">
              <a:buNone/>
              <a:defRPr sz="1500" b="1"/>
            </a:lvl7pPr>
            <a:lvl8pPr marL="3022014" indent="0">
              <a:buNone/>
              <a:defRPr sz="1500" b="1"/>
            </a:lvl8pPr>
            <a:lvl9pPr marL="3453729" indent="0">
              <a:buNone/>
              <a:defRPr sz="1500" b="1"/>
            </a:lvl9pPr>
          </a:lstStyle>
          <a:p>
            <a:pPr lvl="0"/>
            <a:r>
              <a:rPr lang="ru-RU"/>
              <a:t>Образец текста</a:t>
            </a:r>
          </a:p>
        </p:txBody>
      </p:sp>
      <p:sp>
        <p:nvSpPr>
          <p:cNvPr id="6" name="Content Placeholder 5"/>
          <p:cNvSpPr>
            <a:spLocks noGrp="1"/>
          </p:cNvSpPr>
          <p:nvPr>
            <p:ph sz="quarter" idx="4"/>
          </p:nvPr>
        </p:nvSpPr>
        <p:spPr>
          <a:xfrm>
            <a:off x="4629299"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F17FF382-A9B0-4CE8-A3B0-9B4BB84C96F6}" type="datetimeFigureOut">
              <a:rPr lang="en-US"/>
              <a:pPr>
                <a:defRPr/>
              </a:pPr>
              <a:t>1/28/2026</a:t>
            </a:fld>
            <a:endParaRPr lang="en-US" dirty="0"/>
          </a:p>
        </p:txBody>
      </p:sp>
      <p:sp>
        <p:nvSpPr>
          <p:cNvPr id="8" name="Footer Placeholder 7"/>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2DA3D99D-AE58-489F-8161-663C9786DE06}" type="slidenum">
              <a:rPr lang="en-US"/>
              <a:pPr>
                <a:defRPr/>
              </a:pPr>
              <a:t>‹#›</a:t>
            </a:fld>
            <a:endParaRPr lang="en-US" dirty="0"/>
          </a:p>
        </p:txBody>
      </p:sp>
    </p:spTree>
    <p:extLst>
      <p:ext uri="{BB962C8B-B14F-4D97-AF65-F5344CB8AC3E}">
        <p14:creationId xmlns:p14="http://schemas.microsoft.com/office/powerpoint/2010/main" val="40470786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6F6554E7-BFAA-4B12-82B7-2A99405EE4E1}" type="datetimeFigureOut">
              <a:rPr lang="en-US"/>
              <a:pPr>
                <a:defRPr/>
              </a:pPr>
              <a:t>1/28/2026</a:t>
            </a:fld>
            <a:endParaRPr lang="en-US" dirty="0"/>
          </a:p>
        </p:txBody>
      </p:sp>
      <p:sp>
        <p:nvSpPr>
          <p:cNvPr id="4" name="Footer Placeholder 3"/>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138D11D8-90E1-429C-8994-BE3C4AC85CC7}" type="slidenum">
              <a:rPr lang="en-US"/>
              <a:pPr>
                <a:defRPr/>
              </a:pPr>
              <a:t>‹#›</a:t>
            </a:fld>
            <a:endParaRPr lang="en-US" dirty="0"/>
          </a:p>
        </p:txBody>
      </p:sp>
    </p:spTree>
    <p:extLst>
      <p:ext uri="{BB962C8B-B14F-4D97-AF65-F5344CB8AC3E}">
        <p14:creationId xmlns:p14="http://schemas.microsoft.com/office/powerpoint/2010/main" val="33942213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6D7C0B64-E37D-4C15-A50B-DC426E2B1BA5}" type="datetimeFigureOut">
              <a:rPr lang="en-US"/>
              <a:pPr>
                <a:defRPr/>
              </a:pPr>
              <a:t>1/28/2026</a:t>
            </a:fld>
            <a:endParaRPr lang="en-US" dirty="0"/>
          </a:p>
        </p:txBody>
      </p:sp>
      <p:sp>
        <p:nvSpPr>
          <p:cNvPr id="3" name="Footer Placeholder 2"/>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7CD8DE5A-1E79-4C54-A324-FFDBB373B3CE}" type="slidenum">
              <a:rPr lang="en-US"/>
              <a:pPr>
                <a:defRPr/>
              </a:pPr>
              <a:t>‹#›</a:t>
            </a:fld>
            <a:endParaRPr lang="en-US" dirty="0"/>
          </a:p>
        </p:txBody>
      </p:sp>
    </p:spTree>
    <p:extLst>
      <p:ext uri="{BB962C8B-B14F-4D97-AF65-F5344CB8AC3E}">
        <p14:creationId xmlns:p14="http://schemas.microsoft.com/office/powerpoint/2010/main" val="19276245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Content Placeholder 2"/>
          <p:cNvSpPr>
            <a:spLocks noGrp="1"/>
          </p:cNvSpPr>
          <p:nvPr>
            <p:ph idx="1"/>
          </p:nvPr>
        </p:nvSpPr>
        <p:spPr>
          <a:xfrm>
            <a:off x="3887391" y="988051"/>
            <a:ext cx="4629150" cy="487362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500"/>
            </a:lvl1pPr>
            <a:lvl2pPr marL="431710" indent="0">
              <a:buNone/>
              <a:defRPr sz="1400"/>
            </a:lvl2pPr>
            <a:lvl3pPr marL="863430" indent="0">
              <a:buNone/>
              <a:defRPr sz="1200"/>
            </a:lvl3pPr>
            <a:lvl4pPr marL="1295145" indent="0">
              <a:buNone/>
              <a:defRPr sz="1000"/>
            </a:lvl4pPr>
            <a:lvl5pPr marL="1726863" indent="0">
              <a:buNone/>
              <a:defRPr sz="1000"/>
            </a:lvl5pPr>
            <a:lvl6pPr marL="2158579" indent="0">
              <a:buNone/>
              <a:defRPr sz="1000"/>
            </a:lvl6pPr>
            <a:lvl7pPr marL="2590301" indent="0">
              <a:buNone/>
              <a:defRPr sz="1000"/>
            </a:lvl7pPr>
            <a:lvl8pPr marL="3022014" indent="0">
              <a:buNone/>
              <a:defRPr sz="1000"/>
            </a:lvl8pPr>
            <a:lvl9pPr marL="345372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04BB3825-6D18-4614-843F-90E5FFB2AB99}"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FB8E6467-33EF-42DA-A008-BAEA605B3A84}" type="slidenum">
              <a:rPr lang="en-US"/>
              <a:pPr>
                <a:defRPr/>
              </a:pPr>
              <a:t>‹#›</a:t>
            </a:fld>
            <a:endParaRPr lang="en-US" dirty="0"/>
          </a:p>
        </p:txBody>
      </p:sp>
    </p:spTree>
    <p:extLst>
      <p:ext uri="{BB962C8B-B14F-4D97-AF65-F5344CB8AC3E}">
        <p14:creationId xmlns:p14="http://schemas.microsoft.com/office/powerpoint/2010/main" val="8228696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8051"/>
            <a:ext cx="4629150" cy="4873625"/>
          </a:xfrm>
        </p:spPr>
        <p:txBody>
          <a:bodyPr rtlCol="0">
            <a:normAutofit/>
          </a:bodyPr>
          <a:lstStyle>
            <a:lvl1pPr marL="0" indent="0">
              <a:buNone/>
              <a:defRPr sz="3100"/>
            </a:lvl1pPr>
            <a:lvl2pPr marL="431710" indent="0">
              <a:buNone/>
              <a:defRPr sz="2700"/>
            </a:lvl2pPr>
            <a:lvl3pPr marL="863430" indent="0">
              <a:buNone/>
              <a:defRPr sz="2300"/>
            </a:lvl3pPr>
            <a:lvl4pPr marL="1295145" indent="0">
              <a:buNone/>
              <a:defRPr sz="1900"/>
            </a:lvl4pPr>
            <a:lvl5pPr marL="1726863" indent="0">
              <a:buNone/>
              <a:defRPr sz="1900"/>
            </a:lvl5pPr>
            <a:lvl6pPr marL="2158579" indent="0">
              <a:buNone/>
              <a:defRPr sz="1900"/>
            </a:lvl6pPr>
            <a:lvl7pPr marL="2590301" indent="0">
              <a:buNone/>
              <a:defRPr sz="1900"/>
            </a:lvl7pPr>
            <a:lvl8pPr marL="3022014" indent="0">
              <a:buNone/>
              <a:defRPr sz="1900"/>
            </a:lvl8pPr>
            <a:lvl9pPr marL="3453729" indent="0">
              <a:buNone/>
              <a:defRPr sz="19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500"/>
            </a:lvl1pPr>
            <a:lvl2pPr marL="431710" indent="0">
              <a:buNone/>
              <a:defRPr sz="1400"/>
            </a:lvl2pPr>
            <a:lvl3pPr marL="863430" indent="0">
              <a:buNone/>
              <a:defRPr sz="1200"/>
            </a:lvl3pPr>
            <a:lvl4pPr marL="1295145" indent="0">
              <a:buNone/>
              <a:defRPr sz="1000"/>
            </a:lvl4pPr>
            <a:lvl5pPr marL="1726863" indent="0">
              <a:buNone/>
              <a:defRPr sz="1000"/>
            </a:lvl5pPr>
            <a:lvl6pPr marL="2158579" indent="0">
              <a:buNone/>
              <a:defRPr sz="1000"/>
            </a:lvl6pPr>
            <a:lvl7pPr marL="2590301" indent="0">
              <a:buNone/>
              <a:defRPr sz="1000"/>
            </a:lvl7pPr>
            <a:lvl8pPr marL="3022014" indent="0">
              <a:buNone/>
              <a:defRPr sz="1000"/>
            </a:lvl8pPr>
            <a:lvl9pPr marL="345372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1AE4EE24-3E8B-4341-83B2-29C66CB18176}"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5B834F6D-9575-4BD8-8903-006F5B5C40A3}" type="slidenum">
              <a:rPr lang="en-US"/>
              <a:pPr>
                <a:defRPr/>
              </a:pPr>
              <a:t>‹#›</a:t>
            </a:fld>
            <a:endParaRPr lang="en-US" dirty="0"/>
          </a:p>
        </p:txBody>
      </p:sp>
    </p:spTree>
    <p:extLst>
      <p:ext uri="{BB962C8B-B14F-4D97-AF65-F5344CB8AC3E}">
        <p14:creationId xmlns:p14="http://schemas.microsoft.com/office/powerpoint/2010/main" val="37618195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00D09C23-DBAA-4FBC-AFFA-43BAF7FD85A4}"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B7737681-A502-4398-B2AD-0FC359FE3D35}" type="slidenum">
              <a:rPr lang="en-US"/>
              <a:pPr>
                <a:defRPr/>
              </a:pPr>
              <a:t>‹#›</a:t>
            </a:fld>
            <a:endParaRPr lang="en-US" dirty="0"/>
          </a:p>
        </p:txBody>
      </p:sp>
    </p:spTree>
    <p:extLst>
      <p:ext uri="{BB962C8B-B14F-4D97-AF65-F5344CB8AC3E}">
        <p14:creationId xmlns:p14="http://schemas.microsoft.com/office/powerpoint/2010/main" val="141079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E0831EB-FD68-410F-A842-7314042067E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359501D-00ED-4FC7-ABF6-F4226FF1865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931B43C-06FB-4131-934D-93C6E2DF4CD2}"/>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5463501A-AF27-41E2-9C20-3BD908CF6ED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FB0595E8-6FEB-4BC2-B7BF-2F6A1B08CCC8}"/>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55733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740"/>
            <a:ext cx="1971675"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98" y="365740"/>
            <a:ext cx="5800725"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78935C1F-5FAD-4077-A707-CCE6B086BCF9}"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71257AD7-F5AC-49DD-8214-6CD53C57640D}" type="slidenum">
              <a:rPr lang="en-US"/>
              <a:pPr>
                <a:defRPr/>
              </a:pPr>
              <a:t>‹#›</a:t>
            </a:fld>
            <a:endParaRPr lang="en-US" dirty="0"/>
          </a:p>
        </p:txBody>
      </p:sp>
    </p:spTree>
    <p:extLst>
      <p:ext uri="{BB962C8B-B14F-4D97-AF65-F5344CB8AC3E}">
        <p14:creationId xmlns:p14="http://schemas.microsoft.com/office/powerpoint/2010/main" val="12985028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7172" b="2628"/>
          <a:stretch>
            <a:fillRect/>
          </a:stretch>
        </p:blipFill>
        <p:spPr bwMode="auto">
          <a:xfrm>
            <a:off x="4557737" y="0"/>
            <a:ext cx="4586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4679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37816" b="2628"/>
          <a:stretch>
            <a:fillRect/>
          </a:stretch>
        </p:blipFill>
        <p:spPr bwMode="auto">
          <a:xfrm>
            <a:off x="6072189" y="0"/>
            <a:ext cx="3071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2761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Основной">
    <p:bg>
      <p:bgPr>
        <a:solidFill>
          <a:schemeClr val="bg1"/>
        </a:solidFill>
        <a:effectLst/>
      </p:bgPr>
    </p:bg>
    <p:spTree>
      <p:nvGrpSpPr>
        <p:cNvPr id="1" name=""/>
        <p:cNvGrpSpPr/>
        <p:nvPr/>
      </p:nvGrpSpPr>
      <p:grpSpPr>
        <a:xfrm>
          <a:off x="0" y="0"/>
          <a:ext cx="0" cy="0"/>
          <a:chOff x="0" y="0"/>
          <a:chExt cx="0" cy="0"/>
        </a:xfrm>
      </p:grpSpPr>
      <p:sp>
        <p:nvSpPr>
          <p:cNvPr id="2" name="Параллелограмм 1"/>
          <p:cNvSpPr/>
          <p:nvPr userDrawn="1"/>
        </p:nvSpPr>
        <p:spPr>
          <a:xfrm flipH="1">
            <a:off x="-436563" y="-36423"/>
            <a:ext cx="1254126" cy="1136651"/>
          </a:xfrm>
          <a:prstGeom prst="parallelogram">
            <a:avLst>
              <a:gd name="adj" fmla="val 953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5404" tIns="27651" rIns="55404" bIns="27651" anchor="ctr"/>
          <a:lstStyle/>
          <a:p>
            <a:pPr algn="ctr" defTabSz="783111">
              <a:defRPr/>
            </a:pPr>
            <a:endParaRPr lang="ru-RU" sz="1300">
              <a:solidFill>
                <a:prstClr val="white"/>
              </a:solidFill>
              <a:sym typeface="Arial"/>
            </a:endParaRPr>
          </a:p>
        </p:txBody>
      </p:sp>
      <p:sp>
        <p:nvSpPr>
          <p:cNvPr id="3" name="Параллелограмм 2"/>
          <p:cNvSpPr/>
          <p:nvPr userDrawn="1"/>
        </p:nvSpPr>
        <p:spPr>
          <a:xfrm flipH="1">
            <a:off x="-584110" y="-128498"/>
            <a:ext cx="1255713" cy="1136651"/>
          </a:xfrm>
          <a:prstGeom prst="parallelogram">
            <a:avLst>
              <a:gd name="adj" fmla="val 95335"/>
            </a:avLst>
          </a:prstGeom>
          <a:solidFill>
            <a:srgbClr val="41A2D8"/>
          </a:solidFill>
          <a:ln>
            <a:noFill/>
          </a:ln>
        </p:spPr>
        <p:style>
          <a:lnRef idx="2">
            <a:schemeClr val="accent1">
              <a:shade val="50000"/>
            </a:schemeClr>
          </a:lnRef>
          <a:fillRef idx="1">
            <a:schemeClr val="accent1"/>
          </a:fillRef>
          <a:effectRef idx="0">
            <a:schemeClr val="accent1"/>
          </a:effectRef>
          <a:fontRef idx="minor">
            <a:schemeClr val="lt1"/>
          </a:fontRef>
        </p:style>
        <p:txBody>
          <a:bodyPr lIns="55404" tIns="27651" rIns="55404" bIns="27651" anchor="ctr"/>
          <a:lstStyle/>
          <a:p>
            <a:pPr algn="ctr" defTabSz="783111">
              <a:defRPr/>
            </a:pPr>
            <a:endParaRPr lang="ru-RU" sz="1300">
              <a:solidFill>
                <a:prstClr val="white"/>
              </a:solidFill>
              <a:sym typeface="Arial"/>
            </a:endParaRPr>
          </a:p>
        </p:txBody>
      </p:sp>
      <p:sp>
        <p:nvSpPr>
          <p:cNvPr id="4" name="Прямоугольный треугольник 3"/>
          <p:cNvSpPr/>
          <p:nvPr userDrawn="1"/>
        </p:nvSpPr>
        <p:spPr>
          <a:xfrm flipH="1" flipV="1">
            <a:off x="4" y="0"/>
            <a:ext cx="817563" cy="858838"/>
          </a:xfrm>
          <a:prstGeom prst="rtTriangle">
            <a:avLst/>
          </a:prstGeom>
          <a:solidFill>
            <a:srgbClr val="565087"/>
          </a:solidFill>
          <a:ln>
            <a:noFill/>
          </a:ln>
        </p:spPr>
        <p:style>
          <a:lnRef idx="2">
            <a:schemeClr val="accent1">
              <a:shade val="50000"/>
            </a:schemeClr>
          </a:lnRef>
          <a:fillRef idx="1">
            <a:schemeClr val="accent1"/>
          </a:fillRef>
          <a:effectRef idx="0">
            <a:schemeClr val="accent1"/>
          </a:effectRef>
          <a:fontRef idx="minor">
            <a:schemeClr val="lt1"/>
          </a:fontRef>
        </p:style>
        <p:txBody>
          <a:bodyPr lIns="55404" tIns="27651" rIns="55404" bIns="27651" anchor="ctr"/>
          <a:lstStyle/>
          <a:p>
            <a:pPr algn="ctr" defTabSz="783111">
              <a:defRPr/>
            </a:pPr>
            <a:endParaRPr lang="ru-RU" sz="1300">
              <a:solidFill>
                <a:prstClr val="white"/>
              </a:solidFill>
              <a:sym typeface="Arial"/>
            </a:endParaRPr>
          </a:p>
        </p:txBody>
      </p:sp>
    </p:spTree>
    <p:extLst>
      <p:ext uri="{BB962C8B-B14F-4D97-AF65-F5344CB8AC3E}">
        <p14:creationId xmlns:p14="http://schemas.microsoft.com/office/powerpoint/2010/main" val="304585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AACC399-7E00-4DB2-ACFD-B6A9E77EF155}"/>
              </a:ext>
            </a:extLst>
          </p:cNvPr>
          <p:cNvSpPr>
            <a:spLocks noGrp="1"/>
          </p:cNvSpPr>
          <p:nvPr>
            <p:ph type="title"/>
          </p:nvPr>
        </p:nvSpPr>
        <p:spPr>
          <a:xfrm>
            <a:off x="623889" y="1709746"/>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9475FC41-AE8B-4333-B193-54A64984C908}"/>
              </a:ext>
            </a:extLst>
          </p:cNvPr>
          <p:cNvSpPr>
            <a:spLocks noGrp="1"/>
          </p:cNvSpPr>
          <p:nvPr>
            <p:ph type="body" idx="1"/>
          </p:nvPr>
        </p:nvSpPr>
        <p:spPr>
          <a:xfrm>
            <a:off x="623889" y="4589560"/>
            <a:ext cx="7886700" cy="1500187"/>
          </a:xfrm>
        </p:spPr>
        <p:txBody>
          <a:bodyPr/>
          <a:lstStyle>
            <a:lvl1pPr marL="0" indent="0">
              <a:buNone/>
              <a:defRPr sz="2400">
                <a:solidFill>
                  <a:schemeClr val="tx1">
                    <a:tint val="75000"/>
                  </a:schemeClr>
                </a:solidFill>
              </a:defRPr>
            </a:lvl1pPr>
            <a:lvl2pPr marL="450514" indent="0">
              <a:buNone/>
              <a:defRPr sz="2000">
                <a:solidFill>
                  <a:schemeClr val="tx1">
                    <a:tint val="75000"/>
                  </a:schemeClr>
                </a:solidFill>
              </a:defRPr>
            </a:lvl2pPr>
            <a:lvl3pPr marL="901064" indent="0">
              <a:buNone/>
              <a:defRPr sz="1800">
                <a:solidFill>
                  <a:schemeClr val="tx1">
                    <a:tint val="75000"/>
                  </a:schemeClr>
                </a:solidFill>
              </a:defRPr>
            </a:lvl3pPr>
            <a:lvl4pPr marL="1351590" indent="0">
              <a:buNone/>
              <a:defRPr sz="1600">
                <a:solidFill>
                  <a:schemeClr val="tx1">
                    <a:tint val="75000"/>
                  </a:schemeClr>
                </a:solidFill>
              </a:defRPr>
            </a:lvl4pPr>
            <a:lvl5pPr marL="1802117" indent="0">
              <a:buNone/>
              <a:defRPr sz="1600">
                <a:solidFill>
                  <a:schemeClr val="tx1">
                    <a:tint val="75000"/>
                  </a:schemeClr>
                </a:solidFill>
              </a:defRPr>
            </a:lvl5pPr>
            <a:lvl6pPr marL="2252647" indent="0">
              <a:buNone/>
              <a:defRPr sz="1600">
                <a:solidFill>
                  <a:schemeClr val="tx1">
                    <a:tint val="75000"/>
                  </a:schemeClr>
                </a:solidFill>
              </a:defRPr>
            </a:lvl6pPr>
            <a:lvl7pPr marL="2703179" indent="0">
              <a:buNone/>
              <a:defRPr sz="1600">
                <a:solidFill>
                  <a:schemeClr val="tx1">
                    <a:tint val="75000"/>
                  </a:schemeClr>
                </a:solidFill>
              </a:defRPr>
            </a:lvl7pPr>
            <a:lvl8pPr marL="3153704" indent="0">
              <a:buNone/>
              <a:defRPr sz="1600">
                <a:solidFill>
                  <a:schemeClr val="tx1">
                    <a:tint val="75000"/>
                  </a:schemeClr>
                </a:solidFill>
              </a:defRPr>
            </a:lvl8pPr>
            <a:lvl9pPr marL="3604236"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95C773B6-AA1E-46DE-952A-2B9270887867}"/>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568E09DB-02D4-47B9-8923-D54DDC131CC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EF6D7AF3-D869-41BE-B88F-06A3D33A0585}"/>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996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DBA5071-FC92-4A91-82C8-8EC4E451854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FCCF56A7-3BFC-4BEB-B4F8-5363808FD936}"/>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8D25F0DC-1CFD-4905-B118-DDC62924C646}"/>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B3E6073E-F0BD-4180-A997-7D852C3E0624}"/>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3507376-7B3C-456B-90AB-EF3388F4D9CE}"/>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3DDD441B-D399-4B6B-BA35-EAAA0992718B}"/>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289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0F3669-ED59-42BE-B6CC-D2C75A0E6EA9}"/>
              </a:ext>
            </a:extLst>
          </p:cNvPr>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8543D184-FD2E-4AB8-A291-1039C00F32F7}"/>
              </a:ext>
            </a:extLst>
          </p:cNvPr>
          <p:cNvSpPr>
            <a:spLocks noGrp="1"/>
          </p:cNvSpPr>
          <p:nvPr>
            <p:ph type="body" idx="1"/>
          </p:nvPr>
        </p:nvSpPr>
        <p:spPr>
          <a:xfrm>
            <a:off x="629842" y="1681163"/>
            <a:ext cx="3868340" cy="823912"/>
          </a:xfrm>
        </p:spPr>
        <p:txBody>
          <a:bodyPr anchor="b"/>
          <a:lstStyle>
            <a:lvl1pPr marL="0" indent="0">
              <a:buNone/>
              <a:defRPr sz="2400" b="1"/>
            </a:lvl1pPr>
            <a:lvl2pPr marL="450514" indent="0">
              <a:buNone/>
              <a:defRPr sz="2000" b="1"/>
            </a:lvl2pPr>
            <a:lvl3pPr marL="901064" indent="0">
              <a:buNone/>
              <a:defRPr sz="1800" b="1"/>
            </a:lvl3pPr>
            <a:lvl4pPr marL="1351590" indent="0">
              <a:buNone/>
              <a:defRPr sz="1600" b="1"/>
            </a:lvl4pPr>
            <a:lvl5pPr marL="1802117" indent="0">
              <a:buNone/>
              <a:defRPr sz="1600" b="1"/>
            </a:lvl5pPr>
            <a:lvl6pPr marL="2252647" indent="0">
              <a:buNone/>
              <a:defRPr sz="1600" b="1"/>
            </a:lvl6pPr>
            <a:lvl7pPr marL="2703179" indent="0">
              <a:buNone/>
              <a:defRPr sz="1600" b="1"/>
            </a:lvl7pPr>
            <a:lvl8pPr marL="3153704" indent="0">
              <a:buNone/>
              <a:defRPr sz="1600" b="1"/>
            </a:lvl8pPr>
            <a:lvl9pPr marL="3604236"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9631BAD9-8DD7-4125-AE6A-BFF3C7255E3A}"/>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07720582-2D25-432F-AB01-26F012E5B27D}"/>
              </a:ext>
            </a:extLst>
          </p:cNvPr>
          <p:cNvSpPr>
            <a:spLocks noGrp="1"/>
          </p:cNvSpPr>
          <p:nvPr>
            <p:ph type="body" sz="quarter" idx="3"/>
          </p:nvPr>
        </p:nvSpPr>
        <p:spPr>
          <a:xfrm>
            <a:off x="4629242" y="1681163"/>
            <a:ext cx="3887391" cy="823912"/>
          </a:xfrm>
        </p:spPr>
        <p:txBody>
          <a:bodyPr anchor="b"/>
          <a:lstStyle>
            <a:lvl1pPr marL="0" indent="0">
              <a:buNone/>
              <a:defRPr sz="2400" b="1"/>
            </a:lvl1pPr>
            <a:lvl2pPr marL="450514" indent="0">
              <a:buNone/>
              <a:defRPr sz="2000" b="1"/>
            </a:lvl2pPr>
            <a:lvl3pPr marL="901064" indent="0">
              <a:buNone/>
              <a:defRPr sz="1800" b="1"/>
            </a:lvl3pPr>
            <a:lvl4pPr marL="1351590" indent="0">
              <a:buNone/>
              <a:defRPr sz="1600" b="1"/>
            </a:lvl4pPr>
            <a:lvl5pPr marL="1802117" indent="0">
              <a:buNone/>
              <a:defRPr sz="1600" b="1"/>
            </a:lvl5pPr>
            <a:lvl6pPr marL="2252647" indent="0">
              <a:buNone/>
              <a:defRPr sz="1600" b="1"/>
            </a:lvl6pPr>
            <a:lvl7pPr marL="2703179" indent="0">
              <a:buNone/>
              <a:defRPr sz="1600" b="1"/>
            </a:lvl7pPr>
            <a:lvl8pPr marL="3153704" indent="0">
              <a:buNone/>
              <a:defRPr sz="1600" b="1"/>
            </a:lvl8pPr>
            <a:lvl9pPr marL="3604236"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A4B7AC71-B37E-4C88-9F2C-CC97A3E1EA5F}"/>
              </a:ext>
            </a:extLst>
          </p:cNvPr>
          <p:cNvSpPr>
            <a:spLocks noGrp="1"/>
          </p:cNvSpPr>
          <p:nvPr>
            <p:ph sz="quarter" idx="4"/>
          </p:nvPr>
        </p:nvSpPr>
        <p:spPr>
          <a:xfrm>
            <a:off x="462924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0CE673A9-2B73-4951-A71F-A81F8BCE80A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267BE09C-18C7-493F-AA6B-6D14C5A83C71}"/>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AC66DAC1-F0F8-4215-A327-7BB281C3E02D}"/>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000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1295B41-3299-4891-922C-36E02FC7FB7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795AC652-5B4C-4004-80FD-5074D788482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112A6612-6EE2-488C-84BC-224D1C0A869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12E28BCA-A90C-455D-9AC6-672E310BE25F}"/>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121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849A2C4D-96D6-4D90-BB02-C8BCAAD98C20}"/>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08004907-93B9-45FE-AF9B-5B56BB1F6FC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8CE825D5-E88C-43E9-8ED2-E1B9334A4EB6}"/>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11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B27DB5-FF60-4B19-9CDC-CF14AA6CCBC3}"/>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166C97FC-DCA9-40A0-B856-AD679DA7030E}"/>
              </a:ext>
            </a:extLst>
          </p:cNvPr>
          <p:cNvSpPr>
            <a:spLocks noGrp="1"/>
          </p:cNvSpPr>
          <p:nvPr>
            <p:ph idx="1"/>
          </p:nvPr>
        </p:nvSpPr>
        <p:spPr>
          <a:xfrm>
            <a:off x="3887391" y="98752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E3DE7F2B-5BD9-49F5-9B06-9D0F6EF9DC02}"/>
              </a:ext>
            </a:extLst>
          </p:cNvPr>
          <p:cNvSpPr>
            <a:spLocks noGrp="1"/>
          </p:cNvSpPr>
          <p:nvPr>
            <p:ph type="body" sz="half" idx="2"/>
          </p:nvPr>
        </p:nvSpPr>
        <p:spPr>
          <a:xfrm>
            <a:off x="629841" y="2057400"/>
            <a:ext cx="2949178" cy="3811588"/>
          </a:xfrm>
        </p:spPr>
        <p:txBody>
          <a:bodyPr/>
          <a:lstStyle>
            <a:lvl1pPr marL="0" indent="0">
              <a:buNone/>
              <a:defRPr sz="1600"/>
            </a:lvl1pPr>
            <a:lvl2pPr marL="450514" indent="0">
              <a:buNone/>
              <a:defRPr sz="1400"/>
            </a:lvl2pPr>
            <a:lvl3pPr marL="901064" indent="0">
              <a:buNone/>
              <a:defRPr sz="1200"/>
            </a:lvl3pPr>
            <a:lvl4pPr marL="1351590" indent="0">
              <a:buNone/>
              <a:defRPr sz="1000"/>
            </a:lvl4pPr>
            <a:lvl5pPr marL="1802117" indent="0">
              <a:buNone/>
              <a:defRPr sz="1000"/>
            </a:lvl5pPr>
            <a:lvl6pPr marL="2252647" indent="0">
              <a:buNone/>
              <a:defRPr sz="1000"/>
            </a:lvl6pPr>
            <a:lvl7pPr marL="2703179" indent="0">
              <a:buNone/>
              <a:defRPr sz="1000"/>
            </a:lvl7pPr>
            <a:lvl8pPr marL="3153704" indent="0">
              <a:buNone/>
              <a:defRPr sz="1000"/>
            </a:lvl8pPr>
            <a:lvl9pPr marL="3604236"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9218E459-FF73-48ED-90B2-2536DCE8DBB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612E92E-5D13-4718-90D0-57B254C92DAF}"/>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98AC36FF-1BE7-421D-84EF-AD6BB4A50CDC}"/>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713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9C8D5EC-A855-4977-9569-7F594A927096}"/>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C96FAB6A-3F30-44BF-98ED-D6ECD220D3DC}"/>
              </a:ext>
            </a:extLst>
          </p:cNvPr>
          <p:cNvSpPr>
            <a:spLocks noGrp="1"/>
          </p:cNvSpPr>
          <p:nvPr>
            <p:ph type="pic" idx="1"/>
          </p:nvPr>
        </p:nvSpPr>
        <p:spPr>
          <a:xfrm>
            <a:off x="3887391" y="987522"/>
            <a:ext cx="4629150" cy="4873625"/>
          </a:xfrm>
        </p:spPr>
        <p:txBody>
          <a:bodyPr/>
          <a:lstStyle>
            <a:lvl1pPr marL="0" indent="0">
              <a:buNone/>
              <a:defRPr sz="3200"/>
            </a:lvl1pPr>
            <a:lvl2pPr marL="450514" indent="0">
              <a:buNone/>
              <a:defRPr sz="2800"/>
            </a:lvl2pPr>
            <a:lvl3pPr marL="901064" indent="0">
              <a:buNone/>
              <a:defRPr sz="2400"/>
            </a:lvl3pPr>
            <a:lvl4pPr marL="1351590" indent="0">
              <a:buNone/>
              <a:defRPr sz="2000"/>
            </a:lvl4pPr>
            <a:lvl5pPr marL="1802117" indent="0">
              <a:buNone/>
              <a:defRPr sz="2000"/>
            </a:lvl5pPr>
            <a:lvl6pPr marL="2252647" indent="0">
              <a:buNone/>
              <a:defRPr sz="2000"/>
            </a:lvl6pPr>
            <a:lvl7pPr marL="2703179" indent="0">
              <a:buNone/>
              <a:defRPr sz="2000"/>
            </a:lvl7pPr>
            <a:lvl8pPr marL="3153704" indent="0">
              <a:buNone/>
              <a:defRPr sz="2000"/>
            </a:lvl8pPr>
            <a:lvl9pPr marL="3604236" indent="0">
              <a:buNone/>
              <a:defRPr sz="2000"/>
            </a:lvl9pPr>
          </a:lstStyle>
          <a:p>
            <a:endParaRPr lang="ru-RU"/>
          </a:p>
        </p:txBody>
      </p:sp>
      <p:sp>
        <p:nvSpPr>
          <p:cNvPr id="4" name="Текст 3">
            <a:extLst>
              <a:ext uri="{FF2B5EF4-FFF2-40B4-BE49-F238E27FC236}">
                <a16:creationId xmlns="" xmlns:a16="http://schemas.microsoft.com/office/drawing/2014/main" id="{8C0D3627-74E4-4929-9264-4087C870C431}"/>
              </a:ext>
            </a:extLst>
          </p:cNvPr>
          <p:cNvSpPr>
            <a:spLocks noGrp="1"/>
          </p:cNvSpPr>
          <p:nvPr>
            <p:ph type="body" sz="half" idx="2"/>
          </p:nvPr>
        </p:nvSpPr>
        <p:spPr>
          <a:xfrm>
            <a:off x="629841" y="2057400"/>
            <a:ext cx="2949178" cy="3811588"/>
          </a:xfrm>
        </p:spPr>
        <p:txBody>
          <a:bodyPr/>
          <a:lstStyle>
            <a:lvl1pPr marL="0" indent="0">
              <a:buNone/>
              <a:defRPr sz="1600"/>
            </a:lvl1pPr>
            <a:lvl2pPr marL="450514" indent="0">
              <a:buNone/>
              <a:defRPr sz="1400"/>
            </a:lvl2pPr>
            <a:lvl3pPr marL="901064" indent="0">
              <a:buNone/>
              <a:defRPr sz="1200"/>
            </a:lvl3pPr>
            <a:lvl4pPr marL="1351590" indent="0">
              <a:buNone/>
              <a:defRPr sz="1000"/>
            </a:lvl4pPr>
            <a:lvl5pPr marL="1802117" indent="0">
              <a:buNone/>
              <a:defRPr sz="1000"/>
            </a:lvl5pPr>
            <a:lvl6pPr marL="2252647" indent="0">
              <a:buNone/>
              <a:defRPr sz="1000"/>
            </a:lvl6pPr>
            <a:lvl7pPr marL="2703179" indent="0">
              <a:buNone/>
              <a:defRPr sz="1000"/>
            </a:lvl7pPr>
            <a:lvl8pPr marL="3153704" indent="0">
              <a:buNone/>
              <a:defRPr sz="1000"/>
            </a:lvl8pPr>
            <a:lvl9pPr marL="3604236"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DDE8FA5-075C-4E85-9121-80521CC861F6}"/>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9792CED-E60B-40FC-95A2-B3A33C5D5A9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6CF58E56-2A90-4522-B1A7-4AE0DA59ABC8}"/>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7244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E9B7B42-06BE-402A-AE9A-935E4FA3B8A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21E3D3F1-01BF-4481-A5EA-12F4867EB03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7170CA2-A860-460B-BECA-36D918EBA2B4}"/>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CCC4DC0A-D9AC-44D6-9660-93AE2D993470}"/>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F089EF86-FDCA-4121-BF98-9030B8A9C650}"/>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633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3EF83E25-2D06-4E81-9658-060A1278E944}"/>
              </a:ext>
            </a:extLst>
          </p:cNvPr>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4A6A45BB-95BD-43CF-B32B-B80E0F593C79}"/>
              </a:ext>
            </a:extLst>
          </p:cNvPr>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E377F4D-FB5D-484F-83B6-EC1CAA91A96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D6E32E4F-5057-4630-8AC2-31E91B8F033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0E519F2-56B8-4F79-BB5D-A083D47090A7}"/>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1539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89478DC5-F7B1-4722-A7D4-1EAFA890CD3E}"/>
              </a:ext>
            </a:extLst>
          </p:cNvPr>
          <p:cNvSpPr>
            <a:spLocks noGrp="1"/>
          </p:cNvSpPr>
          <p:nvPr>
            <p:ph type="pic" sz="quarter" idx="10" hasCustomPrompt="1"/>
          </p:nvPr>
        </p:nvSpPr>
        <p:spPr>
          <a:xfrm>
            <a:off x="3477762" y="0"/>
            <a:ext cx="5666242"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0111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65334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87352"/>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02263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800"/>
            </a:lvl1pPr>
          </a:lstStyle>
          <a:p>
            <a:r>
              <a:rPr lang="ru-RU"/>
              <a:t>Образец заголовка</a:t>
            </a:r>
            <a:endParaRPr lang="en-US" dirty="0"/>
          </a:p>
        </p:txBody>
      </p:sp>
      <p:sp>
        <p:nvSpPr>
          <p:cNvPr id="3" name="Subtitle 2"/>
          <p:cNvSpPr>
            <a:spLocks noGrp="1"/>
          </p:cNvSpPr>
          <p:nvPr>
            <p:ph type="subTitle" idx="1"/>
          </p:nvPr>
        </p:nvSpPr>
        <p:spPr>
          <a:xfrm>
            <a:off x="1143001" y="3602512"/>
            <a:ext cx="6858000" cy="1655763"/>
          </a:xfrm>
        </p:spPr>
        <p:txBody>
          <a:bodyPr/>
          <a:lstStyle>
            <a:lvl1pPr marL="0" indent="0" algn="ctr">
              <a:buNone/>
              <a:defRPr sz="2300"/>
            </a:lvl1pPr>
            <a:lvl2pPr marL="431219" indent="0" algn="ctr">
              <a:buNone/>
              <a:defRPr sz="1900"/>
            </a:lvl2pPr>
            <a:lvl3pPr marL="862443" indent="0" algn="ctr">
              <a:buNone/>
              <a:defRPr sz="1700"/>
            </a:lvl3pPr>
            <a:lvl4pPr marL="1293666" indent="0" algn="ctr">
              <a:buNone/>
              <a:defRPr sz="1500"/>
            </a:lvl4pPr>
            <a:lvl5pPr marL="1724889" indent="0" algn="ctr">
              <a:buNone/>
              <a:defRPr sz="1500"/>
            </a:lvl5pPr>
            <a:lvl6pPr marL="2156113" indent="0" algn="ctr">
              <a:buNone/>
              <a:defRPr sz="1500"/>
            </a:lvl6pPr>
            <a:lvl7pPr marL="2587340" indent="0" algn="ctr">
              <a:buNone/>
              <a:defRPr sz="1500"/>
            </a:lvl7pPr>
            <a:lvl8pPr marL="3018561" indent="0" algn="ctr">
              <a:buNone/>
              <a:defRPr sz="1500"/>
            </a:lvl8pPr>
            <a:lvl9pPr marL="3449784"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895149B1-875C-49F3-9F7D-793EFE011802}"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C171C84F-AC28-4EF0-A709-11E7052716BF}" type="slidenum">
              <a:rPr lang="en-US"/>
              <a:pPr>
                <a:defRPr/>
              </a:pPr>
              <a:t>‹#›</a:t>
            </a:fld>
            <a:endParaRPr lang="en-US" dirty="0"/>
          </a:p>
        </p:txBody>
      </p:sp>
    </p:spTree>
    <p:extLst>
      <p:ext uri="{BB962C8B-B14F-4D97-AF65-F5344CB8AC3E}">
        <p14:creationId xmlns:p14="http://schemas.microsoft.com/office/powerpoint/2010/main" val="868217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DC7C78AF-D51A-4C95-94B3-4C64579A7339}"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FE0231C7-A101-4499-963E-72BC8AE82D9F}" type="slidenum">
              <a:rPr lang="en-US"/>
              <a:pPr>
                <a:defRPr/>
              </a:pPr>
              <a:t>‹#›</a:t>
            </a:fld>
            <a:endParaRPr lang="en-US" dirty="0"/>
          </a:p>
        </p:txBody>
      </p:sp>
    </p:spTree>
    <p:extLst>
      <p:ext uri="{BB962C8B-B14F-4D97-AF65-F5344CB8AC3E}">
        <p14:creationId xmlns:p14="http://schemas.microsoft.com/office/powerpoint/2010/main" val="2796067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9" y="1710187"/>
            <a:ext cx="7886700" cy="2852737"/>
          </a:xfrm>
        </p:spPr>
        <p:txBody>
          <a:bodyPr anchor="b"/>
          <a:lstStyle>
            <a:lvl1pPr>
              <a:defRPr sz="5800"/>
            </a:lvl1pPr>
          </a:lstStyle>
          <a:p>
            <a:r>
              <a:rPr lang="ru-RU"/>
              <a:t>Образец заголовка</a:t>
            </a:r>
            <a:endParaRPr lang="en-US" dirty="0"/>
          </a:p>
        </p:txBody>
      </p:sp>
      <p:sp>
        <p:nvSpPr>
          <p:cNvPr id="3" name="Text Placeholder 2"/>
          <p:cNvSpPr>
            <a:spLocks noGrp="1"/>
          </p:cNvSpPr>
          <p:nvPr>
            <p:ph type="body" idx="1"/>
          </p:nvPr>
        </p:nvSpPr>
        <p:spPr>
          <a:xfrm>
            <a:off x="623889" y="4589952"/>
            <a:ext cx="7886700" cy="1500187"/>
          </a:xfrm>
        </p:spPr>
        <p:txBody>
          <a:bodyPr/>
          <a:lstStyle>
            <a:lvl1pPr marL="0" indent="0">
              <a:buNone/>
              <a:defRPr sz="2300">
                <a:solidFill>
                  <a:schemeClr val="tx1"/>
                </a:solidFill>
              </a:defRPr>
            </a:lvl1pPr>
            <a:lvl2pPr marL="431219" indent="0">
              <a:buNone/>
              <a:defRPr sz="1900">
                <a:solidFill>
                  <a:schemeClr val="tx1">
                    <a:tint val="75000"/>
                  </a:schemeClr>
                </a:solidFill>
              </a:defRPr>
            </a:lvl2pPr>
            <a:lvl3pPr marL="862443" indent="0">
              <a:buNone/>
              <a:defRPr sz="1700">
                <a:solidFill>
                  <a:schemeClr val="tx1">
                    <a:tint val="75000"/>
                  </a:schemeClr>
                </a:solidFill>
              </a:defRPr>
            </a:lvl3pPr>
            <a:lvl4pPr marL="1293666" indent="0">
              <a:buNone/>
              <a:defRPr sz="1500">
                <a:solidFill>
                  <a:schemeClr val="tx1">
                    <a:tint val="75000"/>
                  </a:schemeClr>
                </a:solidFill>
              </a:defRPr>
            </a:lvl4pPr>
            <a:lvl5pPr marL="1724889" indent="0">
              <a:buNone/>
              <a:defRPr sz="1500">
                <a:solidFill>
                  <a:schemeClr val="tx1">
                    <a:tint val="75000"/>
                  </a:schemeClr>
                </a:solidFill>
              </a:defRPr>
            </a:lvl5pPr>
            <a:lvl6pPr marL="2156113" indent="0">
              <a:buNone/>
              <a:defRPr sz="1500">
                <a:solidFill>
                  <a:schemeClr val="tx1">
                    <a:tint val="75000"/>
                  </a:schemeClr>
                </a:solidFill>
              </a:defRPr>
            </a:lvl6pPr>
            <a:lvl7pPr marL="2587340" indent="0">
              <a:buNone/>
              <a:defRPr sz="1500">
                <a:solidFill>
                  <a:schemeClr val="tx1">
                    <a:tint val="75000"/>
                  </a:schemeClr>
                </a:solidFill>
              </a:defRPr>
            </a:lvl7pPr>
            <a:lvl8pPr marL="3018561" indent="0">
              <a:buNone/>
              <a:defRPr sz="1500">
                <a:solidFill>
                  <a:schemeClr val="tx1">
                    <a:tint val="75000"/>
                  </a:schemeClr>
                </a:solidFill>
              </a:defRPr>
            </a:lvl8pPr>
            <a:lvl9pPr marL="3449784"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CF60C796-D4E7-42BC-BBC8-645BB4C9E786}"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A09EACBB-7D7C-4B5F-90A8-F6EED4CF8D83}" type="slidenum">
              <a:rPr lang="en-US"/>
              <a:pPr>
                <a:defRPr/>
              </a:pPr>
              <a:t>‹#›</a:t>
            </a:fld>
            <a:endParaRPr lang="en-US" dirty="0"/>
          </a:p>
        </p:txBody>
      </p:sp>
    </p:spTree>
    <p:extLst>
      <p:ext uri="{BB962C8B-B14F-4D97-AF65-F5344CB8AC3E}">
        <p14:creationId xmlns:p14="http://schemas.microsoft.com/office/powerpoint/2010/main" val="3031088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1BD55F80-6B91-4EF7-BD93-C12BFEBD54F6}"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4F17D394-BA05-4104-9A73-523A09FBAFE8}" type="slidenum">
              <a:rPr lang="en-US"/>
              <a:pPr>
                <a:defRPr/>
              </a:pPr>
              <a:t>‹#›</a:t>
            </a:fld>
            <a:endParaRPr lang="en-US" dirty="0"/>
          </a:p>
        </p:txBody>
      </p:sp>
    </p:spTree>
    <p:extLst>
      <p:ext uri="{BB962C8B-B14F-4D97-AF65-F5344CB8AC3E}">
        <p14:creationId xmlns:p14="http://schemas.microsoft.com/office/powerpoint/2010/main" val="3623296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5"/>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00" b="1"/>
            </a:lvl1pPr>
            <a:lvl2pPr marL="431219" indent="0">
              <a:buNone/>
              <a:defRPr sz="1900" b="1"/>
            </a:lvl2pPr>
            <a:lvl3pPr marL="862443" indent="0">
              <a:buNone/>
              <a:defRPr sz="1700" b="1"/>
            </a:lvl3pPr>
            <a:lvl4pPr marL="1293666" indent="0">
              <a:buNone/>
              <a:defRPr sz="1500" b="1"/>
            </a:lvl4pPr>
            <a:lvl5pPr marL="1724889" indent="0">
              <a:buNone/>
              <a:defRPr sz="1500" b="1"/>
            </a:lvl5pPr>
            <a:lvl6pPr marL="2156113" indent="0">
              <a:buNone/>
              <a:defRPr sz="1500" b="1"/>
            </a:lvl6pPr>
            <a:lvl7pPr marL="2587340" indent="0">
              <a:buNone/>
              <a:defRPr sz="1500" b="1"/>
            </a:lvl7pPr>
            <a:lvl8pPr marL="3018561" indent="0">
              <a:buNone/>
              <a:defRPr sz="1500" b="1"/>
            </a:lvl8pPr>
            <a:lvl9pPr marL="3449784" indent="0">
              <a:buNone/>
              <a:defRPr sz="15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323" y="1681163"/>
            <a:ext cx="3887391" cy="823912"/>
          </a:xfrm>
        </p:spPr>
        <p:txBody>
          <a:bodyPr anchor="b"/>
          <a:lstStyle>
            <a:lvl1pPr marL="0" indent="0">
              <a:buNone/>
              <a:defRPr sz="2300" b="1"/>
            </a:lvl1pPr>
            <a:lvl2pPr marL="431219" indent="0">
              <a:buNone/>
              <a:defRPr sz="1900" b="1"/>
            </a:lvl2pPr>
            <a:lvl3pPr marL="862443" indent="0">
              <a:buNone/>
              <a:defRPr sz="1700" b="1"/>
            </a:lvl3pPr>
            <a:lvl4pPr marL="1293666" indent="0">
              <a:buNone/>
              <a:defRPr sz="1500" b="1"/>
            </a:lvl4pPr>
            <a:lvl5pPr marL="1724889" indent="0">
              <a:buNone/>
              <a:defRPr sz="1500" b="1"/>
            </a:lvl5pPr>
            <a:lvl6pPr marL="2156113" indent="0">
              <a:buNone/>
              <a:defRPr sz="1500" b="1"/>
            </a:lvl6pPr>
            <a:lvl7pPr marL="2587340" indent="0">
              <a:buNone/>
              <a:defRPr sz="1500" b="1"/>
            </a:lvl7pPr>
            <a:lvl8pPr marL="3018561" indent="0">
              <a:buNone/>
              <a:defRPr sz="1500" b="1"/>
            </a:lvl8pPr>
            <a:lvl9pPr marL="3449784" indent="0">
              <a:buNone/>
              <a:defRPr sz="1500" b="1"/>
            </a:lvl9pPr>
          </a:lstStyle>
          <a:p>
            <a:pPr lvl="0"/>
            <a:r>
              <a:rPr lang="ru-RU"/>
              <a:t>Образец текста</a:t>
            </a:r>
          </a:p>
        </p:txBody>
      </p:sp>
      <p:sp>
        <p:nvSpPr>
          <p:cNvPr id="6" name="Content Placeholder 5"/>
          <p:cNvSpPr>
            <a:spLocks noGrp="1"/>
          </p:cNvSpPr>
          <p:nvPr>
            <p:ph sz="quarter" idx="4"/>
          </p:nvPr>
        </p:nvSpPr>
        <p:spPr>
          <a:xfrm>
            <a:off x="4629323"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D1D9C898-E82D-4B65-8FE5-8E2DF0D8B555}" type="datetimeFigureOut">
              <a:rPr lang="en-US"/>
              <a:pPr>
                <a:defRPr/>
              </a:pPr>
              <a:t>1/28/2026</a:t>
            </a:fld>
            <a:endParaRPr lang="en-US" dirty="0"/>
          </a:p>
        </p:txBody>
      </p:sp>
      <p:sp>
        <p:nvSpPr>
          <p:cNvPr id="8" name="Footer Placeholder 7"/>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CABCD64B-8805-46AA-91A4-8E012829744F}" type="slidenum">
              <a:rPr lang="en-US"/>
              <a:pPr>
                <a:defRPr/>
              </a:pPr>
              <a:t>‹#›</a:t>
            </a:fld>
            <a:endParaRPr lang="en-US" dirty="0"/>
          </a:p>
        </p:txBody>
      </p:sp>
    </p:spTree>
    <p:extLst>
      <p:ext uri="{BB962C8B-B14F-4D97-AF65-F5344CB8AC3E}">
        <p14:creationId xmlns:p14="http://schemas.microsoft.com/office/powerpoint/2010/main" val="229955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481D9BA8-C22F-41C1-9B13-9BEE264EA99B}" type="datetimeFigureOut">
              <a:rPr lang="en-US"/>
              <a:pPr>
                <a:defRPr/>
              </a:pPr>
              <a:t>1/28/2026</a:t>
            </a:fld>
            <a:endParaRPr lang="en-US" dirty="0"/>
          </a:p>
        </p:txBody>
      </p:sp>
      <p:sp>
        <p:nvSpPr>
          <p:cNvPr id="4" name="Footer Placeholder 3"/>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C6EBDCEF-4F6B-4A91-B931-46D55F3519B8}" type="slidenum">
              <a:rPr lang="en-US"/>
              <a:pPr>
                <a:defRPr/>
              </a:pPr>
              <a:t>‹#›</a:t>
            </a:fld>
            <a:endParaRPr lang="en-US" dirty="0"/>
          </a:p>
        </p:txBody>
      </p:sp>
    </p:spTree>
    <p:extLst>
      <p:ext uri="{BB962C8B-B14F-4D97-AF65-F5344CB8AC3E}">
        <p14:creationId xmlns:p14="http://schemas.microsoft.com/office/powerpoint/2010/main" val="4036576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7E78A6E0-FD01-41EA-A88E-B55C93CD5738}" type="datetimeFigureOut">
              <a:rPr lang="en-US"/>
              <a:pPr>
                <a:defRPr/>
              </a:pPr>
              <a:t>1/28/2026</a:t>
            </a:fld>
            <a:endParaRPr lang="en-US" dirty="0"/>
          </a:p>
        </p:txBody>
      </p:sp>
      <p:sp>
        <p:nvSpPr>
          <p:cNvPr id="3" name="Footer Placeholder 2"/>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611D1069-FE2A-48C8-B8B5-D1A5D80D3957}" type="slidenum">
              <a:rPr lang="en-US"/>
              <a:pPr>
                <a:defRPr/>
              </a:pPr>
              <a:t>‹#›</a:t>
            </a:fld>
            <a:endParaRPr lang="en-US" dirty="0"/>
          </a:p>
        </p:txBody>
      </p:sp>
    </p:spTree>
    <p:extLst>
      <p:ext uri="{BB962C8B-B14F-4D97-AF65-F5344CB8AC3E}">
        <p14:creationId xmlns:p14="http://schemas.microsoft.com/office/powerpoint/2010/main" val="2494415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Content Placeholder 2"/>
          <p:cNvSpPr>
            <a:spLocks noGrp="1"/>
          </p:cNvSpPr>
          <p:nvPr>
            <p:ph idx="1"/>
          </p:nvPr>
        </p:nvSpPr>
        <p:spPr>
          <a:xfrm>
            <a:off x="3887391" y="988023"/>
            <a:ext cx="4629150" cy="487362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500"/>
            </a:lvl1pPr>
            <a:lvl2pPr marL="431219" indent="0">
              <a:buNone/>
              <a:defRPr sz="1400"/>
            </a:lvl2pPr>
            <a:lvl3pPr marL="862443" indent="0">
              <a:buNone/>
              <a:defRPr sz="1200"/>
            </a:lvl3pPr>
            <a:lvl4pPr marL="1293666" indent="0">
              <a:buNone/>
              <a:defRPr sz="1000"/>
            </a:lvl4pPr>
            <a:lvl5pPr marL="1724889" indent="0">
              <a:buNone/>
              <a:defRPr sz="1000"/>
            </a:lvl5pPr>
            <a:lvl6pPr marL="2156113" indent="0">
              <a:buNone/>
              <a:defRPr sz="1000"/>
            </a:lvl6pPr>
            <a:lvl7pPr marL="2587340" indent="0">
              <a:buNone/>
              <a:defRPr sz="1000"/>
            </a:lvl7pPr>
            <a:lvl8pPr marL="3018561" indent="0">
              <a:buNone/>
              <a:defRPr sz="1000"/>
            </a:lvl8pPr>
            <a:lvl9pPr marL="3449784"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AFAEF54D-A6E6-47DC-B884-A6A23977A080}"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E764416F-2724-4280-9A4C-41A8DF0B39DC}" type="slidenum">
              <a:rPr lang="en-US"/>
              <a:pPr>
                <a:defRPr/>
              </a:pPr>
              <a:t>‹#›</a:t>
            </a:fld>
            <a:endParaRPr lang="en-US" dirty="0"/>
          </a:p>
        </p:txBody>
      </p:sp>
    </p:spTree>
    <p:extLst>
      <p:ext uri="{BB962C8B-B14F-4D97-AF65-F5344CB8AC3E}">
        <p14:creationId xmlns:p14="http://schemas.microsoft.com/office/powerpoint/2010/main" val="1422893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8023"/>
            <a:ext cx="4629150" cy="4873625"/>
          </a:xfrm>
        </p:spPr>
        <p:txBody>
          <a:bodyPr rtlCol="0">
            <a:normAutofit/>
          </a:bodyPr>
          <a:lstStyle>
            <a:lvl1pPr marL="0" indent="0">
              <a:buNone/>
              <a:defRPr sz="3100"/>
            </a:lvl1pPr>
            <a:lvl2pPr marL="431219" indent="0">
              <a:buNone/>
              <a:defRPr sz="2700"/>
            </a:lvl2pPr>
            <a:lvl3pPr marL="862443" indent="0">
              <a:buNone/>
              <a:defRPr sz="2300"/>
            </a:lvl3pPr>
            <a:lvl4pPr marL="1293666" indent="0">
              <a:buNone/>
              <a:defRPr sz="1900"/>
            </a:lvl4pPr>
            <a:lvl5pPr marL="1724889" indent="0">
              <a:buNone/>
              <a:defRPr sz="1900"/>
            </a:lvl5pPr>
            <a:lvl6pPr marL="2156113" indent="0">
              <a:buNone/>
              <a:defRPr sz="1900"/>
            </a:lvl6pPr>
            <a:lvl7pPr marL="2587340" indent="0">
              <a:buNone/>
              <a:defRPr sz="1900"/>
            </a:lvl7pPr>
            <a:lvl8pPr marL="3018561" indent="0">
              <a:buNone/>
              <a:defRPr sz="1900"/>
            </a:lvl8pPr>
            <a:lvl9pPr marL="3449784" indent="0">
              <a:buNone/>
              <a:defRPr sz="19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500"/>
            </a:lvl1pPr>
            <a:lvl2pPr marL="431219" indent="0">
              <a:buNone/>
              <a:defRPr sz="1400"/>
            </a:lvl2pPr>
            <a:lvl3pPr marL="862443" indent="0">
              <a:buNone/>
              <a:defRPr sz="1200"/>
            </a:lvl3pPr>
            <a:lvl4pPr marL="1293666" indent="0">
              <a:buNone/>
              <a:defRPr sz="1000"/>
            </a:lvl4pPr>
            <a:lvl5pPr marL="1724889" indent="0">
              <a:buNone/>
              <a:defRPr sz="1000"/>
            </a:lvl5pPr>
            <a:lvl6pPr marL="2156113" indent="0">
              <a:buNone/>
              <a:defRPr sz="1000"/>
            </a:lvl6pPr>
            <a:lvl7pPr marL="2587340" indent="0">
              <a:buNone/>
              <a:defRPr sz="1000"/>
            </a:lvl7pPr>
            <a:lvl8pPr marL="3018561" indent="0">
              <a:buNone/>
              <a:defRPr sz="1000"/>
            </a:lvl8pPr>
            <a:lvl9pPr marL="3449784"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B4AB63BB-860D-42D2-91B7-1D83D707E82C}"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D4308571-EFED-45C6-B15E-44FB1F0FAC1F}" type="slidenum">
              <a:rPr lang="en-US"/>
              <a:pPr>
                <a:defRPr/>
              </a:pPr>
              <a:t>‹#›</a:t>
            </a:fld>
            <a:endParaRPr lang="en-US" dirty="0"/>
          </a:p>
        </p:txBody>
      </p:sp>
    </p:spTree>
    <p:extLst>
      <p:ext uri="{BB962C8B-B14F-4D97-AF65-F5344CB8AC3E}">
        <p14:creationId xmlns:p14="http://schemas.microsoft.com/office/powerpoint/2010/main" val="3816738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A46CDE36-D658-4BE2-90ED-B97045CF2669}"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4A54AAA6-7D89-4994-87B7-A79C9CCC5346}" type="slidenum">
              <a:rPr lang="en-US"/>
              <a:pPr>
                <a:defRPr/>
              </a:pPr>
              <a:t>‹#›</a:t>
            </a:fld>
            <a:endParaRPr lang="en-US" dirty="0"/>
          </a:p>
        </p:txBody>
      </p:sp>
    </p:spTree>
    <p:extLst>
      <p:ext uri="{BB962C8B-B14F-4D97-AF65-F5344CB8AC3E}">
        <p14:creationId xmlns:p14="http://schemas.microsoft.com/office/powerpoint/2010/main" val="3058959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705"/>
            <a:ext cx="1971675"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98" y="365705"/>
            <a:ext cx="5800725"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C98238D7-0A6F-4BAB-9B7B-520F0CA0E3ED}"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27A2780E-97A6-452F-AB6C-C1FDA3BD6664}" type="slidenum">
              <a:rPr lang="en-US"/>
              <a:pPr>
                <a:defRPr/>
              </a:pPr>
              <a:t>‹#›</a:t>
            </a:fld>
            <a:endParaRPr lang="en-US" dirty="0"/>
          </a:p>
        </p:txBody>
      </p:sp>
    </p:spTree>
    <p:extLst>
      <p:ext uri="{BB962C8B-B14F-4D97-AF65-F5344CB8AC3E}">
        <p14:creationId xmlns:p14="http://schemas.microsoft.com/office/powerpoint/2010/main" val="3229287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7172" b="2628"/>
          <a:stretch>
            <a:fillRect/>
          </a:stretch>
        </p:blipFill>
        <p:spPr bwMode="auto">
          <a:xfrm>
            <a:off x="4557737" y="0"/>
            <a:ext cx="4586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151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37816" b="2628"/>
          <a:stretch>
            <a:fillRect/>
          </a:stretch>
        </p:blipFill>
        <p:spPr bwMode="auto">
          <a:xfrm>
            <a:off x="6072189" y="0"/>
            <a:ext cx="3071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851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Основной">
    <p:bg>
      <p:bgPr>
        <a:solidFill>
          <a:schemeClr val="bg1"/>
        </a:solidFill>
        <a:effectLst/>
      </p:bgPr>
    </p:bg>
    <p:spTree>
      <p:nvGrpSpPr>
        <p:cNvPr id="1" name=""/>
        <p:cNvGrpSpPr/>
        <p:nvPr/>
      </p:nvGrpSpPr>
      <p:grpSpPr>
        <a:xfrm>
          <a:off x="0" y="0"/>
          <a:ext cx="0" cy="0"/>
          <a:chOff x="0" y="0"/>
          <a:chExt cx="0" cy="0"/>
        </a:xfrm>
      </p:grpSpPr>
      <p:sp>
        <p:nvSpPr>
          <p:cNvPr id="2" name="Параллелограмм 1"/>
          <p:cNvSpPr/>
          <p:nvPr userDrawn="1"/>
        </p:nvSpPr>
        <p:spPr>
          <a:xfrm flipH="1">
            <a:off x="-436563" y="-36423"/>
            <a:ext cx="1254126" cy="1136651"/>
          </a:xfrm>
          <a:prstGeom prst="parallelogram">
            <a:avLst>
              <a:gd name="adj" fmla="val 953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5338" tIns="27618" rIns="55338" bIns="27618" anchor="ctr"/>
          <a:lstStyle/>
          <a:p>
            <a:pPr algn="ctr" defTabSz="782215">
              <a:defRPr/>
            </a:pPr>
            <a:endParaRPr lang="ru-RU" sz="1300">
              <a:solidFill>
                <a:prstClr val="white"/>
              </a:solidFill>
              <a:sym typeface="Arial"/>
            </a:endParaRPr>
          </a:p>
        </p:txBody>
      </p:sp>
      <p:sp>
        <p:nvSpPr>
          <p:cNvPr id="3" name="Параллелограмм 2"/>
          <p:cNvSpPr/>
          <p:nvPr userDrawn="1"/>
        </p:nvSpPr>
        <p:spPr>
          <a:xfrm flipH="1">
            <a:off x="-584110" y="-128498"/>
            <a:ext cx="1255713" cy="1136651"/>
          </a:xfrm>
          <a:prstGeom prst="parallelogram">
            <a:avLst>
              <a:gd name="adj" fmla="val 95335"/>
            </a:avLst>
          </a:prstGeom>
          <a:solidFill>
            <a:srgbClr val="41A2D8"/>
          </a:solidFill>
          <a:ln>
            <a:noFill/>
          </a:ln>
        </p:spPr>
        <p:style>
          <a:lnRef idx="2">
            <a:schemeClr val="accent1">
              <a:shade val="50000"/>
            </a:schemeClr>
          </a:lnRef>
          <a:fillRef idx="1">
            <a:schemeClr val="accent1"/>
          </a:fillRef>
          <a:effectRef idx="0">
            <a:schemeClr val="accent1"/>
          </a:effectRef>
          <a:fontRef idx="minor">
            <a:schemeClr val="lt1"/>
          </a:fontRef>
        </p:style>
        <p:txBody>
          <a:bodyPr lIns="55338" tIns="27618" rIns="55338" bIns="27618" anchor="ctr"/>
          <a:lstStyle/>
          <a:p>
            <a:pPr algn="ctr" defTabSz="782215">
              <a:defRPr/>
            </a:pPr>
            <a:endParaRPr lang="ru-RU" sz="1300">
              <a:solidFill>
                <a:prstClr val="white"/>
              </a:solidFill>
              <a:sym typeface="Arial"/>
            </a:endParaRPr>
          </a:p>
        </p:txBody>
      </p:sp>
      <p:sp>
        <p:nvSpPr>
          <p:cNvPr id="4" name="Прямоугольный треугольник 3"/>
          <p:cNvSpPr/>
          <p:nvPr userDrawn="1"/>
        </p:nvSpPr>
        <p:spPr>
          <a:xfrm flipH="1" flipV="1">
            <a:off x="4" y="0"/>
            <a:ext cx="817563" cy="858838"/>
          </a:xfrm>
          <a:prstGeom prst="rtTriangle">
            <a:avLst/>
          </a:prstGeom>
          <a:solidFill>
            <a:srgbClr val="565087"/>
          </a:solidFill>
          <a:ln>
            <a:noFill/>
          </a:ln>
        </p:spPr>
        <p:style>
          <a:lnRef idx="2">
            <a:schemeClr val="accent1">
              <a:shade val="50000"/>
            </a:schemeClr>
          </a:lnRef>
          <a:fillRef idx="1">
            <a:schemeClr val="accent1"/>
          </a:fillRef>
          <a:effectRef idx="0">
            <a:schemeClr val="accent1"/>
          </a:effectRef>
          <a:fontRef idx="minor">
            <a:schemeClr val="lt1"/>
          </a:fontRef>
        </p:style>
        <p:txBody>
          <a:bodyPr lIns="55338" tIns="27618" rIns="55338" bIns="27618" anchor="ctr"/>
          <a:lstStyle/>
          <a:p>
            <a:pPr algn="ctr" defTabSz="782215">
              <a:defRPr/>
            </a:pPr>
            <a:endParaRPr lang="ru-RU" sz="1300">
              <a:solidFill>
                <a:prstClr val="white"/>
              </a:solidFill>
              <a:sym typeface="Arial"/>
            </a:endParaRPr>
          </a:p>
        </p:txBody>
      </p:sp>
    </p:spTree>
    <p:extLst>
      <p:ext uri="{BB962C8B-B14F-4D97-AF65-F5344CB8AC3E}">
        <p14:creationId xmlns:p14="http://schemas.microsoft.com/office/powerpoint/2010/main" val="4289907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800"/>
            </a:lvl1pPr>
          </a:lstStyle>
          <a:p>
            <a:r>
              <a:rPr lang="ru-RU"/>
              <a:t>Образец заголовка</a:t>
            </a:r>
            <a:endParaRPr lang="en-US" dirty="0"/>
          </a:p>
        </p:txBody>
      </p:sp>
      <p:sp>
        <p:nvSpPr>
          <p:cNvPr id="3" name="Subtitle 2"/>
          <p:cNvSpPr>
            <a:spLocks noGrp="1"/>
          </p:cNvSpPr>
          <p:nvPr>
            <p:ph type="subTitle" idx="1"/>
          </p:nvPr>
        </p:nvSpPr>
        <p:spPr>
          <a:xfrm>
            <a:off x="1143001" y="3602512"/>
            <a:ext cx="6858000" cy="1655763"/>
          </a:xfrm>
        </p:spPr>
        <p:txBody>
          <a:bodyPr/>
          <a:lstStyle>
            <a:lvl1pPr marL="0" indent="0" algn="ctr">
              <a:buNone/>
              <a:defRPr sz="2300"/>
            </a:lvl1pPr>
            <a:lvl2pPr marL="431710" indent="0" algn="ctr">
              <a:buNone/>
              <a:defRPr sz="1900"/>
            </a:lvl2pPr>
            <a:lvl3pPr marL="863430" indent="0" algn="ctr">
              <a:buNone/>
              <a:defRPr sz="1700"/>
            </a:lvl3pPr>
            <a:lvl4pPr marL="1295145" indent="0" algn="ctr">
              <a:buNone/>
              <a:defRPr sz="1500"/>
            </a:lvl4pPr>
            <a:lvl5pPr marL="1726863" indent="0" algn="ctr">
              <a:buNone/>
              <a:defRPr sz="1500"/>
            </a:lvl5pPr>
            <a:lvl6pPr marL="2158579" indent="0" algn="ctr">
              <a:buNone/>
              <a:defRPr sz="1500"/>
            </a:lvl6pPr>
            <a:lvl7pPr marL="2590301" indent="0" algn="ctr">
              <a:buNone/>
              <a:defRPr sz="1500"/>
            </a:lvl7pPr>
            <a:lvl8pPr marL="3022014" indent="0" algn="ctr">
              <a:buNone/>
              <a:defRPr sz="1500"/>
            </a:lvl8pPr>
            <a:lvl9pPr marL="3453729"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E5956B97-3357-4E50-B237-851D935A554C}"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D66A4389-1E8D-4973-BA88-AF81354DA57A}" type="slidenum">
              <a:rPr lang="en-US"/>
              <a:pPr>
                <a:defRPr/>
              </a:pPr>
              <a:t>‹#›</a:t>
            </a:fld>
            <a:endParaRPr lang="en-US" dirty="0"/>
          </a:p>
        </p:txBody>
      </p:sp>
    </p:spTree>
    <p:extLst>
      <p:ext uri="{BB962C8B-B14F-4D97-AF65-F5344CB8AC3E}">
        <p14:creationId xmlns:p14="http://schemas.microsoft.com/office/powerpoint/2010/main" val="401118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E4CFC675-DD37-4C8D-8C1E-BF06796B07F4}"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7C65573C-8EAE-4F7A-B979-6BE18DA20761}" type="slidenum">
              <a:rPr lang="en-US"/>
              <a:pPr>
                <a:defRPr/>
              </a:pPr>
              <a:t>‹#›</a:t>
            </a:fld>
            <a:endParaRPr lang="en-US" dirty="0"/>
          </a:p>
        </p:txBody>
      </p:sp>
    </p:spTree>
    <p:extLst>
      <p:ext uri="{BB962C8B-B14F-4D97-AF65-F5344CB8AC3E}">
        <p14:creationId xmlns:p14="http://schemas.microsoft.com/office/powerpoint/2010/main" val="1321329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9" y="1710223"/>
            <a:ext cx="7886700" cy="2852737"/>
          </a:xfrm>
        </p:spPr>
        <p:txBody>
          <a:bodyPr anchor="b"/>
          <a:lstStyle>
            <a:lvl1pPr>
              <a:defRPr sz="5800"/>
            </a:lvl1pPr>
          </a:lstStyle>
          <a:p>
            <a:r>
              <a:rPr lang="ru-RU"/>
              <a:t>Образец заголовка</a:t>
            </a:r>
            <a:endParaRPr lang="en-US" dirty="0"/>
          </a:p>
        </p:txBody>
      </p:sp>
      <p:sp>
        <p:nvSpPr>
          <p:cNvPr id="3" name="Text Placeholder 2"/>
          <p:cNvSpPr>
            <a:spLocks noGrp="1"/>
          </p:cNvSpPr>
          <p:nvPr>
            <p:ph type="body" idx="1"/>
          </p:nvPr>
        </p:nvSpPr>
        <p:spPr>
          <a:xfrm>
            <a:off x="623889" y="4589944"/>
            <a:ext cx="7886700" cy="1500187"/>
          </a:xfrm>
        </p:spPr>
        <p:txBody>
          <a:bodyPr/>
          <a:lstStyle>
            <a:lvl1pPr marL="0" indent="0">
              <a:buNone/>
              <a:defRPr sz="2300">
                <a:solidFill>
                  <a:schemeClr val="tx1"/>
                </a:solidFill>
              </a:defRPr>
            </a:lvl1pPr>
            <a:lvl2pPr marL="431710" indent="0">
              <a:buNone/>
              <a:defRPr sz="1900">
                <a:solidFill>
                  <a:schemeClr val="tx1">
                    <a:tint val="75000"/>
                  </a:schemeClr>
                </a:solidFill>
              </a:defRPr>
            </a:lvl2pPr>
            <a:lvl3pPr marL="863430" indent="0">
              <a:buNone/>
              <a:defRPr sz="1700">
                <a:solidFill>
                  <a:schemeClr val="tx1">
                    <a:tint val="75000"/>
                  </a:schemeClr>
                </a:solidFill>
              </a:defRPr>
            </a:lvl3pPr>
            <a:lvl4pPr marL="1295145" indent="0">
              <a:buNone/>
              <a:defRPr sz="1500">
                <a:solidFill>
                  <a:schemeClr val="tx1">
                    <a:tint val="75000"/>
                  </a:schemeClr>
                </a:solidFill>
              </a:defRPr>
            </a:lvl4pPr>
            <a:lvl5pPr marL="1726863" indent="0">
              <a:buNone/>
              <a:defRPr sz="1500">
                <a:solidFill>
                  <a:schemeClr val="tx1">
                    <a:tint val="75000"/>
                  </a:schemeClr>
                </a:solidFill>
              </a:defRPr>
            </a:lvl5pPr>
            <a:lvl6pPr marL="2158579" indent="0">
              <a:buNone/>
              <a:defRPr sz="1500">
                <a:solidFill>
                  <a:schemeClr val="tx1">
                    <a:tint val="75000"/>
                  </a:schemeClr>
                </a:solidFill>
              </a:defRPr>
            </a:lvl6pPr>
            <a:lvl7pPr marL="2590301" indent="0">
              <a:buNone/>
              <a:defRPr sz="1500">
                <a:solidFill>
                  <a:schemeClr val="tx1">
                    <a:tint val="75000"/>
                  </a:schemeClr>
                </a:solidFill>
              </a:defRPr>
            </a:lvl7pPr>
            <a:lvl8pPr marL="3022014" indent="0">
              <a:buNone/>
              <a:defRPr sz="1500">
                <a:solidFill>
                  <a:schemeClr val="tx1">
                    <a:tint val="75000"/>
                  </a:schemeClr>
                </a:solidFill>
              </a:defRPr>
            </a:lvl8pPr>
            <a:lvl9pPr marL="3453729"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6BF93B5A-57F9-4317-94A8-274F6B218053}"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25652299-E0DB-4777-A181-D3C2053D5034}" type="slidenum">
              <a:rPr lang="en-US"/>
              <a:pPr>
                <a:defRPr/>
              </a:pPr>
              <a:t>‹#›</a:t>
            </a:fld>
            <a:endParaRPr lang="en-US" dirty="0"/>
          </a:p>
        </p:txBody>
      </p:sp>
    </p:spTree>
    <p:extLst>
      <p:ext uri="{BB962C8B-B14F-4D97-AF65-F5344CB8AC3E}">
        <p14:creationId xmlns:p14="http://schemas.microsoft.com/office/powerpoint/2010/main" val="2049141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1FB73998-9BF2-4AAC-BE51-289415A3CD4C}"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A5329745-DDAB-40BA-8847-2DD14768B38F}" type="slidenum">
              <a:rPr lang="en-US"/>
              <a:pPr>
                <a:defRPr/>
              </a:pPr>
              <a:t>‹#›</a:t>
            </a:fld>
            <a:endParaRPr lang="en-US" dirty="0"/>
          </a:p>
        </p:txBody>
      </p:sp>
    </p:spTree>
    <p:extLst>
      <p:ext uri="{BB962C8B-B14F-4D97-AF65-F5344CB8AC3E}">
        <p14:creationId xmlns:p14="http://schemas.microsoft.com/office/powerpoint/2010/main" val="4192814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5"/>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00" b="1"/>
            </a:lvl1pPr>
            <a:lvl2pPr marL="431710" indent="0">
              <a:buNone/>
              <a:defRPr sz="1900" b="1"/>
            </a:lvl2pPr>
            <a:lvl3pPr marL="863430" indent="0">
              <a:buNone/>
              <a:defRPr sz="1700" b="1"/>
            </a:lvl3pPr>
            <a:lvl4pPr marL="1295145" indent="0">
              <a:buNone/>
              <a:defRPr sz="1500" b="1"/>
            </a:lvl4pPr>
            <a:lvl5pPr marL="1726863" indent="0">
              <a:buNone/>
              <a:defRPr sz="1500" b="1"/>
            </a:lvl5pPr>
            <a:lvl6pPr marL="2158579" indent="0">
              <a:buNone/>
              <a:defRPr sz="1500" b="1"/>
            </a:lvl6pPr>
            <a:lvl7pPr marL="2590301" indent="0">
              <a:buNone/>
              <a:defRPr sz="1500" b="1"/>
            </a:lvl7pPr>
            <a:lvl8pPr marL="3022014" indent="0">
              <a:buNone/>
              <a:defRPr sz="1500" b="1"/>
            </a:lvl8pPr>
            <a:lvl9pPr marL="3453729" indent="0">
              <a:buNone/>
              <a:defRPr sz="15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299" y="1681163"/>
            <a:ext cx="3887391" cy="823912"/>
          </a:xfrm>
        </p:spPr>
        <p:txBody>
          <a:bodyPr anchor="b"/>
          <a:lstStyle>
            <a:lvl1pPr marL="0" indent="0">
              <a:buNone/>
              <a:defRPr sz="2300" b="1"/>
            </a:lvl1pPr>
            <a:lvl2pPr marL="431710" indent="0">
              <a:buNone/>
              <a:defRPr sz="1900" b="1"/>
            </a:lvl2pPr>
            <a:lvl3pPr marL="863430" indent="0">
              <a:buNone/>
              <a:defRPr sz="1700" b="1"/>
            </a:lvl3pPr>
            <a:lvl4pPr marL="1295145" indent="0">
              <a:buNone/>
              <a:defRPr sz="1500" b="1"/>
            </a:lvl4pPr>
            <a:lvl5pPr marL="1726863" indent="0">
              <a:buNone/>
              <a:defRPr sz="1500" b="1"/>
            </a:lvl5pPr>
            <a:lvl6pPr marL="2158579" indent="0">
              <a:buNone/>
              <a:defRPr sz="1500" b="1"/>
            </a:lvl6pPr>
            <a:lvl7pPr marL="2590301" indent="0">
              <a:buNone/>
              <a:defRPr sz="1500" b="1"/>
            </a:lvl7pPr>
            <a:lvl8pPr marL="3022014" indent="0">
              <a:buNone/>
              <a:defRPr sz="1500" b="1"/>
            </a:lvl8pPr>
            <a:lvl9pPr marL="3453729" indent="0">
              <a:buNone/>
              <a:defRPr sz="1500" b="1"/>
            </a:lvl9pPr>
          </a:lstStyle>
          <a:p>
            <a:pPr lvl="0"/>
            <a:r>
              <a:rPr lang="ru-RU"/>
              <a:t>Образец текста</a:t>
            </a:r>
          </a:p>
        </p:txBody>
      </p:sp>
      <p:sp>
        <p:nvSpPr>
          <p:cNvPr id="6" name="Content Placeholder 5"/>
          <p:cNvSpPr>
            <a:spLocks noGrp="1"/>
          </p:cNvSpPr>
          <p:nvPr>
            <p:ph sz="quarter" idx="4"/>
          </p:nvPr>
        </p:nvSpPr>
        <p:spPr>
          <a:xfrm>
            <a:off x="4629299"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F17FF382-A9B0-4CE8-A3B0-9B4BB84C96F6}" type="datetimeFigureOut">
              <a:rPr lang="en-US"/>
              <a:pPr>
                <a:defRPr/>
              </a:pPr>
              <a:t>1/28/2026</a:t>
            </a:fld>
            <a:endParaRPr lang="en-US" dirty="0"/>
          </a:p>
        </p:txBody>
      </p:sp>
      <p:sp>
        <p:nvSpPr>
          <p:cNvPr id="8" name="Footer Placeholder 7"/>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2DA3D99D-AE58-489F-8161-663C9786DE06}" type="slidenum">
              <a:rPr lang="en-US"/>
              <a:pPr>
                <a:defRPr/>
              </a:pPr>
              <a:t>‹#›</a:t>
            </a:fld>
            <a:endParaRPr lang="en-US" dirty="0"/>
          </a:p>
        </p:txBody>
      </p:sp>
    </p:spTree>
    <p:extLst>
      <p:ext uri="{BB962C8B-B14F-4D97-AF65-F5344CB8AC3E}">
        <p14:creationId xmlns:p14="http://schemas.microsoft.com/office/powerpoint/2010/main" val="1831945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6F6554E7-BFAA-4B12-82B7-2A99405EE4E1}" type="datetimeFigureOut">
              <a:rPr lang="en-US"/>
              <a:pPr>
                <a:defRPr/>
              </a:pPr>
              <a:t>1/28/2026</a:t>
            </a:fld>
            <a:endParaRPr lang="en-US" dirty="0"/>
          </a:p>
        </p:txBody>
      </p:sp>
      <p:sp>
        <p:nvSpPr>
          <p:cNvPr id="4" name="Footer Placeholder 3"/>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138D11D8-90E1-429C-8994-BE3C4AC85CC7}" type="slidenum">
              <a:rPr lang="en-US"/>
              <a:pPr>
                <a:defRPr/>
              </a:pPr>
              <a:t>‹#›</a:t>
            </a:fld>
            <a:endParaRPr lang="en-US" dirty="0"/>
          </a:p>
        </p:txBody>
      </p:sp>
    </p:spTree>
    <p:extLst>
      <p:ext uri="{BB962C8B-B14F-4D97-AF65-F5344CB8AC3E}">
        <p14:creationId xmlns:p14="http://schemas.microsoft.com/office/powerpoint/2010/main" val="4029322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6D7C0B64-E37D-4C15-A50B-DC426E2B1BA5}" type="datetimeFigureOut">
              <a:rPr lang="en-US"/>
              <a:pPr>
                <a:defRPr/>
              </a:pPr>
              <a:t>1/28/2026</a:t>
            </a:fld>
            <a:endParaRPr lang="en-US" dirty="0"/>
          </a:p>
        </p:txBody>
      </p:sp>
      <p:sp>
        <p:nvSpPr>
          <p:cNvPr id="3" name="Footer Placeholder 2"/>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7CD8DE5A-1E79-4C54-A324-FFDBB373B3CE}" type="slidenum">
              <a:rPr lang="en-US"/>
              <a:pPr>
                <a:defRPr/>
              </a:pPr>
              <a:t>‹#›</a:t>
            </a:fld>
            <a:endParaRPr lang="en-US" dirty="0"/>
          </a:p>
        </p:txBody>
      </p:sp>
    </p:spTree>
    <p:extLst>
      <p:ext uri="{BB962C8B-B14F-4D97-AF65-F5344CB8AC3E}">
        <p14:creationId xmlns:p14="http://schemas.microsoft.com/office/powerpoint/2010/main" val="3108224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Content Placeholder 2"/>
          <p:cNvSpPr>
            <a:spLocks noGrp="1"/>
          </p:cNvSpPr>
          <p:nvPr>
            <p:ph idx="1"/>
          </p:nvPr>
        </p:nvSpPr>
        <p:spPr>
          <a:xfrm>
            <a:off x="3887391" y="988051"/>
            <a:ext cx="4629150" cy="487362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500"/>
            </a:lvl1pPr>
            <a:lvl2pPr marL="431710" indent="0">
              <a:buNone/>
              <a:defRPr sz="1400"/>
            </a:lvl2pPr>
            <a:lvl3pPr marL="863430" indent="0">
              <a:buNone/>
              <a:defRPr sz="1200"/>
            </a:lvl3pPr>
            <a:lvl4pPr marL="1295145" indent="0">
              <a:buNone/>
              <a:defRPr sz="1000"/>
            </a:lvl4pPr>
            <a:lvl5pPr marL="1726863" indent="0">
              <a:buNone/>
              <a:defRPr sz="1000"/>
            </a:lvl5pPr>
            <a:lvl6pPr marL="2158579" indent="0">
              <a:buNone/>
              <a:defRPr sz="1000"/>
            </a:lvl6pPr>
            <a:lvl7pPr marL="2590301" indent="0">
              <a:buNone/>
              <a:defRPr sz="1000"/>
            </a:lvl7pPr>
            <a:lvl8pPr marL="3022014" indent="0">
              <a:buNone/>
              <a:defRPr sz="1000"/>
            </a:lvl8pPr>
            <a:lvl9pPr marL="345372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04BB3825-6D18-4614-843F-90E5FFB2AB99}"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FB8E6467-33EF-42DA-A008-BAEA605B3A84}" type="slidenum">
              <a:rPr lang="en-US"/>
              <a:pPr>
                <a:defRPr/>
              </a:pPr>
              <a:t>‹#›</a:t>
            </a:fld>
            <a:endParaRPr lang="en-US" dirty="0"/>
          </a:p>
        </p:txBody>
      </p:sp>
    </p:spTree>
    <p:extLst>
      <p:ext uri="{BB962C8B-B14F-4D97-AF65-F5344CB8AC3E}">
        <p14:creationId xmlns:p14="http://schemas.microsoft.com/office/powerpoint/2010/main" val="3926261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8051"/>
            <a:ext cx="4629150" cy="4873625"/>
          </a:xfrm>
        </p:spPr>
        <p:txBody>
          <a:bodyPr rtlCol="0">
            <a:normAutofit/>
          </a:bodyPr>
          <a:lstStyle>
            <a:lvl1pPr marL="0" indent="0">
              <a:buNone/>
              <a:defRPr sz="3100"/>
            </a:lvl1pPr>
            <a:lvl2pPr marL="431710" indent="0">
              <a:buNone/>
              <a:defRPr sz="2700"/>
            </a:lvl2pPr>
            <a:lvl3pPr marL="863430" indent="0">
              <a:buNone/>
              <a:defRPr sz="2300"/>
            </a:lvl3pPr>
            <a:lvl4pPr marL="1295145" indent="0">
              <a:buNone/>
              <a:defRPr sz="1900"/>
            </a:lvl4pPr>
            <a:lvl5pPr marL="1726863" indent="0">
              <a:buNone/>
              <a:defRPr sz="1900"/>
            </a:lvl5pPr>
            <a:lvl6pPr marL="2158579" indent="0">
              <a:buNone/>
              <a:defRPr sz="1900"/>
            </a:lvl6pPr>
            <a:lvl7pPr marL="2590301" indent="0">
              <a:buNone/>
              <a:defRPr sz="1900"/>
            </a:lvl7pPr>
            <a:lvl8pPr marL="3022014" indent="0">
              <a:buNone/>
              <a:defRPr sz="1900"/>
            </a:lvl8pPr>
            <a:lvl9pPr marL="3453729" indent="0">
              <a:buNone/>
              <a:defRPr sz="19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500"/>
            </a:lvl1pPr>
            <a:lvl2pPr marL="431710" indent="0">
              <a:buNone/>
              <a:defRPr sz="1400"/>
            </a:lvl2pPr>
            <a:lvl3pPr marL="863430" indent="0">
              <a:buNone/>
              <a:defRPr sz="1200"/>
            </a:lvl3pPr>
            <a:lvl4pPr marL="1295145" indent="0">
              <a:buNone/>
              <a:defRPr sz="1000"/>
            </a:lvl4pPr>
            <a:lvl5pPr marL="1726863" indent="0">
              <a:buNone/>
              <a:defRPr sz="1000"/>
            </a:lvl5pPr>
            <a:lvl6pPr marL="2158579" indent="0">
              <a:buNone/>
              <a:defRPr sz="1000"/>
            </a:lvl6pPr>
            <a:lvl7pPr marL="2590301" indent="0">
              <a:buNone/>
              <a:defRPr sz="1000"/>
            </a:lvl7pPr>
            <a:lvl8pPr marL="3022014" indent="0">
              <a:buNone/>
              <a:defRPr sz="1000"/>
            </a:lvl8pPr>
            <a:lvl9pPr marL="345372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1AE4EE24-3E8B-4341-83B2-29C66CB18176}"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5B834F6D-9575-4BD8-8903-006F5B5C40A3}" type="slidenum">
              <a:rPr lang="en-US"/>
              <a:pPr>
                <a:defRPr/>
              </a:pPr>
              <a:t>‹#›</a:t>
            </a:fld>
            <a:endParaRPr lang="en-US" dirty="0"/>
          </a:p>
        </p:txBody>
      </p:sp>
    </p:spTree>
    <p:extLst>
      <p:ext uri="{BB962C8B-B14F-4D97-AF65-F5344CB8AC3E}">
        <p14:creationId xmlns:p14="http://schemas.microsoft.com/office/powerpoint/2010/main" val="3897379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00D09C23-DBAA-4FBC-AFFA-43BAF7FD85A4}"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B7737681-A502-4398-B2AD-0FC359FE3D35}" type="slidenum">
              <a:rPr lang="en-US"/>
              <a:pPr>
                <a:defRPr/>
              </a:pPr>
              <a:t>‹#›</a:t>
            </a:fld>
            <a:endParaRPr lang="en-US" dirty="0"/>
          </a:p>
        </p:txBody>
      </p:sp>
    </p:spTree>
    <p:extLst>
      <p:ext uri="{BB962C8B-B14F-4D97-AF65-F5344CB8AC3E}">
        <p14:creationId xmlns:p14="http://schemas.microsoft.com/office/powerpoint/2010/main" val="1174510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740"/>
            <a:ext cx="1971675"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98" y="365740"/>
            <a:ext cx="5800725"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4604" fontAlgn="base">
              <a:spcBef>
                <a:spcPct val="0"/>
              </a:spcBef>
              <a:spcAft>
                <a:spcPct val="0"/>
              </a:spcAft>
              <a:defRPr>
                <a:latin typeface="Arial" pitchFamily="34" charset="0"/>
              </a:defRPr>
            </a:lvl1pPr>
          </a:lstStyle>
          <a:p>
            <a:pPr>
              <a:defRPr/>
            </a:pPr>
            <a:fld id="{78935C1F-5FAD-4077-A707-CCE6B086BCF9}"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460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4604" fontAlgn="base">
              <a:spcBef>
                <a:spcPct val="0"/>
              </a:spcBef>
              <a:spcAft>
                <a:spcPct val="0"/>
              </a:spcAft>
              <a:defRPr>
                <a:latin typeface="Arial" pitchFamily="34" charset="0"/>
              </a:defRPr>
            </a:lvl1pPr>
          </a:lstStyle>
          <a:p>
            <a:pPr>
              <a:defRPr/>
            </a:pPr>
            <a:fld id="{71257AD7-F5AC-49DD-8214-6CD53C57640D}" type="slidenum">
              <a:rPr lang="en-US"/>
              <a:pPr>
                <a:defRPr/>
              </a:pPr>
              <a:t>‹#›</a:t>
            </a:fld>
            <a:endParaRPr lang="en-US" dirty="0"/>
          </a:p>
        </p:txBody>
      </p:sp>
    </p:spTree>
    <p:extLst>
      <p:ext uri="{BB962C8B-B14F-4D97-AF65-F5344CB8AC3E}">
        <p14:creationId xmlns:p14="http://schemas.microsoft.com/office/powerpoint/2010/main" val="110921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7172" b="2628"/>
          <a:stretch>
            <a:fillRect/>
          </a:stretch>
        </p:blipFill>
        <p:spPr bwMode="auto">
          <a:xfrm>
            <a:off x="4557737" y="0"/>
            <a:ext cx="4586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028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37816" b="2628"/>
          <a:stretch>
            <a:fillRect/>
          </a:stretch>
        </p:blipFill>
        <p:spPr bwMode="auto">
          <a:xfrm>
            <a:off x="6072189" y="0"/>
            <a:ext cx="3071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471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Основной">
    <p:bg>
      <p:bgPr>
        <a:solidFill>
          <a:schemeClr val="bg1"/>
        </a:solidFill>
        <a:effectLst/>
      </p:bgPr>
    </p:bg>
    <p:spTree>
      <p:nvGrpSpPr>
        <p:cNvPr id="1" name=""/>
        <p:cNvGrpSpPr/>
        <p:nvPr/>
      </p:nvGrpSpPr>
      <p:grpSpPr>
        <a:xfrm>
          <a:off x="0" y="0"/>
          <a:ext cx="0" cy="0"/>
          <a:chOff x="0" y="0"/>
          <a:chExt cx="0" cy="0"/>
        </a:xfrm>
      </p:grpSpPr>
      <p:sp>
        <p:nvSpPr>
          <p:cNvPr id="2" name="Параллелограмм 1"/>
          <p:cNvSpPr/>
          <p:nvPr userDrawn="1"/>
        </p:nvSpPr>
        <p:spPr>
          <a:xfrm flipH="1">
            <a:off x="-436563" y="-36423"/>
            <a:ext cx="1254126" cy="1136651"/>
          </a:xfrm>
          <a:prstGeom prst="parallelogram">
            <a:avLst>
              <a:gd name="adj" fmla="val 953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5404" tIns="27651" rIns="55404" bIns="27651" anchor="ctr"/>
          <a:lstStyle/>
          <a:p>
            <a:pPr algn="ctr" defTabSz="783111">
              <a:defRPr/>
            </a:pPr>
            <a:endParaRPr lang="ru-RU" sz="1300">
              <a:solidFill>
                <a:prstClr val="white"/>
              </a:solidFill>
              <a:sym typeface="Arial"/>
            </a:endParaRPr>
          </a:p>
        </p:txBody>
      </p:sp>
      <p:sp>
        <p:nvSpPr>
          <p:cNvPr id="3" name="Параллелограмм 2"/>
          <p:cNvSpPr/>
          <p:nvPr userDrawn="1"/>
        </p:nvSpPr>
        <p:spPr>
          <a:xfrm flipH="1">
            <a:off x="-584110" y="-128498"/>
            <a:ext cx="1255713" cy="1136651"/>
          </a:xfrm>
          <a:prstGeom prst="parallelogram">
            <a:avLst>
              <a:gd name="adj" fmla="val 95335"/>
            </a:avLst>
          </a:prstGeom>
          <a:solidFill>
            <a:srgbClr val="41A2D8"/>
          </a:solidFill>
          <a:ln>
            <a:noFill/>
          </a:ln>
        </p:spPr>
        <p:style>
          <a:lnRef idx="2">
            <a:schemeClr val="accent1">
              <a:shade val="50000"/>
            </a:schemeClr>
          </a:lnRef>
          <a:fillRef idx="1">
            <a:schemeClr val="accent1"/>
          </a:fillRef>
          <a:effectRef idx="0">
            <a:schemeClr val="accent1"/>
          </a:effectRef>
          <a:fontRef idx="minor">
            <a:schemeClr val="lt1"/>
          </a:fontRef>
        </p:style>
        <p:txBody>
          <a:bodyPr lIns="55404" tIns="27651" rIns="55404" bIns="27651" anchor="ctr"/>
          <a:lstStyle/>
          <a:p>
            <a:pPr algn="ctr" defTabSz="783111">
              <a:defRPr/>
            </a:pPr>
            <a:endParaRPr lang="ru-RU" sz="1300">
              <a:solidFill>
                <a:prstClr val="white"/>
              </a:solidFill>
              <a:sym typeface="Arial"/>
            </a:endParaRPr>
          </a:p>
        </p:txBody>
      </p:sp>
      <p:sp>
        <p:nvSpPr>
          <p:cNvPr id="4" name="Прямоугольный треугольник 3"/>
          <p:cNvSpPr/>
          <p:nvPr userDrawn="1"/>
        </p:nvSpPr>
        <p:spPr>
          <a:xfrm flipH="1" flipV="1">
            <a:off x="4" y="0"/>
            <a:ext cx="817563" cy="858838"/>
          </a:xfrm>
          <a:prstGeom prst="rtTriangle">
            <a:avLst/>
          </a:prstGeom>
          <a:solidFill>
            <a:srgbClr val="565087"/>
          </a:solidFill>
          <a:ln>
            <a:noFill/>
          </a:ln>
        </p:spPr>
        <p:style>
          <a:lnRef idx="2">
            <a:schemeClr val="accent1">
              <a:shade val="50000"/>
            </a:schemeClr>
          </a:lnRef>
          <a:fillRef idx="1">
            <a:schemeClr val="accent1"/>
          </a:fillRef>
          <a:effectRef idx="0">
            <a:schemeClr val="accent1"/>
          </a:effectRef>
          <a:fontRef idx="minor">
            <a:schemeClr val="lt1"/>
          </a:fontRef>
        </p:style>
        <p:txBody>
          <a:bodyPr lIns="55404" tIns="27651" rIns="55404" bIns="27651" anchor="ctr"/>
          <a:lstStyle/>
          <a:p>
            <a:pPr algn="ctr" defTabSz="783111">
              <a:defRPr/>
            </a:pPr>
            <a:endParaRPr lang="ru-RU" sz="1300">
              <a:solidFill>
                <a:prstClr val="white"/>
              </a:solidFill>
              <a:sym typeface="Arial"/>
            </a:endParaRPr>
          </a:p>
        </p:txBody>
      </p:sp>
    </p:spTree>
    <p:extLst>
      <p:ext uri="{BB962C8B-B14F-4D97-AF65-F5344CB8AC3E}">
        <p14:creationId xmlns:p14="http://schemas.microsoft.com/office/powerpoint/2010/main" val="28975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ctrTitle"/>
          </p:nvPr>
        </p:nvSpPr>
        <p:spPr>
          <a:xfrm>
            <a:off x="1143001"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extLst>
          </p:cNvPr>
          <p:cNvSpPr>
            <a:spLocks noGrp="1"/>
          </p:cNvSpPr>
          <p:nvPr>
            <p:ph type="subTitle" idx="1"/>
          </p:nvPr>
        </p:nvSpPr>
        <p:spPr>
          <a:xfrm>
            <a:off x="1143001" y="3602512"/>
            <a:ext cx="6858000" cy="1655763"/>
          </a:xfrm>
        </p:spPr>
        <p:txBody>
          <a:bodyPr/>
          <a:lstStyle>
            <a:lvl1pPr marL="0" indent="0" algn="ctr">
              <a:buNone/>
              <a:defRPr sz="2400"/>
            </a:lvl1pPr>
            <a:lvl2pPr marL="446489" indent="0" algn="ctr">
              <a:buNone/>
              <a:defRPr sz="2000"/>
            </a:lvl2pPr>
            <a:lvl3pPr marL="893007" indent="0" algn="ctr">
              <a:buNone/>
              <a:defRPr sz="1800"/>
            </a:lvl3pPr>
            <a:lvl4pPr marL="1339504" indent="0" algn="ctr">
              <a:buNone/>
              <a:defRPr sz="1600"/>
            </a:lvl4pPr>
            <a:lvl5pPr marL="1786008" indent="0" algn="ctr">
              <a:buNone/>
              <a:defRPr sz="1600"/>
            </a:lvl5pPr>
            <a:lvl6pPr marL="2232507" indent="0" algn="ctr">
              <a:buNone/>
              <a:defRPr sz="1600"/>
            </a:lvl6pPr>
            <a:lvl7pPr marL="2679008" indent="0" algn="ctr">
              <a:buNone/>
              <a:defRPr sz="1600"/>
            </a:lvl7pPr>
            <a:lvl8pPr marL="3125505" indent="0" algn="ctr">
              <a:buNone/>
              <a:defRPr sz="1600"/>
            </a:lvl8pPr>
            <a:lvl9pPr marL="3572009" indent="0" algn="ctr">
              <a:buNone/>
              <a:defRPr sz="1600"/>
            </a:lvl9pPr>
          </a:lstStyle>
          <a:p>
            <a:r>
              <a:rPr lang="ru-RU"/>
              <a:t>Образец подзаголовка</a:t>
            </a:r>
          </a:p>
        </p:txBody>
      </p:sp>
      <p:sp>
        <p:nvSpPr>
          <p:cNvPr id="4" name="Дата 3">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371B76E-55C2-4FD2-BC6E-1CA99BAA9A6F}" type="datetimeFigureOut">
              <a:rPr lang="ru-RU"/>
              <a:pPr>
                <a:defRPr/>
              </a:pPr>
              <a:t>28.01.2026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B3302EC-C6EE-4F61-B072-A4A96131C178}" type="slidenum">
              <a:rPr lang="ru-RU"/>
              <a:pPr>
                <a:defRPr/>
              </a:pPr>
              <a:t>‹#›</a:t>
            </a:fld>
            <a:endParaRPr lang="ru-RU"/>
          </a:p>
        </p:txBody>
      </p:sp>
    </p:spTree>
    <p:extLst>
      <p:ext uri="{BB962C8B-B14F-4D97-AF65-F5344CB8AC3E}">
        <p14:creationId xmlns:p14="http://schemas.microsoft.com/office/powerpoint/2010/main" val="3197962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18A8DE3-A4BB-47FC-8C6E-D415009F46A6}" type="datetimeFigureOut">
              <a:rPr lang="ru-RU"/>
              <a:pPr>
                <a:defRPr/>
              </a:pPr>
              <a:t>28.01.2026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AA90F9A-2BA0-4B46-8347-356C2FB1E205}" type="slidenum">
              <a:rPr lang="ru-RU"/>
              <a:pPr>
                <a:defRPr/>
              </a:pPr>
              <a:t>‹#›</a:t>
            </a:fld>
            <a:endParaRPr lang="ru-RU"/>
          </a:p>
        </p:txBody>
      </p:sp>
    </p:spTree>
    <p:extLst>
      <p:ext uri="{BB962C8B-B14F-4D97-AF65-F5344CB8AC3E}">
        <p14:creationId xmlns:p14="http://schemas.microsoft.com/office/powerpoint/2010/main" val="1410691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3889" y="1710237"/>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23889" y="4589992"/>
            <a:ext cx="7886700" cy="1500187"/>
          </a:xfrm>
        </p:spPr>
        <p:txBody>
          <a:bodyPr/>
          <a:lstStyle>
            <a:lvl1pPr marL="0" indent="0">
              <a:buNone/>
              <a:defRPr sz="2400">
                <a:solidFill>
                  <a:schemeClr val="tx1">
                    <a:tint val="75000"/>
                  </a:schemeClr>
                </a:solidFill>
              </a:defRPr>
            </a:lvl1pPr>
            <a:lvl2pPr marL="446489" indent="0">
              <a:buNone/>
              <a:defRPr sz="2000">
                <a:solidFill>
                  <a:schemeClr val="tx1">
                    <a:tint val="75000"/>
                  </a:schemeClr>
                </a:solidFill>
              </a:defRPr>
            </a:lvl2pPr>
            <a:lvl3pPr marL="893007" indent="0">
              <a:buNone/>
              <a:defRPr sz="1800">
                <a:solidFill>
                  <a:schemeClr val="tx1">
                    <a:tint val="75000"/>
                  </a:schemeClr>
                </a:solidFill>
              </a:defRPr>
            </a:lvl3pPr>
            <a:lvl4pPr marL="1339504" indent="0">
              <a:buNone/>
              <a:defRPr sz="1600">
                <a:solidFill>
                  <a:schemeClr val="tx1">
                    <a:tint val="75000"/>
                  </a:schemeClr>
                </a:solidFill>
              </a:defRPr>
            </a:lvl4pPr>
            <a:lvl5pPr marL="1786008" indent="0">
              <a:buNone/>
              <a:defRPr sz="1600">
                <a:solidFill>
                  <a:schemeClr val="tx1">
                    <a:tint val="75000"/>
                  </a:schemeClr>
                </a:solidFill>
              </a:defRPr>
            </a:lvl5pPr>
            <a:lvl6pPr marL="2232507" indent="0">
              <a:buNone/>
              <a:defRPr sz="1600">
                <a:solidFill>
                  <a:schemeClr val="tx1">
                    <a:tint val="75000"/>
                  </a:schemeClr>
                </a:solidFill>
              </a:defRPr>
            </a:lvl6pPr>
            <a:lvl7pPr marL="2679008" indent="0">
              <a:buNone/>
              <a:defRPr sz="1600">
                <a:solidFill>
                  <a:schemeClr val="tx1">
                    <a:tint val="75000"/>
                  </a:schemeClr>
                </a:solidFill>
              </a:defRPr>
            </a:lvl7pPr>
            <a:lvl8pPr marL="3125505" indent="0">
              <a:buNone/>
              <a:defRPr sz="1600">
                <a:solidFill>
                  <a:schemeClr val="tx1">
                    <a:tint val="75000"/>
                  </a:schemeClr>
                </a:solidFill>
              </a:defRPr>
            </a:lvl8pPr>
            <a:lvl9pPr marL="3572009"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C86DA0A-A565-46BC-9BC4-0203323CCFD5}" type="datetimeFigureOut">
              <a:rPr lang="ru-RU"/>
              <a:pPr>
                <a:defRPr/>
              </a:pPr>
              <a:t>28.01.2026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47FFAA0-7030-4B0A-948E-D441F92EC85F}" type="slidenum">
              <a:rPr lang="ru-RU"/>
              <a:pPr>
                <a:defRPr/>
              </a:pPr>
              <a:t>‹#›</a:t>
            </a:fld>
            <a:endParaRPr lang="ru-RU"/>
          </a:p>
        </p:txBody>
      </p:sp>
    </p:spTree>
    <p:extLst>
      <p:ext uri="{BB962C8B-B14F-4D97-AF65-F5344CB8AC3E}">
        <p14:creationId xmlns:p14="http://schemas.microsoft.com/office/powerpoint/2010/main" val="2530514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extLst>
          </p:cNvPr>
          <p:cNvSpPr>
            <a:spLocks noGrp="1"/>
          </p:cNvSpPr>
          <p:nvPr>
            <p:ph sz="half" idx="1"/>
          </p:nvPr>
        </p:nvSpPr>
        <p:spPr>
          <a:xfrm>
            <a:off x="6286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extLst>
          </p:cNvPr>
          <p:cNvSpPr>
            <a:spLocks noGrp="1"/>
          </p:cNvSpPr>
          <p:nvPr>
            <p:ph sz="half" idx="2"/>
          </p:nvPr>
        </p:nvSpPr>
        <p:spPr>
          <a:xfrm>
            <a:off x="46291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8E7B9BA-2A92-47FE-BF62-4B4AEE15E5C0}" type="datetimeFigureOut">
              <a:rPr lang="ru-RU"/>
              <a:pPr>
                <a:defRPr/>
              </a:pPr>
              <a:t>28.01.2026</a:t>
            </a:fld>
            <a:endParaRPr lang="ru-RU"/>
          </a:p>
        </p:txBody>
      </p:sp>
      <p:sp>
        <p:nvSpPr>
          <p:cNvPr id="6" name="Нижний колонтитул 5">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578307A-1E0F-434E-B17E-2A32ED4E07C3}" type="slidenum">
              <a:rPr lang="ru-RU"/>
              <a:pPr>
                <a:defRPr/>
              </a:pPr>
              <a:t>‹#›</a:t>
            </a:fld>
            <a:endParaRPr lang="ru-RU"/>
          </a:p>
        </p:txBody>
      </p:sp>
    </p:spTree>
    <p:extLst>
      <p:ext uri="{BB962C8B-B14F-4D97-AF65-F5344CB8AC3E}">
        <p14:creationId xmlns:p14="http://schemas.microsoft.com/office/powerpoint/2010/main" val="2703800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9841" y="365142"/>
            <a:ext cx="7886700" cy="1325563"/>
          </a:xfrm>
        </p:spPr>
        <p:txBody>
          <a:bodyPr/>
          <a:lstStyle/>
          <a:p>
            <a:r>
              <a:rPr lang="ru-RU"/>
              <a:t>Образец заголовка</a:t>
            </a:r>
          </a:p>
        </p:txBody>
      </p:sp>
      <p:sp>
        <p:nvSpPr>
          <p:cNvPr id="3" name="Текст 2">
            <a:extLst>
              <a:ext uri="{FF2B5EF4-FFF2-40B4-BE49-F238E27FC236}"/>
            </a:extLst>
          </p:cNvPr>
          <p:cNvSpPr>
            <a:spLocks noGrp="1"/>
          </p:cNvSpPr>
          <p:nvPr>
            <p:ph type="body" idx="1"/>
          </p:nvPr>
        </p:nvSpPr>
        <p:spPr>
          <a:xfrm>
            <a:off x="629842" y="1681163"/>
            <a:ext cx="3868340" cy="823912"/>
          </a:xfrm>
        </p:spPr>
        <p:txBody>
          <a:bodyPr anchor="b"/>
          <a:lstStyle>
            <a:lvl1pPr marL="0" indent="0">
              <a:buNone/>
              <a:defRPr sz="2400" b="1"/>
            </a:lvl1pPr>
            <a:lvl2pPr marL="446489" indent="0">
              <a:buNone/>
              <a:defRPr sz="2000" b="1"/>
            </a:lvl2pPr>
            <a:lvl3pPr marL="893007" indent="0">
              <a:buNone/>
              <a:defRPr sz="1800" b="1"/>
            </a:lvl3pPr>
            <a:lvl4pPr marL="1339504" indent="0">
              <a:buNone/>
              <a:defRPr sz="1600" b="1"/>
            </a:lvl4pPr>
            <a:lvl5pPr marL="1786008" indent="0">
              <a:buNone/>
              <a:defRPr sz="1600" b="1"/>
            </a:lvl5pPr>
            <a:lvl6pPr marL="2232507" indent="0">
              <a:buNone/>
              <a:defRPr sz="1600" b="1"/>
            </a:lvl6pPr>
            <a:lvl7pPr marL="2679008" indent="0">
              <a:buNone/>
              <a:defRPr sz="1600" b="1"/>
            </a:lvl7pPr>
            <a:lvl8pPr marL="3125505" indent="0">
              <a:buNone/>
              <a:defRPr sz="1600" b="1"/>
            </a:lvl8pPr>
            <a:lvl9pPr marL="3572009" indent="0">
              <a:buNone/>
              <a:defRPr sz="1600" b="1"/>
            </a:lvl9pPr>
          </a:lstStyle>
          <a:p>
            <a:pPr lvl="0"/>
            <a:r>
              <a:rPr lang="ru-RU"/>
              <a:t>Образец текста</a:t>
            </a:r>
          </a:p>
        </p:txBody>
      </p:sp>
      <p:sp>
        <p:nvSpPr>
          <p:cNvPr id="4" name="Объект 3">
            <a:extLst>
              <a:ext uri="{FF2B5EF4-FFF2-40B4-BE49-F238E27FC236}"/>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extLst>
          </p:cNvPr>
          <p:cNvSpPr>
            <a:spLocks noGrp="1"/>
          </p:cNvSpPr>
          <p:nvPr>
            <p:ph type="body" sz="quarter" idx="3"/>
          </p:nvPr>
        </p:nvSpPr>
        <p:spPr>
          <a:xfrm>
            <a:off x="4629299" y="1681163"/>
            <a:ext cx="3887391" cy="823912"/>
          </a:xfrm>
        </p:spPr>
        <p:txBody>
          <a:bodyPr anchor="b"/>
          <a:lstStyle>
            <a:lvl1pPr marL="0" indent="0">
              <a:buNone/>
              <a:defRPr sz="2400" b="1"/>
            </a:lvl1pPr>
            <a:lvl2pPr marL="446489" indent="0">
              <a:buNone/>
              <a:defRPr sz="2000" b="1"/>
            </a:lvl2pPr>
            <a:lvl3pPr marL="893007" indent="0">
              <a:buNone/>
              <a:defRPr sz="1800" b="1"/>
            </a:lvl3pPr>
            <a:lvl4pPr marL="1339504" indent="0">
              <a:buNone/>
              <a:defRPr sz="1600" b="1"/>
            </a:lvl4pPr>
            <a:lvl5pPr marL="1786008" indent="0">
              <a:buNone/>
              <a:defRPr sz="1600" b="1"/>
            </a:lvl5pPr>
            <a:lvl6pPr marL="2232507" indent="0">
              <a:buNone/>
              <a:defRPr sz="1600" b="1"/>
            </a:lvl6pPr>
            <a:lvl7pPr marL="2679008" indent="0">
              <a:buNone/>
              <a:defRPr sz="1600" b="1"/>
            </a:lvl7pPr>
            <a:lvl8pPr marL="3125505" indent="0">
              <a:buNone/>
              <a:defRPr sz="1600" b="1"/>
            </a:lvl8pPr>
            <a:lvl9pPr marL="3572009" indent="0">
              <a:buNone/>
              <a:defRPr sz="1600" b="1"/>
            </a:lvl9pPr>
          </a:lstStyle>
          <a:p>
            <a:pPr lvl="0"/>
            <a:r>
              <a:rPr lang="ru-RU"/>
              <a:t>Образец текста</a:t>
            </a:r>
          </a:p>
        </p:txBody>
      </p:sp>
      <p:sp>
        <p:nvSpPr>
          <p:cNvPr id="6" name="Объект 5">
            <a:extLst>
              <a:ext uri="{FF2B5EF4-FFF2-40B4-BE49-F238E27FC236}"/>
            </a:extLst>
          </p:cNvPr>
          <p:cNvSpPr>
            <a:spLocks noGrp="1"/>
          </p:cNvSpPr>
          <p:nvPr>
            <p:ph sz="quarter" idx="4"/>
          </p:nvPr>
        </p:nvSpPr>
        <p:spPr>
          <a:xfrm>
            <a:off x="4629299"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4112D2A-2E12-4202-9217-54A2732CF291}" type="datetimeFigureOut">
              <a:rPr lang="ru-RU"/>
              <a:pPr>
                <a:defRPr/>
              </a:pPr>
              <a:t>28.01.2026</a:t>
            </a:fld>
            <a:endParaRPr lang="ru-RU"/>
          </a:p>
        </p:txBody>
      </p:sp>
      <p:sp>
        <p:nvSpPr>
          <p:cNvPr id="8" name="Нижний колонтитул 7">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9" name="Номер слайда 8">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D8C8860-C980-472B-89ED-6B9CC5245101}" type="slidenum">
              <a:rPr lang="ru-RU"/>
              <a:pPr>
                <a:defRPr/>
              </a:pPr>
              <a:t>‹#›</a:t>
            </a:fld>
            <a:endParaRPr lang="ru-RU"/>
          </a:p>
        </p:txBody>
      </p:sp>
    </p:spTree>
    <p:extLst>
      <p:ext uri="{BB962C8B-B14F-4D97-AF65-F5344CB8AC3E}">
        <p14:creationId xmlns:p14="http://schemas.microsoft.com/office/powerpoint/2010/main" val="1842540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4B98F56-3179-49F4-8E98-94E0C9132AE2}" type="datetimeFigureOut">
              <a:rPr lang="ru-RU"/>
              <a:pPr>
                <a:defRPr/>
              </a:pPr>
              <a:t>28.01.2026</a:t>
            </a:fld>
            <a:endParaRPr lang="ru-RU"/>
          </a:p>
        </p:txBody>
      </p:sp>
      <p:sp>
        <p:nvSpPr>
          <p:cNvPr id="4" name="Нижний колонтитул 3">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5" name="Номер слайда 4">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73293B7-CF51-4991-ABDA-E166EECA0B0C}" type="slidenum">
              <a:rPr lang="ru-RU"/>
              <a:pPr>
                <a:defRPr/>
              </a:pPr>
              <a:t>‹#›</a:t>
            </a:fld>
            <a:endParaRPr lang="ru-RU"/>
          </a:p>
        </p:txBody>
      </p:sp>
    </p:spTree>
    <p:extLst>
      <p:ext uri="{BB962C8B-B14F-4D97-AF65-F5344CB8AC3E}">
        <p14:creationId xmlns:p14="http://schemas.microsoft.com/office/powerpoint/2010/main" val="19531906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684291E-A41D-4076-ABA5-C4A071134013}" type="datetimeFigureOut">
              <a:rPr lang="ru-RU"/>
              <a:pPr>
                <a:defRPr/>
              </a:pPr>
              <a:t>28.01.2026</a:t>
            </a:fld>
            <a:endParaRPr lang="ru-RU"/>
          </a:p>
        </p:txBody>
      </p:sp>
      <p:sp>
        <p:nvSpPr>
          <p:cNvPr id="3" name="Нижний колонтитул 2">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4" name="Номер слайда 3">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7E367B0-97F2-472C-8BAB-DD365D68CB46}" type="slidenum">
              <a:rPr lang="ru-RU"/>
              <a:pPr>
                <a:defRPr/>
              </a:pPr>
              <a:t>‹#›</a:t>
            </a:fld>
            <a:endParaRPr lang="ru-RU"/>
          </a:p>
        </p:txBody>
      </p:sp>
    </p:spTree>
    <p:extLst>
      <p:ext uri="{BB962C8B-B14F-4D97-AF65-F5344CB8AC3E}">
        <p14:creationId xmlns:p14="http://schemas.microsoft.com/office/powerpoint/2010/main" val="115618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extLst>
          </p:cNvPr>
          <p:cNvSpPr>
            <a:spLocks noGrp="1"/>
          </p:cNvSpPr>
          <p:nvPr>
            <p:ph idx="1"/>
          </p:nvPr>
        </p:nvSpPr>
        <p:spPr>
          <a:xfrm>
            <a:off x="3887391" y="9880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extLst>
          </p:cNvPr>
          <p:cNvSpPr>
            <a:spLocks noGrp="1"/>
          </p:cNvSpPr>
          <p:nvPr>
            <p:ph type="body" sz="half" idx="2"/>
          </p:nvPr>
        </p:nvSpPr>
        <p:spPr>
          <a:xfrm>
            <a:off x="629841" y="2057403"/>
            <a:ext cx="2949178" cy="3811588"/>
          </a:xfrm>
        </p:spPr>
        <p:txBody>
          <a:bodyPr/>
          <a:lstStyle>
            <a:lvl1pPr marL="0" indent="0">
              <a:buNone/>
              <a:defRPr sz="1600"/>
            </a:lvl1pPr>
            <a:lvl2pPr marL="446489" indent="0">
              <a:buNone/>
              <a:defRPr sz="1400"/>
            </a:lvl2pPr>
            <a:lvl3pPr marL="893007" indent="0">
              <a:buNone/>
              <a:defRPr sz="1200"/>
            </a:lvl3pPr>
            <a:lvl4pPr marL="1339504" indent="0">
              <a:buNone/>
              <a:defRPr sz="1000"/>
            </a:lvl4pPr>
            <a:lvl5pPr marL="1786008" indent="0">
              <a:buNone/>
              <a:defRPr sz="1000"/>
            </a:lvl5pPr>
            <a:lvl6pPr marL="2232507" indent="0">
              <a:buNone/>
              <a:defRPr sz="1000"/>
            </a:lvl6pPr>
            <a:lvl7pPr marL="2679008" indent="0">
              <a:buNone/>
              <a:defRPr sz="1000"/>
            </a:lvl7pPr>
            <a:lvl8pPr marL="3125505" indent="0">
              <a:buNone/>
              <a:defRPr sz="1000"/>
            </a:lvl8pPr>
            <a:lvl9pPr marL="3572009" indent="0">
              <a:buNone/>
              <a:defRPr sz="1000"/>
            </a:lvl9pPr>
          </a:lstStyle>
          <a:p>
            <a:pPr lvl="0"/>
            <a:r>
              <a:rPr lang="ru-RU"/>
              <a:t>Образец текста</a:t>
            </a:r>
          </a:p>
        </p:txBody>
      </p:sp>
      <p:sp>
        <p:nvSpPr>
          <p:cNvPr id="5" name="Дата 4">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7A570CF-C5DD-4AFE-A8D6-39193B07A817}" type="datetimeFigureOut">
              <a:rPr lang="ru-RU"/>
              <a:pPr>
                <a:defRPr/>
              </a:pPr>
              <a:t>28.01.2026</a:t>
            </a:fld>
            <a:endParaRPr lang="ru-RU"/>
          </a:p>
        </p:txBody>
      </p:sp>
      <p:sp>
        <p:nvSpPr>
          <p:cNvPr id="6" name="Нижний колонтитул 5">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EB251B7-B8D4-473D-9AEE-72CD8A570C1E}" type="slidenum">
              <a:rPr lang="ru-RU"/>
              <a:pPr>
                <a:defRPr/>
              </a:pPr>
              <a:t>‹#›</a:t>
            </a:fld>
            <a:endParaRPr lang="ru-RU"/>
          </a:p>
        </p:txBody>
      </p:sp>
    </p:spTree>
    <p:extLst>
      <p:ext uri="{BB962C8B-B14F-4D97-AF65-F5344CB8AC3E}">
        <p14:creationId xmlns:p14="http://schemas.microsoft.com/office/powerpoint/2010/main" val="863561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extLst>
          </p:cNvPr>
          <p:cNvSpPr>
            <a:spLocks noGrp="1"/>
          </p:cNvSpPr>
          <p:nvPr>
            <p:ph type="pic" idx="1"/>
          </p:nvPr>
        </p:nvSpPr>
        <p:spPr>
          <a:xfrm>
            <a:off x="3887391" y="988068"/>
            <a:ext cx="4629150" cy="4873625"/>
          </a:xfrm>
        </p:spPr>
        <p:txBody>
          <a:bodyPr rtlCol="0">
            <a:normAutofit/>
          </a:bodyPr>
          <a:lstStyle>
            <a:lvl1pPr marL="0" indent="0">
              <a:buNone/>
              <a:defRPr sz="3200"/>
            </a:lvl1pPr>
            <a:lvl2pPr marL="446489" indent="0">
              <a:buNone/>
              <a:defRPr sz="2800"/>
            </a:lvl2pPr>
            <a:lvl3pPr marL="893007" indent="0">
              <a:buNone/>
              <a:defRPr sz="2400"/>
            </a:lvl3pPr>
            <a:lvl4pPr marL="1339504" indent="0">
              <a:buNone/>
              <a:defRPr sz="2000"/>
            </a:lvl4pPr>
            <a:lvl5pPr marL="1786008" indent="0">
              <a:buNone/>
              <a:defRPr sz="2000"/>
            </a:lvl5pPr>
            <a:lvl6pPr marL="2232507" indent="0">
              <a:buNone/>
              <a:defRPr sz="2000"/>
            </a:lvl6pPr>
            <a:lvl7pPr marL="2679008" indent="0">
              <a:buNone/>
              <a:defRPr sz="2000"/>
            </a:lvl7pPr>
            <a:lvl8pPr marL="3125505" indent="0">
              <a:buNone/>
              <a:defRPr sz="2000"/>
            </a:lvl8pPr>
            <a:lvl9pPr marL="3572009" indent="0">
              <a:buNone/>
              <a:defRPr sz="2000"/>
            </a:lvl9pPr>
          </a:lstStyle>
          <a:p>
            <a:pPr lvl="0"/>
            <a:endParaRPr lang="ru-RU" noProof="0"/>
          </a:p>
        </p:txBody>
      </p:sp>
      <p:sp>
        <p:nvSpPr>
          <p:cNvPr id="4" name="Текст 3">
            <a:extLst>
              <a:ext uri="{FF2B5EF4-FFF2-40B4-BE49-F238E27FC236}"/>
            </a:extLst>
          </p:cNvPr>
          <p:cNvSpPr>
            <a:spLocks noGrp="1"/>
          </p:cNvSpPr>
          <p:nvPr>
            <p:ph type="body" sz="half" idx="2"/>
          </p:nvPr>
        </p:nvSpPr>
        <p:spPr>
          <a:xfrm>
            <a:off x="629841" y="2057403"/>
            <a:ext cx="2949178" cy="3811588"/>
          </a:xfrm>
        </p:spPr>
        <p:txBody>
          <a:bodyPr/>
          <a:lstStyle>
            <a:lvl1pPr marL="0" indent="0">
              <a:buNone/>
              <a:defRPr sz="1600"/>
            </a:lvl1pPr>
            <a:lvl2pPr marL="446489" indent="0">
              <a:buNone/>
              <a:defRPr sz="1400"/>
            </a:lvl2pPr>
            <a:lvl3pPr marL="893007" indent="0">
              <a:buNone/>
              <a:defRPr sz="1200"/>
            </a:lvl3pPr>
            <a:lvl4pPr marL="1339504" indent="0">
              <a:buNone/>
              <a:defRPr sz="1000"/>
            </a:lvl4pPr>
            <a:lvl5pPr marL="1786008" indent="0">
              <a:buNone/>
              <a:defRPr sz="1000"/>
            </a:lvl5pPr>
            <a:lvl6pPr marL="2232507" indent="0">
              <a:buNone/>
              <a:defRPr sz="1000"/>
            </a:lvl6pPr>
            <a:lvl7pPr marL="2679008" indent="0">
              <a:buNone/>
              <a:defRPr sz="1000"/>
            </a:lvl7pPr>
            <a:lvl8pPr marL="3125505" indent="0">
              <a:buNone/>
              <a:defRPr sz="1000"/>
            </a:lvl8pPr>
            <a:lvl9pPr marL="3572009" indent="0">
              <a:buNone/>
              <a:defRPr sz="1000"/>
            </a:lvl9pPr>
          </a:lstStyle>
          <a:p>
            <a:pPr lvl="0"/>
            <a:r>
              <a:rPr lang="ru-RU"/>
              <a:t>Образец текста</a:t>
            </a:r>
          </a:p>
        </p:txBody>
      </p:sp>
      <p:sp>
        <p:nvSpPr>
          <p:cNvPr id="5" name="Дата 4">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6850533-8355-4865-9611-6BFA6BFCE11D}" type="datetimeFigureOut">
              <a:rPr lang="ru-RU"/>
              <a:pPr>
                <a:defRPr/>
              </a:pPr>
              <a:t>28.01.2026</a:t>
            </a:fld>
            <a:endParaRPr lang="ru-RU"/>
          </a:p>
        </p:txBody>
      </p:sp>
      <p:sp>
        <p:nvSpPr>
          <p:cNvPr id="6" name="Нижний колонтитул 5">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BD4A20D-0538-435E-A247-425D67AC1484}" type="slidenum">
              <a:rPr lang="ru-RU"/>
              <a:pPr>
                <a:defRPr/>
              </a:pPr>
              <a:t>‹#›</a:t>
            </a:fld>
            <a:endParaRPr lang="ru-RU"/>
          </a:p>
        </p:txBody>
      </p:sp>
    </p:spTree>
    <p:extLst>
      <p:ext uri="{BB962C8B-B14F-4D97-AF65-F5344CB8AC3E}">
        <p14:creationId xmlns:p14="http://schemas.microsoft.com/office/powerpoint/2010/main" val="12145885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A949B33-2A04-4D73-9E63-2B0E33EB5A1B}" type="datetimeFigureOut">
              <a:rPr lang="ru-RU"/>
              <a:pPr>
                <a:defRPr/>
              </a:pPr>
              <a:t>28.01.2026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878692E-14B4-4D13-B4FD-C5367DC71FD7}" type="slidenum">
              <a:rPr lang="ru-RU"/>
              <a:pPr>
                <a:defRPr/>
              </a:pPr>
              <a:t>‹#›</a:t>
            </a:fld>
            <a:endParaRPr lang="ru-RU"/>
          </a:p>
        </p:txBody>
      </p:sp>
    </p:spTree>
    <p:extLst>
      <p:ext uri="{BB962C8B-B14F-4D97-AF65-F5344CB8AC3E}">
        <p14:creationId xmlns:p14="http://schemas.microsoft.com/office/powerpoint/2010/main" val="3403837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extLst>
          </p:cNvPr>
          <p:cNvSpPr>
            <a:spLocks noGrp="1"/>
          </p:cNvSpPr>
          <p:nvPr>
            <p:ph type="title" orient="vert"/>
          </p:nvPr>
        </p:nvSpPr>
        <p:spPr>
          <a:xfrm>
            <a:off x="6543676" y="365713"/>
            <a:ext cx="1971675" cy="5811839"/>
          </a:xfrm>
        </p:spPr>
        <p:txBody>
          <a:bodyPr vert="eaVert"/>
          <a:lstStyle/>
          <a:p>
            <a:r>
              <a:rPr lang="ru-RU"/>
              <a:t>Образец заголовка</a:t>
            </a:r>
          </a:p>
        </p:txBody>
      </p:sp>
      <p:sp>
        <p:nvSpPr>
          <p:cNvPr id="3" name="Вертикальный текст 2">
            <a:extLst>
              <a:ext uri="{FF2B5EF4-FFF2-40B4-BE49-F238E27FC236}"/>
            </a:extLst>
          </p:cNvPr>
          <p:cNvSpPr>
            <a:spLocks noGrp="1"/>
          </p:cNvSpPr>
          <p:nvPr>
            <p:ph type="body" orient="vert" idx="1"/>
          </p:nvPr>
        </p:nvSpPr>
        <p:spPr>
          <a:xfrm>
            <a:off x="628698" y="365713"/>
            <a:ext cx="5800725"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FF66519-DB34-4D67-B395-9EB13769E47C}" type="datetimeFigureOut">
              <a:rPr lang="ru-RU"/>
              <a:pPr>
                <a:defRPr/>
              </a:pPr>
              <a:t>28.01.2026</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1E4B505-AB3A-4F8C-9B88-24D575098DA3}" type="slidenum">
              <a:rPr lang="ru-RU"/>
              <a:pPr>
                <a:defRPr/>
              </a:pPr>
              <a:t>‹#›</a:t>
            </a:fld>
            <a:endParaRPr lang="ru-RU"/>
          </a:p>
        </p:txBody>
      </p:sp>
    </p:spTree>
    <p:extLst>
      <p:ext uri="{BB962C8B-B14F-4D97-AF65-F5344CB8AC3E}">
        <p14:creationId xmlns:p14="http://schemas.microsoft.com/office/powerpoint/2010/main" val="18933437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extLst>
          </p:cNvPr>
          <p:cNvSpPr>
            <a:spLocks noGrp="1"/>
          </p:cNvSpPr>
          <p:nvPr>
            <p:ph type="pic" sz="quarter" idx="10"/>
          </p:nvPr>
        </p:nvSpPr>
        <p:spPr>
          <a:xfrm>
            <a:off x="3477762" y="0"/>
            <a:ext cx="5666242"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rtlCol="0" anchor="ctr">
            <a:noAutofit/>
          </a:bodyPr>
          <a:lstStyle>
            <a:lvl1pPr marL="0" marR="0" indent="0" algn="ctr" defTabSz="893051" rtl="0" eaLnBrk="1" fontAlgn="auto" latinLnBrk="1" hangingPunct="1">
              <a:lnSpc>
                <a:spcPct val="90000"/>
              </a:lnSpc>
              <a:spcBef>
                <a:spcPts val="1000"/>
              </a:spcBef>
              <a:spcAft>
                <a:spcPts val="0"/>
              </a:spcAft>
              <a:buClrTx/>
              <a:buSzTx/>
              <a:buFontTx/>
              <a:buNone/>
              <a:tabLst/>
              <a:defRPr sz="1200"/>
            </a:lvl1pPr>
          </a:lstStyle>
          <a:p>
            <a:pPr lvl="0"/>
            <a:r>
              <a:rPr lang="ru-RU" altLang="ko-KR" noProof="0" smtClean="0"/>
              <a:t>Вставка рисунка</a:t>
            </a:r>
            <a:endParaRPr lang="ko-KR" altLang="en-US" noProof="0" dirty="0"/>
          </a:p>
        </p:txBody>
      </p:sp>
    </p:spTree>
    <p:extLst>
      <p:ext uri="{BB962C8B-B14F-4D97-AF65-F5344CB8AC3E}">
        <p14:creationId xmlns:p14="http://schemas.microsoft.com/office/powerpoint/2010/main" val="1362127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242649" y="287898"/>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ru-RU" altLang="ko-KR" smtClean="0"/>
              <a:t>Образец текста</a:t>
            </a:r>
          </a:p>
        </p:txBody>
      </p:sp>
    </p:spTree>
    <p:extLst>
      <p:ext uri="{BB962C8B-B14F-4D97-AF65-F5344CB8AC3E}">
        <p14:creationId xmlns:p14="http://schemas.microsoft.com/office/powerpoint/2010/main" val="1749903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E0162CB-7774-42B6-A8D6-D7100C05D6F0}"/>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A45AFF31-0187-4DCF-86D8-8A12095FE2B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644497E3-59CE-48BA-9476-6008FB1491A4}"/>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5DF59D18-9B7D-448C-BDD0-9BA60D403586}"/>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9D41EB45-9CEC-41BC-B57C-DE54E23625CE}"/>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16490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E0831EB-FD68-410F-A842-7314042067E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359501D-00ED-4FC7-ABF6-F4226FF1865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931B43C-06FB-4131-934D-93C6E2DF4CD2}"/>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5463501A-AF27-41E2-9C20-3BD908CF6ED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FB0595E8-6FEB-4BC2-B7BF-2F6A1B08CCC8}"/>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42666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AACC399-7E00-4DB2-ACFD-B6A9E77EF155}"/>
              </a:ext>
            </a:extLst>
          </p:cNvPr>
          <p:cNvSpPr>
            <a:spLocks noGrp="1"/>
          </p:cNvSpPr>
          <p:nvPr>
            <p:ph type="title"/>
          </p:nvPr>
        </p:nvSpPr>
        <p:spPr>
          <a:xfrm>
            <a:off x="623888" y="1709739"/>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9475FC41-AE8B-4333-B193-54A64984C90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95C773B6-AA1E-46DE-952A-2B9270887867}"/>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568E09DB-02D4-47B9-8923-D54DDC131CC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EF6D7AF3-D869-41BE-B88F-06A3D33A0585}"/>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97130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DBA5071-FC92-4A91-82C8-8EC4E451854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FCCF56A7-3BFC-4BEB-B4F8-5363808FD936}"/>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8D25F0DC-1CFD-4905-B118-DDC62924C646}"/>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B3E6073E-F0BD-4180-A997-7D852C3E0624}"/>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A3507376-7B3C-456B-90AB-EF3388F4D9CE}"/>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3DDD441B-D399-4B6B-BA35-EAAA0992718B}"/>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243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0F3669-ED59-42BE-B6CC-D2C75A0E6EA9}"/>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8543D184-FD2E-4AB8-A291-1039C00F32F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9631BAD9-8DD7-4125-AE6A-BFF3C7255E3A}"/>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07720582-2D25-432F-AB01-26F012E5B27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A4B7AC71-B37E-4C88-9F2C-CC97A3E1EA5F}"/>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0CE673A9-2B73-4951-A71F-A81F8BCE80A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8" name="Нижний колонтитул 7">
            <a:extLst>
              <a:ext uri="{FF2B5EF4-FFF2-40B4-BE49-F238E27FC236}">
                <a16:creationId xmlns="" xmlns:a16="http://schemas.microsoft.com/office/drawing/2014/main" id="{267BE09C-18C7-493F-AA6B-6D14C5A83C71}"/>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 xmlns:a16="http://schemas.microsoft.com/office/drawing/2014/main" id="{AC66DAC1-F0F8-4215-A327-7BB281C3E02D}"/>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15573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1295B41-3299-4891-922C-36E02FC7FB7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795AC652-5B4C-4004-80FD-5074D788482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4" name="Нижний колонтитул 3">
            <a:extLst>
              <a:ext uri="{FF2B5EF4-FFF2-40B4-BE49-F238E27FC236}">
                <a16:creationId xmlns="" xmlns:a16="http://schemas.microsoft.com/office/drawing/2014/main" id="{112A6612-6EE2-488C-84BC-224D1C0A869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 xmlns:a16="http://schemas.microsoft.com/office/drawing/2014/main" id="{12E28BCA-A90C-455D-9AC6-672E310BE25F}"/>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30083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849A2C4D-96D6-4D90-BB02-C8BCAAD98C20}"/>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3" name="Нижний колонтитул 2">
            <a:extLst>
              <a:ext uri="{FF2B5EF4-FFF2-40B4-BE49-F238E27FC236}">
                <a16:creationId xmlns="" xmlns:a16="http://schemas.microsoft.com/office/drawing/2014/main" id="{08004907-93B9-45FE-AF9B-5B56BB1F6FC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 xmlns:a16="http://schemas.microsoft.com/office/drawing/2014/main" id="{8CE825D5-E88C-43E9-8ED2-E1B9334A4EB6}"/>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19157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B27DB5-FF60-4B19-9CDC-CF14AA6CCBC3}"/>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166C97FC-DCA9-40A0-B856-AD679DA7030E}"/>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E3DE7F2B-5BD9-49F5-9B06-9D0F6EF9DC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9218E459-FF73-48ED-90B2-2536DCE8DBB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612E92E-5D13-4718-90D0-57B254C92DAF}"/>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98AC36FF-1BE7-421D-84EF-AD6BB4A50CDC}"/>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47793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9C8D5EC-A855-4977-9569-7F594A927096}"/>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C96FAB6A-3F30-44BF-98ED-D6ECD220D3DC}"/>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8C0D3627-74E4-4929-9264-4087C870C43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DDE8FA5-075C-4E85-9121-80521CC861F6}"/>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6" name="Нижний колонтитул 5">
            <a:extLst>
              <a:ext uri="{FF2B5EF4-FFF2-40B4-BE49-F238E27FC236}">
                <a16:creationId xmlns="" xmlns:a16="http://schemas.microsoft.com/office/drawing/2014/main" id="{E9792CED-E60B-40FC-95A2-B3A33C5D5A9A}"/>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 xmlns:a16="http://schemas.microsoft.com/office/drawing/2014/main" id="{6CF58E56-2A90-4522-B1A7-4AE0DA59ABC8}"/>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9256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E9B7B42-06BE-402A-AE9A-935E4FA3B8A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21E3D3F1-01BF-4481-A5EA-12F4867EB03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7170CA2-A860-460B-BECA-36D918EBA2B4}"/>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CCC4DC0A-D9AC-44D6-9660-93AE2D993470}"/>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F089EF86-FDCA-4121-BF98-9030B8A9C650}"/>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09437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3EF83E25-2D06-4E81-9658-060A1278E944}"/>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4A6A45BB-95BD-43CF-B32B-B80E0F593C79}"/>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E377F4D-FB5D-484F-83B6-EC1CAA91A961}"/>
              </a:ext>
            </a:extLst>
          </p:cNvPr>
          <p:cNvSpPr>
            <a:spLocks noGrp="1"/>
          </p:cNvSpPr>
          <p:nvPr>
            <p:ph type="dt" sz="half" idx="10"/>
          </p:nvPr>
        </p:nvSpPr>
        <p:spPr/>
        <p:txBody>
          <a:body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D6E32E4F-5057-4630-8AC2-31E91B8F033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B0E519F2-56B8-4F79-BB5D-A083D47090A7}"/>
              </a:ext>
            </a:extLst>
          </p:cNvPr>
          <p:cNvSpPr>
            <a:spLocks noGrp="1"/>
          </p:cNvSpPr>
          <p:nvPr>
            <p:ph type="sldNum" sz="quarter" idx="12"/>
          </p:nvPr>
        </p:nvSpPr>
        <p:spPr/>
        <p:txBody>
          <a:body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505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89478DC5-F7B1-4722-A7D4-1EAFA890CD3E}"/>
              </a:ext>
            </a:extLst>
          </p:cNvPr>
          <p:cNvSpPr>
            <a:spLocks noGrp="1"/>
          </p:cNvSpPr>
          <p:nvPr>
            <p:ph type="pic" sz="quarter" idx="10" hasCustomPrompt="1"/>
          </p:nvPr>
        </p:nvSpPr>
        <p:spPr>
          <a:xfrm>
            <a:off x="3477761" y="0"/>
            <a:ext cx="5666242"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2560441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87256"/>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775882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800"/>
            </a:lvl1pPr>
          </a:lstStyle>
          <a:p>
            <a:r>
              <a:rPr lang="ru-RU"/>
              <a:t>Образец заголовка</a:t>
            </a:r>
            <a:endParaRPr lang="en-US" dirty="0"/>
          </a:p>
        </p:txBody>
      </p:sp>
      <p:sp>
        <p:nvSpPr>
          <p:cNvPr id="3" name="Subtitle 2"/>
          <p:cNvSpPr>
            <a:spLocks noGrp="1"/>
          </p:cNvSpPr>
          <p:nvPr>
            <p:ph type="subTitle" idx="1"/>
          </p:nvPr>
        </p:nvSpPr>
        <p:spPr>
          <a:xfrm>
            <a:off x="1143001" y="3602512"/>
            <a:ext cx="6858000" cy="1655763"/>
          </a:xfrm>
        </p:spPr>
        <p:txBody>
          <a:bodyPr/>
          <a:lstStyle>
            <a:lvl1pPr marL="0" indent="0" algn="ctr">
              <a:buNone/>
              <a:defRPr sz="2300"/>
            </a:lvl1pPr>
            <a:lvl2pPr marL="429466" indent="0" algn="ctr">
              <a:buNone/>
              <a:defRPr sz="1900"/>
            </a:lvl2pPr>
            <a:lvl3pPr marL="858930" indent="0" algn="ctr">
              <a:buNone/>
              <a:defRPr sz="1700"/>
            </a:lvl3pPr>
            <a:lvl4pPr marL="1288395" indent="0" algn="ctr">
              <a:buNone/>
              <a:defRPr sz="1500"/>
            </a:lvl4pPr>
            <a:lvl5pPr marL="1717861" indent="0" algn="ctr">
              <a:buNone/>
              <a:defRPr sz="1500"/>
            </a:lvl5pPr>
            <a:lvl6pPr marL="2147329" indent="0" algn="ctr">
              <a:buNone/>
              <a:defRPr sz="1500"/>
            </a:lvl6pPr>
            <a:lvl7pPr marL="2576795" indent="0" algn="ctr">
              <a:buNone/>
              <a:defRPr sz="1500"/>
            </a:lvl7pPr>
            <a:lvl8pPr marL="3006264" indent="0" algn="ctr">
              <a:buNone/>
              <a:defRPr sz="1500"/>
            </a:lvl8pPr>
            <a:lvl9pPr marL="3435734"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188880E0-993A-42D2-BF18-D1A9A1B7F25F}"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C20B063E-EA1C-401B-A38C-669E50E49BAC}" type="slidenum">
              <a:rPr lang="en-US"/>
              <a:pPr>
                <a:defRPr/>
              </a:pPr>
              <a:t>‹#›</a:t>
            </a:fld>
            <a:endParaRPr lang="en-US" dirty="0"/>
          </a:p>
        </p:txBody>
      </p:sp>
    </p:spTree>
    <p:extLst>
      <p:ext uri="{BB962C8B-B14F-4D97-AF65-F5344CB8AC3E}">
        <p14:creationId xmlns:p14="http://schemas.microsoft.com/office/powerpoint/2010/main" val="124574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32990397-1C8C-4077-91EA-E4F855D7EE6A}"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5AB91BFD-DCEC-45AC-B50B-F63832156C43}" type="slidenum">
              <a:rPr lang="en-US"/>
              <a:pPr>
                <a:defRPr/>
              </a:pPr>
              <a:t>‹#›</a:t>
            </a:fld>
            <a:endParaRPr lang="en-US" dirty="0"/>
          </a:p>
        </p:txBody>
      </p:sp>
    </p:spTree>
    <p:extLst>
      <p:ext uri="{BB962C8B-B14F-4D97-AF65-F5344CB8AC3E}">
        <p14:creationId xmlns:p14="http://schemas.microsoft.com/office/powerpoint/2010/main" val="32975510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9" y="1710268"/>
            <a:ext cx="7886700" cy="2852737"/>
          </a:xfrm>
        </p:spPr>
        <p:txBody>
          <a:bodyPr anchor="b"/>
          <a:lstStyle>
            <a:lvl1pPr>
              <a:defRPr sz="5800"/>
            </a:lvl1pPr>
          </a:lstStyle>
          <a:p>
            <a:r>
              <a:rPr lang="ru-RU"/>
              <a:t>Образец заголовка</a:t>
            </a:r>
            <a:endParaRPr lang="en-US" dirty="0"/>
          </a:p>
        </p:txBody>
      </p:sp>
      <p:sp>
        <p:nvSpPr>
          <p:cNvPr id="3" name="Text Placeholder 2"/>
          <p:cNvSpPr>
            <a:spLocks noGrp="1"/>
          </p:cNvSpPr>
          <p:nvPr>
            <p:ph type="body" idx="1"/>
          </p:nvPr>
        </p:nvSpPr>
        <p:spPr>
          <a:xfrm>
            <a:off x="623889" y="4589976"/>
            <a:ext cx="7886700" cy="1500187"/>
          </a:xfrm>
        </p:spPr>
        <p:txBody>
          <a:bodyPr/>
          <a:lstStyle>
            <a:lvl1pPr marL="0" indent="0">
              <a:buNone/>
              <a:defRPr sz="2300">
                <a:solidFill>
                  <a:schemeClr val="tx1"/>
                </a:solidFill>
              </a:defRPr>
            </a:lvl1pPr>
            <a:lvl2pPr marL="429466" indent="0">
              <a:buNone/>
              <a:defRPr sz="1900">
                <a:solidFill>
                  <a:schemeClr val="tx1">
                    <a:tint val="75000"/>
                  </a:schemeClr>
                </a:solidFill>
              </a:defRPr>
            </a:lvl2pPr>
            <a:lvl3pPr marL="858930" indent="0">
              <a:buNone/>
              <a:defRPr sz="1700">
                <a:solidFill>
                  <a:schemeClr val="tx1">
                    <a:tint val="75000"/>
                  </a:schemeClr>
                </a:solidFill>
              </a:defRPr>
            </a:lvl3pPr>
            <a:lvl4pPr marL="1288395" indent="0">
              <a:buNone/>
              <a:defRPr sz="1500">
                <a:solidFill>
                  <a:schemeClr val="tx1">
                    <a:tint val="75000"/>
                  </a:schemeClr>
                </a:solidFill>
              </a:defRPr>
            </a:lvl4pPr>
            <a:lvl5pPr marL="1717861" indent="0">
              <a:buNone/>
              <a:defRPr sz="1500">
                <a:solidFill>
                  <a:schemeClr val="tx1">
                    <a:tint val="75000"/>
                  </a:schemeClr>
                </a:solidFill>
              </a:defRPr>
            </a:lvl5pPr>
            <a:lvl6pPr marL="2147329" indent="0">
              <a:buNone/>
              <a:defRPr sz="1500">
                <a:solidFill>
                  <a:schemeClr val="tx1">
                    <a:tint val="75000"/>
                  </a:schemeClr>
                </a:solidFill>
              </a:defRPr>
            </a:lvl6pPr>
            <a:lvl7pPr marL="2576795" indent="0">
              <a:buNone/>
              <a:defRPr sz="1500">
                <a:solidFill>
                  <a:schemeClr val="tx1">
                    <a:tint val="75000"/>
                  </a:schemeClr>
                </a:solidFill>
              </a:defRPr>
            </a:lvl7pPr>
            <a:lvl8pPr marL="3006264" indent="0">
              <a:buNone/>
              <a:defRPr sz="1500">
                <a:solidFill>
                  <a:schemeClr val="tx1">
                    <a:tint val="75000"/>
                  </a:schemeClr>
                </a:solidFill>
              </a:defRPr>
            </a:lvl8pPr>
            <a:lvl9pPr marL="3435734"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62349266-4817-476F-A90B-FA2206EF0E2D}"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AC4A8BB8-2CD8-4684-9CD8-33A99F4ED112}" type="slidenum">
              <a:rPr lang="en-US"/>
              <a:pPr>
                <a:defRPr/>
              </a:pPr>
              <a:t>‹#›</a:t>
            </a:fld>
            <a:endParaRPr lang="en-US" dirty="0"/>
          </a:p>
        </p:txBody>
      </p:sp>
    </p:spTree>
    <p:extLst>
      <p:ext uri="{BB962C8B-B14F-4D97-AF65-F5344CB8AC3E}">
        <p14:creationId xmlns:p14="http://schemas.microsoft.com/office/powerpoint/2010/main" val="26811631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763"/>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DB510A2A-838F-44E3-9784-93E58FEF51D6}"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63D0B85A-9481-4456-B44F-4F9F0770ACE7}" type="slidenum">
              <a:rPr lang="en-US"/>
              <a:pPr>
                <a:defRPr/>
              </a:pPr>
              <a:t>‹#›</a:t>
            </a:fld>
            <a:endParaRPr lang="en-US" dirty="0"/>
          </a:p>
        </p:txBody>
      </p:sp>
    </p:spTree>
    <p:extLst>
      <p:ext uri="{BB962C8B-B14F-4D97-AF65-F5344CB8AC3E}">
        <p14:creationId xmlns:p14="http://schemas.microsoft.com/office/powerpoint/2010/main" val="4168670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5"/>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00" b="1"/>
            </a:lvl1pPr>
            <a:lvl2pPr marL="429466" indent="0">
              <a:buNone/>
              <a:defRPr sz="1900" b="1"/>
            </a:lvl2pPr>
            <a:lvl3pPr marL="858930" indent="0">
              <a:buNone/>
              <a:defRPr sz="1700" b="1"/>
            </a:lvl3pPr>
            <a:lvl4pPr marL="1288395" indent="0">
              <a:buNone/>
              <a:defRPr sz="1500" b="1"/>
            </a:lvl4pPr>
            <a:lvl5pPr marL="1717861" indent="0">
              <a:buNone/>
              <a:defRPr sz="1500" b="1"/>
            </a:lvl5pPr>
            <a:lvl6pPr marL="2147329" indent="0">
              <a:buNone/>
              <a:defRPr sz="1500" b="1"/>
            </a:lvl6pPr>
            <a:lvl7pPr marL="2576795" indent="0">
              <a:buNone/>
              <a:defRPr sz="1500" b="1"/>
            </a:lvl7pPr>
            <a:lvl8pPr marL="3006264" indent="0">
              <a:buNone/>
              <a:defRPr sz="1500" b="1"/>
            </a:lvl8pPr>
            <a:lvl9pPr marL="3435734" indent="0">
              <a:buNone/>
              <a:defRPr sz="15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356" y="1681163"/>
            <a:ext cx="3887391" cy="823912"/>
          </a:xfrm>
        </p:spPr>
        <p:txBody>
          <a:bodyPr anchor="b"/>
          <a:lstStyle>
            <a:lvl1pPr marL="0" indent="0">
              <a:buNone/>
              <a:defRPr sz="2300" b="1"/>
            </a:lvl1pPr>
            <a:lvl2pPr marL="429466" indent="0">
              <a:buNone/>
              <a:defRPr sz="1900" b="1"/>
            </a:lvl2pPr>
            <a:lvl3pPr marL="858930" indent="0">
              <a:buNone/>
              <a:defRPr sz="1700" b="1"/>
            </a:lvl3pPr>
            <a:lvl4pPr marL="1288395" indent="0">
              <a:buNone/>
              <a:defRPr sz="1500" b="1"/>
            </a:lvl4pPr>
            <a:lvl5pPr marL="1717861" indent="0">
              <a:buNone/>
              <a:defRPr sz="1500" b="1"/>
            </a:lvl5pPr>
            <a:lvl6pPr marL="2147329" indent="0">
              <a:buNone/>
              <a:defRPr sz="1500" b="1"/>
            </a:lvl6pPr>
            <a:lvl7pPr marL="2576795" indent="0">
              <a:buNone/>
              <a:defRPr sz="1500" b="1"/>
            </a:lvl7pPr>
            <a:lvl8pPr marL="3006264" indent="0">
              <a:buNone/>
              <a:defRPr sz="1500" b="1"/>
            </a:lvl8pPr>
            <a:lvl9pPr marL="3435734" indent="0">
              <a:buNone/>
              <a:defRPr sz="1500" b="1"/>
            </a:lvl9pPr>
          </a:lstStyle>
          <a:p>
            <a:pPr lvl="0"/>
            <a:r>
              <a:rPr lang="ru-RU"/>
              <a:t>Образец текста</a:t>
            </a:r>
          </a:p>
        </p:txBody>
      </p:sp>
      <p:sp>
        <p:nvSpPr>
          <p:cNvPr id="6" name="Content Placeholder 5"/>
          <p:cNvSpPr>
            <a:spLocks noGrp="1"/>
          </p:cNvSpPr>
          <p:nvPr>
            <p:ph sz="quarter" idx="4"/>
          </p:nvPr>
        </p:nvSpPr>
        <p:spPr>
          <a:xfrm>
            <a:off x="4629356"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E0CEF143-13EB-4DD9-B918-DF9073296C4A}" type="datetimeFigureOut">
              <a:rPr lang="en-US"/>
              <a:pPr>
                <a:defRPr/>
              </a:pPr>
              <a:t>1/28/2026</a:t>
            </a:fld>
            <a:endParaRPr lang="en-US" dirty="0"/>
          </a:p>
        </p:txBody>
      </p:sp>
      <p:sp>
        <p:nvSpPr>
          <p:cNvPr id="8" name="Footer Placeholder 7"/>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D8271A30-4422-455D-9DEA-776FA1CF0B68}" type="slidenum">
              <a:rPr lang="en-US"/>
              <a:pPr>
                <a:defRPr/>
              </a:pPr>
              <a:t>‹#›</a:t>
            </a:fld>
            <a:endParaRPr lang="en-US" dirty="0"/>
          </a:p>
        </p:txBody>
      </p:sp>
    </p:spTree>
    <p:extLst>
      <p:ext uri="{BB962C8B-B14F-4D97-AF65-F5344CB8AC3E}">
        <p14:creationId xmlns:p14="http://schemas.microsoft.com/office/powerpoint/2010/main" val="6537154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72378147-A153-443D-8A92-BBF815405F12}" type="datetimeFigureOut">
              <a:rPr lang="en-US"/>
              <a:pPr>
                <a:defRPr/>
              </a:pPr>
              <a:t>1/28/2026</a:t>
            </a:fld>
            <a:endParaRPr lang="en-US" dirty="0"/>
          </a:p>
        </p:txBody>
      </p:sp>
      <p:sp>
        <p:nvSpPr>
          <p:cNvPr id="4" name="Footer Placeholder 3"/>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D639B4B8-9A42-4AEE-A17D-6A2B3169E13E}" type="slidenum">
              <a:rPr lang="en-US"/>
              <a:pPr>
                <a:defRPr/>
              </a:pPr>
              <a:t>‹#›</a:t>
            </a:fld>
            <a:endParaRPr lang="en-US" dirty="0"/>
          </a:p>
        </p:txBody>
      </p:sp>
    </p:spTree>
    <p:extLst>
      <p:ext uri="{BB962C8B-B14F-4D97-AF65-F5344CB8AC3E}">
        <p14:creationId xmlns:p14="http://schemas.microsoft.com/office/powerpoint/2010/main" val="5681870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2658377E-3963-4390-A076-7D60E3AD5AAF}" type="datetimeFigureOut">
              <a:rPr lang="en-US"/>
              <a:pPr>
                <a:defRPr/>
              </a:pPr>
              <a:t>1/28/2026</a:t>
            </a:fld>
            <a:endParaRPr lang="en-US" dirty="0"/>
          </a:p>
        </p:txBody>
      </p:sp>
      <p:sp>
        <p:nvSpPr>
          <p:cNvPr id="3" name="Footer Placeholder 2"/>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52B848E2-D0C9-4DBB-82CF-DC671EB476BB}" type="slidenum">
              <a:rPr lang="en-US"/>
              <a:pPr>
                <a:defRPr/>
              </a:pPr>
              <a:t>‹#›</a:t>
            </a:fld>
            <a:endParaRPr lang="en-US" dirty="0"/>
          </a:p>
        </p:txBody>
      </p:sp>
    </p:spTree>
    <p:extLst>
      <p:ext uri="{BB962C8B-B14F-4D97-AF65-F5344CB8AC3E}">
        <p14:creationId xmlns:p14="http://schemas.microsoft.com/office/powerpoint/2010/main" val="38625213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Content Placeholder 2"/>
          <p:cNvSpPr>
            <a:spLocks noGrp="1"/>
          </p:cNvSpPr>
          <p:nvPr>
            <p:ph idx="1"/>
          </p:nvPr>
        </p:nvSpPr>
        <p:spPr>
          <a:xfrm>
            <a:off x="3887391" y="988127"/>
            <a:ext cx="4629150" cy="487362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500"/>
            </a:lvl1pPr>
            <a:lvl2pPr marL="429466" indent="0">
              <a:buNone/>
              <a:defRPr sz="1400"/>
            </a:lvl2pPr>
            <a:lvl3pPr marL="858930" indent="0">
              <a:buNone/>
              <a:defRPr sz="1200"/>
            </a:lvl3pPr>
            <a:lvl4pPr marL="1288395" indent="0">
              <a:buNone/>
              <a:defRPr sz="1000"/>
            </a:lvl4pPr>
            <a:lvl5pPr marL="1717861" indent="0">
              <a:buNone/>
              <a:defRPr sz="1000"/>
            </a:lvl5pPr>
            <a:lvl6pPr marL="2147329" indent="0">
              <a:buNone/>
              <a:defRPr sz="1000"/>
            </a:lvl6pPr>
            <a:lvl7pPr marL="2576795" indent="0">
              <a:buNone/>
              <a:defRPr sz="1000"/>
            </a:lvl7pPr>
            <a:lvl8pPr marL="3006264" indent="0">
              <a:buNone/>
              <a:defRPr sz="1000"/>
            </a:lvl8pPr>
            <a:lvl9pPr marL="3435734"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B616C0B1-D251-4B82-839C-5A986872F51F}"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234F85E6-1AFB-42BA-B57A-5F196887BAD1}" type="slidenum">
              <a:rPr lang="en-US"/>
              <a:pPr>
                <a:defRPr/>
              </a:pPr>
              <a:t>‹#›</a:t>
            </a:fld>
            <a:endParaRPr lang="en-US" dirty="0"/>
          </a:p>
        </p:txBody>
      </p:sp>
    </p:spTree>
    <p:extLst>
      <p:ext uri="{BB962C8B-B14F-4D97-AF65-F5344CB8AC3E}">
        <p14:creationId xmlns:p14="http://schemas.microsoft.com/office/powerpoint/2010/main" val="41897765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8127"/>
            <a:ext cx="4629150" cy="4873625"/>
          </a:xfrm>
        </p:spPr>
        <p:txBody>
          <a:bodyPr rtlCol="0">
            <a:normAutofit/>
          </a:bodyPr>
          <a:lstStyle>
            <a:lvl1pPr marL="0" indent="0">
              <a:buNone/>
              <a:defRPr sz="3100"/>
            </a:lvl1pPr>
            <a:lvl2pPr marL="429466" indent="0">
              <a:buNone/>
              <a:defRPr sz="2700"/>
            </a:lvl2pPr>
            <a:lvl3pPr marL="858930" indent="0">
              <a:buNone/>
              <a:defRPr sz="2300"/>
            </a:lvl3pPr>
            <a:lvl4pPr marL="1288395" indent="0">
              <a:buNone/>
              <a:defRPr sz="1900"/>
            </a:lvl4pPr>
            <a:lvl5pPr marL="1717861" indent="0">
              <a:buNone/>
              <a:defRPr sz="1900"/>
            </a:lvl5pPr>
            <a:lvl6pPr marL="2147329" indent="0">
              <a:buNone/>
              <a:defRPr sz="1900"/>
            </a:lvl6pPr>
            <a:lvl7pPr marL="2576795" indent="0">
              <a:buNone/>
              <a:defRPr sz="1900"/>
            </a:lvl7pPr>
            <a:lvl8pPr marL="3006264" indent="0">
              <a:buNone/>
              <a:defRPr sz="1900"/>
            </a:lvl8pPr>
            <a:lvl9pPr marL="3435734" indent="0">
              <a:buNone/>
              <a:defRPr sz="19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500"/>
            </a:lvl1pPr>
            <a:lvl2pPr marL="429466" indent="0">
              <a:buNone/>
              <a:defRPr sz="1400"/>
            </a:lvl2pPr>
            <a:lvl3pPr marL="858930" indent="0">
              <a:buNone/>
              <a:defRPr sz="1200"/>
            </a:lvl3pPr>
            <a:lvl4pPr marL="1288395" indent="0">
              <a:buNone/>
              <a:defRPr sz="1000"/>
            </a:lvl4pPr>
            <a:lvl5pPr marL="1717861" indent="0">
              <a:buNone/>
              <a:defRPr sz="1000"/>
            </a:lvl5pPr>
            <a:lvl6pPr marL="2147329" indent="0">
              <a:buNone/>
              <a:defRPr sz="1000"/>
            </a:lvl6pPr>
            <a:lvl7pPr marL="2576795" indent="0">
              <a:buNone/>
              <a:defRPr sz="1000"/>
            </a:lvl7pPr>
            <a:lvl8pPr marL="3006264" indent="0">
              <a:buNone/>
              <a:defRPr sz="1000"/>
            </a:lvl8pPr>
            <a:lvl9pPr marL="3435734"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7E5D12D4-A3B8-4629-8154-DC4E3AAF1861}"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10AE05D1-76FF-424E-8E4C-B28BF933DF3C}" type="slidenum">
              <a:rPr lang="en-US"/>
              <a:pPr>
                <a:defRPr/>
              </a:pPr>
              <a:t>‹#›</a:t>
            </a:fld>
            <a:endParaRPr lang="en-US" dirty="0"/>
          </a:p>
        </p:txBody>
      </p:sp>
    </p:spTree>
    <p:extLst>
      <p:ext uri="{BB962C8B-B14F-4D97-AF65-F5344CB8AC3E}">
        <p14:creationId xmlns:p14="http://schemas.microsoft.com/office/powerpoint/2010/main" val="3632577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E5D43CD6-0E25-4A36-BEE9-395AE352F9E6}"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6F712BA0-3B37-4002-B9B8-03590553F508}" type="slidenum">
              <a:rPr lang="en-US"/>
              <a:pPr>
                <a:defRPr/>
              </a:pPr>
              <a:t>‹#›</a:t>
            </a:fld>
            <a:endParaRPr lang="en-US" dirty="0"/>
          </a:p>
        </p:txBody>
      </p:sp>
    </p:spTree>
    <p:extLst>
      <p:ext uri="{BB962C8B-B14F-4D97-AF65-F5344CB8AC3E}">
        <p14:creationId xmlns:p14="http://schemas.microsoft.com/office/powerpoint/2010/main" val="1631459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784"/>
            <a:ext cx="1971675"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98" y="365784"/>
            <a:ext cx="5800725"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892415" fontAlgn="base">
              <a:spcBef>
                <a:spcPct val="0"/>
              </a:spcBef>
              <a:spcAft>
                <a:spcPct val="0"/>
              </a:spcAft>
              <a:defRPr>
                <a:latin typeface="Arial" pitchFamily="34" charset="0"/>
              </a:defRPr>
            </a:lvl1pPr>
          </a:lstStyle>
          <a:p>
            <a:pPr>
              <a:defRPr/>
            </a:pPr>
            <a:fld id="{5298B8BC-28C6-43F4-B243-7F5244B78AE8}"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892415"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892415" fontAlgn="base">
              <a:spcBef>
                <a:spcPct val="0"/>
              </a:spcBef>
              <a:spcAft>
                <a:spcPct val="0"/>
              </a:spcAft>
              <a:defRPr>
                <a:latin typeface="Arial" pitchFamily="34" charset="0"/>
              </a:defRPr>
            </a:lvl1pPr>
          </a:lstStyle>
          <a:p>
            <a:pPr>
              <a:defRPr/>
            </a:pPr>
            <a:fld id="{894F90BC-E341-442E-8FA9-6D2D0CA47280}" type="slidenum">
              <a:rPr lang="en-US"/>
              <a:pPr>
                <a:defRPr/>
              </a:pPr>
              <a:t>‹#›</a:t>
            </a:fld>
            <a:endParaRPr lang="en-US" dirty="0"/>
          </a:p>
        </p:txBody>
      </p:sp>
    </p:spTree>
    <p:extLst>
      <p:ext uri="{BB962C8B-B14F-4D97-AF65-F5344CB8AC3E}">
        <p14:creationId xmlns:p14="http://schemas.microsoft.com/office/powerpoint/2010/main" val="363836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7172" b="2628"/>
          <a:stretch>
            <a:fillRect/>
          </a:stretch>
        </p:blipFill>
        <p:spPr bwMode="auto">
          <a:xfrm>
            <a:off x="4557737" y="0"/>
            <a:ext cx="4586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904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2" name="Рисунок 6"/>
          <p:cNvPicPr>
            <a:picLocks noChangeAspect="1"/>
          </p:cNvPicPr>
          <p:nvPr userDrawn="1"/>
        </p:nvPicPr>
        <p:blipFill>
          <a:blip r:embed="rId2" cstate="print">
            <a:extLst>
              <a:ext uri="{28A0092B-C50C-407E-A947-70E740481C1C}">
                <a14:useLocalDpi xmlns:a14="http://schemas.microsoft.com/office/drawing/2010/main" val="0"/>
              </a:ext>
            </a:extLst>
          </a:blip>
          <a:srcRect t="2628" r="37816" b="2628"/>
          <a:stretch>
            <a:fillRect/>
          </a:stretch>
        </p:blipFill>
        <p:spPr bwMode="auto">
          <a:xfrm>
            <a:off x="6072189" y="0"/>
            <a:ext cx="3071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9156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Основной">
    <p:bg>
      <p:bgPr>
        <a:solidFill>
          <a:schemeClr val="bg1"/>
        </a:solidFill>
        <a:effectLst/>
      </p:bgPr>
    </p:bg>
    <p:spTree>
      <p:nvGrpSpPr>
        <p:cNvPr id="1" name=""/>
        <p:cNvGrpSpPr/>
        <p:nvPr/>
      </p:nvGrpSpPr>
      <p:grpSpPr>
        <a:xfrm>
          <a:off x="0" y="0"/>
          <a:ext cx="0" cy="0"/>
          <a:chOff x="0" y="0"/>
          <a:chExt cx="0" cy="0"/>
        </a:xfrm>
      </p:grpSpPr>
      <p:sp>
        <p:nvSpPr>
          <p:cNvPr id="2" name="Параллелограмм 1"/>
          <p:cNvSpPr/>
          <p:nvPr userDrawn="1"/>
        </p:nvSpPr>
        <p:spPr>
          <a:xfrm flipH="1">
            <a:off x="-436563" y="-36423"/>
            <a:ext cx="1254126" cy="1136651"/>
          </a:xfrm>
          <a:prstGeom prst="parallelogram">
            <a:avLst>
              <a:gd name="adj" fmla="val 953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5115" tIns="27498" rIns="55115" bIns="27498" anchor="ctr"/>
          <a:lstStyle/>
          <a:p>
            <a:pPr algn="ctr" defTabSz="779030">
              <a:defRPr/>
            </a:pPr>
            <a:endParaRPr lang="ru-RU" sz="1300">
              <a:solidFill>
                <a:prstClr val="white"/>
              </a:solidFill>
              <a:sym typeface="Arial"/>
            </a:endParaRPr>
          </a:p>
        </p:txBody>
      </p:sp>
      <p:sp>
        <p:nvSpPr>
          <p:cNvPr id="3" name="Параллелограмм 2"/>
          <p:cNvSpPr/>
          <p:nvPr userDrawn="1"/>
        </p:nvSpPr>
        <p:spPr>
          <a:xfrm flipH="1">
            <a:off x="-584110" y="-128498"/>
            <a:ext cx="1255713" cy="1136651"/>
          </a:xfrm>
          <a:prstGeom prst="parallelogram">
            <a:avLst>
              <a:gd name="adj" fmla="val 95335"/>
            </a:avLst>
          </a:prstGeom>
          <a:solidFill>
            <a:srgbClr val="41A2D8"/>
          </a:solidFill>
          <a:ln>
            <a:noFill/>
          </a:ln>
        </p:spPr>
        <p:style>
          <a:lnRef idx="2">
            <a:schemeClr val="accent1">
              <a:shade val="50000"/>
            </a:schemeClr>
          </a:lnRef>
          <a:fillRef idx="1">
            <a:schemeClr val="accent1"/>
          </a:fillRef>
          <a:effectRef idx="0">
            <a:schemeClr val="accent1"/>
          </a:effectRef>
          <a:fontRef idx="minor">
            <a:schemeClr val="lt1"/>
          </a:fontRef>
        </p:style>
        <p:txBody>
          <a:bodyPr lIns="55115" tIns="27498" rIns="55115" bIns="27498" anchor="ctr"/>
          <a:lstStyle/>
          <a:p>
            <a:pPr algn="ctr" defTabSz="779030">
              <a:defRPr/>
            </a:pPr>
            <a:endParaRPr lang="ru-RU" sz="1300">
              <a:solidFill>
                <a:prstClr val="white"/>
              </a:solidFill>
              <a:sym typeface="Arial"/>
            </a:endParaRPr>
          </a:p>
        </p:txBody>
      </p:sp>
      <p:sp>
        <p:nvSpPr>
          <p:cNvPr id="4" name="Прямоугольный треугольник 3"/>
          <p:cNvSpPr/>
          <p:nvPr userDrawn="1"/>
        </p:nvSpPr>
        <p:spPr>
          <a:xfrm flipH="1" flipV="1">
            <a:off x="4" y="0"/>
            <a:ext cx="817563" cy="858838"/>
          </a:xfrm>
          <a:prstGeom prst="rtTriangle">
            <a:avLst/>
          </a:prstGeom>
          <a:solidFill>
            <a:srgbClr val="565087"/>
          </a:solidFill>
          <a:ln>
            <a:noFill/>
          </a:ln>
        </p:spPr>
        <p:style>
          <a:lnRef idx="2">
            <a:schemeClr val="accent1">
              <a:shade val="50000"/>
            </a:schemeClr>
          </a:lnRef>
          <a:fillRef idx="1">
            <a:schemeClr val="accent1"/>
          </a:fillRef>
          <a:effectRef idx="0">
            <a:schemeClr val="accent1"/>
          </a:effectRef>
          <a:fontRef idx="minor">
            <a:schemeClr val="lt1"/>
          </a:fontRef>
        </p:style>
        <p:txBody>
          <a:bodyPr lIns="55115" tIns="27498" rIns="55115" bIns="27498" anchor="ctr"/>
          <a:lstStyle/>
          <a:p>
            <a:pPr algn="ctr" defTabSz="779030">
              <a:defRPr/>
            </a:pPr>
            <a:endParaRPr lang="ru-RU" sz="1300">
              <a:solidFill>
                <a:prstClr val="white"/>
              </a:solidFill>
              <a:sym typeface="Arial"/>
            </a:endParaRPr>
          </a:p>
        </p:txBody>
      </p:sp>
    </p:spTree>
    <p:extLst>
      <p:ext uri="{BB962C8B-B14F-4D97-AF65-F5344CB8AC3E}">
        <p14:creationId xmlns:p14="http://schemas.microsoft.com/office/powerpoint/2010/main" val="21465102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800"/>
            </a:lvl1pPr>
          </a:lstStyle>
          <a:p>
            <a:r>
              <a:rPr lang="ru-RU"/>
              <a:t>Образец заголовка</a:t>
            </a:r>
            <a:endParaRPr lang="en-US" dirty="0"/>
          </a:p>
        </p:txBody>
      </p:sp>
      <p:sp>
        <p:nvSpPr>
          <p:cNvPr id="3" name="Subtitle 2"/>
          <p:cNvSpPr>
            <a:spLocks noGrp="1"/>
          </p:cNvSpPr>
          <p:nvPr>
            <p:ph type="subTitle" idx="1"/>
          </p:nvPr>
        </p:nvSpPr>
        <p:spPr>
          <a:xfrm>
            <a:off x="1143001" y="3602039"/>
            <a:ext cx="6858000" cy="1655762"/>
          </a:xfrm>
        </p:spPr>
        <p:txBody>
          <a:bodyPr/>
          <a:lstStyle>
            <a:lvl1pPr marL="0" indent="0" algn="ctr">
              <a:buNone/>
              <a:defRPr sz="2300"/>
            </a:lvl1pPr>
            <a:lvl2pPr marL="435402" indent="0" algn="ctr">
              <a:buNone/>
              <a:defRPr sz="1900"/>
            </a:lvl2pPr>
            <a:lvl3pPr marL="870812" indent="0" algn="ctr">
              <a:buNone/>
              <a:defRPr sz="1700"/>
            </a:lvl3pPr>
            <a:lvl4pPr marL="1306204" indent="0" algn="ctr">
              <a:buNone/>
              <a:defRPr sz="1500"/>
            </a:lvl4pPr>
            <a:lvl5pPr marL="1741608" indent="0" algn="ctr">
              <a:buNone/>
              <a:defRPr sz="1500"/>
            </a:lvl5pPr>
            <a:lvl6pPr marL="2177013" indent="0" algn="ctr">
              <a:buNone/>
              <a:defRPr sz="1500"/>
            </a:lvl6pPr>
            <a:lvl7pPr marL="2612416" indent="0" algn="ctr">
              <a:buNone/>
              <a:defRPr sz="1500"/>
            </a:lvl7pPr>
            <a:lvl8pPr marL="3047817" indent="0" algn="ctr">
              <a:buNone/>
              <a:defRPr sz="1500"/>
            </a:lvl8pPr>
            <a:lvl9pPr marL="348322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1194E6BF-8645-471E-8851-CF87C217A137}"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3215B8FA-030B-4AA4-9306-FEBEF1561CBB}" type="slidenum">
              <a:rPr lang="en-US"/>
              <a:pPr>
                <a:defRPr/>
              </a:pPr>
              <a:t>‹#›</a:t>
            </a:fld>
            <a:endParaRPr lang="en-US" dirty="0"/>
          </a:p>
        </p:txBody>
      </p:sp>
    </p:spTree>
    <p:extLst>
      <p:ext uri="{BB962C8B-B14F-4D97-AF65-F5344CB8AC3E}">
        <p14:creationId xmlns:p14="http://schemas.microsoft.com/office/powerpoint/2010/main" val="1348383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57C86F1E-3DFA-4371-913C-6DBC04E71952}"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412C1E8D-D0B7-4C5E-ACF1-D337931D6B66}" type="slidenum">
              <a:rPr lang="en-US"/>
              <a:pPr>
                <a:defRPr/>
              </a:pPr>
              <a:t>‹#›</a:t>
            </a:fld>
            <a:endParaRPr lang="en-US" dirty="0"/>
          </a:p>
        </p:txBody>
      </p:sp>
    </p:spTree>
    <p:extLst>
      <p:ext uri="{BB962C8B-B14F-4D97-AF65-F5344CB8AC3E}">
        <p14:creationId xmlns:p14="http://schemas.microsoft.com/office/powerpoint/2010/main" val="13013937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88"/>
            <a:ext cx="7886700" cy="2852737"/>
          </a:xfrm>
        </p:spPr>
        <p:txBody>
          <a:bodyPr anchor="b"/>
          <a:lstStyle>
            <a:lvl1pPr>
              <a:defRPr sz="5800"/>
            </a:lvl1pPr>
          </a:lstStyle>
          <a:p>
            <a:r>
              <a:rPr lang="ru-RU"/>
              <a:t>Образец заголовка</a:t>
            </a:r>
            <a:endParaRPr lang="en-US" dirty="0"/>
          </a:p>
        </p:txBody>
      </p:sp>
      <p:sp>
        <p:nvSpPr>
          <p:cNvPr id="3" name="Text Placeholder 2"/>
          <p:cNvSpPr>
            <a:spLocks noGrp="1"/>
          </p:cNvSpPr>
          <p:nvPr>
            <p:ph type="body" idx="1"/>
          </p:nvPr>
        </p:nvSpPr>
        <p:spPr>
          <a:xfrm>
            <a:off x="623889" y="4589601"/>
            <a:ext cx="7886700" cy="1500187"/>
          </a:xfrm>
        </p:spPr>
        <p:txBody>
          <a:bodyPr/>
          <a:lstStyle>
            <a:lvl1pPr marL="0" indent="0">
              <a:buNone/>
              <a:defRPr sz="2300">
                <a:solidFill>
                  <a:schemeClr val="tx1"/>
                </a:solidFill>
              </a:defRPr>
            </a:lvl1pPr>
            <a:lvl2pPr marL="435402" indent="0">
              <a:buNone/>
              <a:defRPr sz="1900">
                <a:solidFill>
                  <a:schemeClr val="tx1">
                    <a:tint val="75000"/>
                  </a:schemeClr>
                </a:solidFill>
              </a:defRPr>
            </a:lvl2pPr>
            <a:lvl3pPr marL="870812" indent="0">
              <a:buNone/>
              <a:defRPr sz="1700">
                <a:solidFill>
                  <a:schemeClr val="tx1">
                    <a:tint val="75000"/>
                  </a:schemeClr>
                </a:solidFill>
              </a:defRPr>
            </a:lvl3pPr>
            <a:lvl4pPr marL="1306204" indent="0">
              <a:buNone/>
              <a:defRPr sz="1500">
                <a:solidFill>
                  <a:schemeClr val="tx1">
                    <a:tint val="75000"/>
                  </a:schemeClr>
                </a:solidFill>
              </a:defRPr>
            </a:lvl4pPr>
            <a:lvl5pPr marL="1741608" indent="0">
              <a:buNone/>
              <a:defRPr sz="1500">
                <a:solidFill>
                  <a:schemeClr val="tx1">
                    <a:tint val="75000"/>
                  </a:schemeClr>
                </a:solidFill>
              </a:defRPr>
            </a:lvl5pPr>
            <a:lvl6pPr marL="2177013" indent="0">
              <a:buNone/>
              <a:defRPr sz="1500">
                <a:solidFill>
                  <a:schemeClr val="tx1">
                    <a:tint val="75000"/>
                  </a:schemeClr>
                </a:solidFill>
              </a:defRPr>
            </a:lvl6pPr>
            <a:lvl7pPr marL="2612416" indent="0">
              <a:buNone/>
              <a:defRPr sz="1500">
                <a:solidFill>
                  <a:schemeClr val="tx1">
                    <a:tint val="75000"/>
                  </a:schemeClr>
                </a:solidFill>
              </a:defRPr>
            </a:lvl7pPr>
            <a:lvl8pPr marL="3047817" indent="0">
              <a:buNone/>
              <a:defRPr sz="1500">
                <a:solidFill>
                  <a:schemeClr val="tx1">
                    <a:tint val="75000"/>
                  </a:schemeClr>
                </a:solidFill>
              </a:defRPr>
            </a:lvl8pPr>
            <a:lvl9pPr marL="3483220"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CFBE60D5-BBDA-4617-94BA-60D17A16FA59}" type="datetimeFigureOut">
              <a:rPr lang="en-US"/>
              <a:pPr>
                <a:defRPr/>
              </a:pPr>
              <a:t>1/28/2026</a:t>
            </a:fld>
            <a:endParaRPr lang="en-US" dirty="0"/>
          </a:p>
        </p:txBody>
      </p:sp>
      <p:sp>
        <p:nvSpPr>
          <p:cNvPr id="5" name="Footer Placeholder 4"/>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78EB9857-2D31-4DD1-B82F-DEEFA540E835}" type="slidenum">
              <a:rPr lang="en-US"/>
              <a:pPr>
                <a:defRPr/>
              </a:pPr>
              <a:t>‹#›</a:t>
            </a:fld>
            <a:endParaRPr lang="en-US" dirty="0"/>
          </a:p>
        </p:txBody>
      </p:sp>
    </p:spTree>
    <p:extLst>
      <p:ext uri="{BB962C8B-B14F-4D97-AF65-F5344CB8AC3E}">
        <p14:creationId xmlns:p14="http://schemas.microsoft.com/office/powerpoint/2010/main" val="2657893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52CEA99D-C6C4-4F6A-87BF-5487DABBE007}" type="datetimeFigureOut">
              <a:rPr lang="en-US"/>
              <a:pPr>
                <a:defRPr/>
              </a:pPr>
              <a:t>1/28/2026</a:t>
            </a:fld>
            <a:endParaRPr lang="en-US" dirty="0"/>
          </a:p>
        </p:txBody>
      </p:sp>
      <p:sp>
        <p:nvSpPr>
          <p:cNvPr id="6" name="Footer Placeholder 5"/>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71E38AC2-0FE4-404B-B2DD-82CE0950DAFC}" type="slidenum">
              <a:rPr lang="en-US"/>
              <a:pPr>
                <a:defRPr/>
              </a:pPr>
              <a:t>‹#›</a:t>
            </a:fld>
            <a:endParaRPr lang="en-US" dirty="0"/>
          </a:p>
        </p:txBody>
      </p:sp>
    </p:spTree>
    <p:extLst>
      <p:ext uri="{BB962C8B-B14F-4D97-AF65-F5344CB8AC3E}">
        <p14:creationId xmlns:p14="http://schemas.microsoft.com/office/powerpoint/2010/main" val="38545215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0"/>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00" b="1"/>
            </a:lvl1pPr>
            <a:lvl2pPr marL="435402" indent="0">
              <a:buNone/>
              <a:defRPr sz="1900" b="1"/>
            </a:lvl2pPr>
            <a:lvl3pPr marL="870812" indent="0">
              <a:buNone/>
              <a:defRPr sz="1700" b="1"/>
            </a:lvl3pPr>
            <a:lvl4pPr marL="1306204" indent="0">
              <a:buNone/>
              <a:defRPr sz="1500" b="1"/>
            </a:lvl4pPr>
            <a:lvl5pPr marL="1741608" indent="0">
              <a:buNone/>
              <a:defRPr sz="1500" b="1"/>
            </a:lvl5pPr>
            <a:lvl6pPr marL="2177013" indent="0">
              <a:buNone/>
              <a:defRPr sz="1500" b="1"/>
            </a:lvl6pPr>
            <a:lvl7pPr marL="2612416" indent="0">
              <a:buNone/>
              <a:defRPr sz="1500" b="1"/>
            </a:lvl7pPr>
            <a:lvl8pPr marL="3047817" indent="0">
              <a:buNone/>
              <a:defRPr sz="1500" b="1"/>
            </a:lvl8pPr>
            <a:lvl9pPr marL="3483220" indent="0">
              <a:buNone/>
              <a:defRPr sz="15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242" y="1681163"/>
            <a:ext cx="3887391" cy="823912"/>
          </a:xfrm>
        </p:spPr>
        <p:txBody>
          <a:bodyPr anchor="b"/>
          <a:lstStyle>
            <a:lvl1pPr marL="0" indent="0">
              <a:buNone/>
              <a:defRPr sz="2300" b="1"/>
            </a:lvl1pPr>
            <a:lvl2pPr marL="435402" indent="0">
              <a:buNone/>
              <a:defRPr sz="1900" b="1"/>
            </a:lvl2pPr>
            <a:lvl3pPr marL="870812" indent="0">
              <a:buNone/>
              <a:defRPr sz="1700" b="1"/>
            </a:lvl3pPr>
            <a:lvl4pPr marL="1306204" indent="0">
              <a:buNone/>
              <a:defRPr sz="1500" b="1"/>
            </a:lvl4pPr>
            <a:lvl5pPr marL="1741608" indent="0">
              <a:buNone/>
              <a:defRPr sz="1500" b="1"/>
            </a:lvl5pPr>
            <a:lvl6pPr marL="2177013" indent="0">
              <a:buNone/>
              <a:defRPr sz="1500" b="1"/>
            </a:lvl6pPr>
            <a:lvl7pPr marL="2612416" indent="0">
              <a:buNone/>
              <a:defRPr sz="1500" b="1"/>
            </a:lvl7pPr>
            <a:lvl8pPr marL="3047817" indent="0">
              <a:buNone/>
              <a:defRPr sz="1500" b="1"/>
            </a:lvl8pPr>
            <a:lvl9pPr marL="3483220" indent="0">
              <a:buNone/>
              <a:defRPr sz="1500" b="1"/>
            </a:lvl9pPr>
          </a:lstStyle>
          <a:p>
            <a:pPr lvl="0"/>
            <a:r>
              <a:rPr lang="ru-RU"/>
              <a:t>Образец текста</a:t>
            </a:r>
          </a:p>
        </p:txBody>
      </p:sp>
      <p:sp>
        <p:nvSpPr>
          <p:cNvPr id="6" name="Content Placeholder 5"/>
          <p:cNvSpPr>
            <a:spLocks noGrp="1"/>
          </p:cNvSpPr>
          <p:nvPr>
            <p:ph sz="quarter" idx="4"/>
          </p:nvPr>
        </p:nvSpPr>
        <p:spPr>
          <a:xfrm>
            <a:off x="462924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4BA9E7C1-F79D-4047-8C98-A55DF94F9413}" type="datetimeFigureOut">
              <a:rPr lang="en-US"/>
              <a:pPr>
                <a:defRPr/>
              </a:pPr>
              <a:t>1/28/2026</a:t>
            </a:fld>
            <a:endParaRPr lang="en-US" dirty="0"/>
          </a:p>
        </p:txBody>
      </p:sp>
      <p:sp>
        <p:nvSpPr>
          <p:cNvPr id="8" name="Footer Placeholder 7"/>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EA9B7F01-6212-4A87-BE1A-78563E58BD37}" type="slidenum">
              <a:rPr lang="en-US"/>
              <a:pPr>
                <a:defRPr/>
              </a:pPr>
              <a:t>‹#›</a:t>
            </a:fld>
            <a:endParaRPr lang="en-US" dirty="0"/>
          </a:p>
        </p:txBody>
      </p:sp>
    </p:spTree>
    <p:extLst>
      <p:ext uri="{BB962C8B-B14F-4D97-AF65-F5344CB8AC3E}">
        <p14:creationId xmlns:p14="http://schemas.microsoft.com/office/powerpoint/2010/main" val="4189008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C4876AA8-D357-44E6-AFB5-F06DC6B8D5BF}" type="datetimeFigureOut">
              <a:rPr lang="en-US"/>
              <a:pPr>
                <a:defRPr/>
              </a:pPr>
              <a:t>1/28/2026</a:t>
            </a:fld>
            <a:endParaRPr lang="en-US" dirty="0"/>
          </a:p>
        </p:txBody>
      </p:sp>
      <p:sp>
        <p:nvSpPr>
          <p:cNvPr id="4" name="Footer Placeholder 3"/>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D4BD07D2-052D-40E3-AAD0-F9D51F73695F}" type="slidenum">
              <a:rPr lang="en-US"/>
              <a:pPr>
                <a:defRPr/>
              </a:pPr>
              <a:t>‹#›</a:t>
            </a:fld>
            <a:endParaRPr lang="en-US" dirty="0"/>
          </a:p>
        </p:txBody>
      </p:sp>
    </p:spTree>
    <p:extLst>
      <p:ext uri="{BB962C8B-B14F-4D97-AF65-F5344CB8AC3E}">
        <p14:creationId xmlns:p14="http://schemas.microsoft.com/office/powerpoint/2010/main" val="4119114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01064" fontAlgn="base">
              <a:spcBef>
                <a:spcPct val="0"/>
              </a:spcBef>
              <a:spcAft>
                <a:spcPct val="0"/>
              </a:spcAft>
              <a:defRPr>
                <a:latin typeface="Arial" pitchFamily="34" charset="0"/>
              </a:defRPr>
            </a:lvl1pPr>
          </a:lstStyle>
          <a:p>
            <a:pPr>
              <a:defRPr/>
            </a:pPr>
            <a:fld id="{D942167C-42AF-49EB-89A5-FCD2D15B3BFF}" type="datetimeFigureOut">
              <a:rPr lang="en-US"/>
              <a:pPr>
                <a:defRPr/>
              </a:pPr>
              <a:t>1/28/2026</a:t>
            </a:fld>
            <a:endParaRPr lang="en-US" dirty="0"/>
          </a:p>
        </p:txBody>
      </p:sp>
      <p:sp>
        <p:nvSpPr>
          <p:cNvPr id="3" name="Footer Placeholder 2"/>
          <p:cNvSpPr>
            <a:spLocks noGrp="1"/>
          </p:cNvSpPr>
          <p:nvPr>
            <p:ph type="ftr" sz="quarter" idx="11"/>
          </p:nvPr>
        </p:nvSpPr>
        <p:spPr/>
        <p:txBody>
          <a:bodyPr/>
          <a:lstStyle>
            <a:lvl1pPr defTabSz="901064"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01064" fontAlgn="base">
              <a:spcBef>
                <a:spcPct val="0"/>
              </a:spcBef>
              <a:spcAft>
                <a:spcPct val="0"/>
              </a:spcAft>
              <a:defRPr>
                <a:latin typeface="Arial" pitchFamily="34" charset="0"/>
              </a:defRPr>
            </a:lvl1pPr>
          </a:lstStyle>
          <a:p>
            <a:pPr>
              <a:defRPr/>
            </a:pPr>
            <a:fld id="{38AC217B-2E94-496A-B9A4-A01FFA9E24C9}" type="slidenum">
              <a:rPr lang="en-US"/>
              <a:pPr>
                <a:defRPr/>
              </a:pPr>
              <a:t>‹#›</a:t>
            </a:fld>
            <a:endParaRPr lang="en-US" dirty="0"/>
          </a:p>
        </p:txBody>
      </p:sp>
    </p:spTree>
    <p:extLst>
      <p:ext uri="{BB962C8B-B14F-4D97-AF65-F5344CB8AC3E}">
        <p14:creationId xmlns:p14="http://schemas.microsoft.com/office/powerpoint/2010/main" val="131796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theme" Target="../theme/theme10.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28.01.2026</a:t>
            </a:fld>
            <a:endParaRPr lang="ru-RU"/>
          </a:p>
        </p:txBody>
      </p:sp>
      <p:sp>
        <p:nvSpPr>
          <p:cNvPr id="5" name="Нижний колонтитул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28651" y="36513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04" tIns="27651" rIns="55404" bIns="27651"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4339" name="Text Placeholder 2"/>
          <p:cNvSpPr>
            <a:spLocks noGrp="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04" tIns="27651" rIns="55404" bIns="27651"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96"/>
            <a:ext cx="2057400" cy="365125"/>
          </a:xfrm>
          <a:prstGeom prst="rect">
            <a:avLst/>
          </a:prstGeom>
        </p:spPr>
        <p:txBody>
          <a:bodyPr vert="horz" lIns="55404" tIns="27651" rIns="55404" bIns="27651" rtlCol="0" anchor="ctr"/>
          <a:lstStyle>
            <a:lvl1pPr algn="l" defTabSz="783111" fontAlgn="auto">
              <a:spcBef>
                <a:spcPts val="0"/>
              </a:spcBef>
              <a:spcAft>
                <a:spcPts val="0"/>
              </a:spcAft>
              <a:defRPr sz="1200">
                <a:solidFill>
                  <a:prstClr val="black">
                    <a:tint val="75000"/>
                  </a:prstClr>
                </a:solidFill>
                <a:latin typeface="Calibri" panose="020F0502020204030204"/>
                <a:sym typeface="Arial"/>
              </a:defRPr>
            </a:lvl1pPr>
          </a:lstStyle>
          <a:p>
            <a:pPr>
              <a:defRPr/>
            </a:pPr>
            <a:fld id="{8586CEC3-78BD-4C54-BD35-16F35C162A0F}" type="datetimeFigureOut">
              <a:rPr lang="en-US">
                <a:cs typeface="Arial" pitchFamily="34" charset="0"/>
              </a:rPr>
              <a:pPr>
                <a:defRPr/>
              </a:pPr>
              <a:t>1/28/2026</a:t>
            </a:fld>
            <a:endParaRPr lang="en-US" dirty="0">
              <a:cs typeface="Arial" pitchFamily="34" charset="0"/>
            </a:endParaRPr>
          </a:p>
        </p:txBody>
      </p:sp>
      <p:sp>
        <p:nvSpPr>
          <p:cNvPr id="5" name="Footer Placeholder 4"/>
          <p:cNvSpPr>
            <a:spLocks noGrp="1"/>
          </p:cNvSpPr>
          <p:nvPr>
            <p:ph type="ftr" sz="quarter" idx="3"/>
          </p:nvPr>
        </p:nvSpPr>
        <p:spPr>
          <a:xfrm>
            <a:off x="3028951" y="6356396"/>
            <a:ext cx="3086100" cy="365125"/>
          </a:xfrm>
          <a:prstGeom prst="rect">
            <a:avLst/>
          </a:prstGeom>
        </p:spPr>
        <p:txBody>
          <a:bodyPr vert="horz" lIns="55404" tIns="27651" rIns="55404" bIns="27651" rtlCol="0" anchor="ctr"/>
          <a:lstStyle>
            <a:lvl1pPr algn="ctr" defTabSz="783111" fontAlgn="auto">
              <a:spcBef>
                <a:spcPts val="0"/>
              </a:spcBef>
              <a:spcAft>
                <a:spcPts val="0"/>
              </a:spcAft>
              <a:defRPr sz="1200">
                <a:solidFill>
                  <a:prstClr val="black">
                    <a:tint val="75000"/>
                  </a:prstClr>
                </a:solidFill>
                <a:latin typeface="Calibri" panose="020F0502020204030204"/>
                <a:sym typeface="Arial"/>
              </a:defRPr>
            </a:lvl1pPr>
          </a:lstStyle>
          <a:p>
            <a:pPr>
              <a:defRPr/>
            </a:pPr>
            <a:endParaRPr lang="en-US">
              <a:cs typeface="Arial" pitchFamily="34" charset="0"/>
            </a:endParaRPr>
          </a:p>
        </p:txBody>
      </p:sp>
      <p:sp>
        <p:nvSpPr>
          <p:cNvPr id="6" name="Slide Number Placeholder 5"/>
          <p:cNvSpPr>
            <a:spLocks noGrp="1"/>
          </p:cNvSpPr>
          <p:nvPr>
            <p:ph type="sldNum" sz="quarter" idx="4"/>
          </p:nvPr>
        </p:nvSpPr>
        <p:spPr>
          <a:xfrm>
            <a:off x="6457950" y="6356396"/>
            <a:ext cx="2057400" cy="365125"/>
          </a:xfrm>
          <a:prstGeom prst="rect">
            <a:avLst/>
          </a:prstGeom>
        </p:spPr>
        <p:txBody>
          <a:bodyPr vert="horz" lIns="55404" tIns="27651" rIns="55404" bIns="27651" rtlCol="0" anchor="ctr"/>
          <a:lstStyle>
            <a:lvl1pPr algn="r" defTabSz="783111" fontAlgn="auto">
              <a:spcBef>
                <a:spcPts val="0"/>
              </a:spcBef>
              <a:spcAft>
                <a:spcPts val="0"/>
              </a:spcAft>
              <a:defRPr sz="1200">
                <a:solidFill>
                  <a:prstClr val="black">
                    <a:tint val="75000"/>
                  </a:prstClr>
                </a:solidFill>
                <a:latin typeface="Calibri" panose="020F0502020204030204"/>
                <a:sym typeface="Arial"/>
              </a:defRPr>
            </a:lvl1pPr>
          </a:lstStyle>
          <a:p>
            <a:pPr>
              <a:defRPr/>
            </a:pPr>
            <a:fld id="{DA40317E-AC2A-43DA-94F8-A292333706CF}" type="slidenum">
              <a:rPr lang="en-US">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57539427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Lst>
  <p:txStyles>
    <p:titleStyle>
      <a:lvl1pPr algn="l" defTabSz="861950" rtl="0" eaLnBrk="0" fontAlgn="base" hangingPunct="0">
        <a:lnSpc>
          <a:spcPct val="90000"/>
        </a:lnSpc>
        <a:spcBef>
          <a:spcPct val="0"/>
        </a:spcBef>
        <a:spcAft>
          <a:spcPct val="0"/>
        </a:spcAft>
        <a:defRPr sz="4300" kern="1200">
          <a:solidFill>
            <a:schemeClr val="tx1"/>
          </a:solidFill>
          <a:latin typeface="+mj-lt"/>
          <a:ea typeface="+mj-ea"/>
          <a:cs typeface="+mj-cs"/>
        </a:defRPr>
      </a:lvl1pPr>
      <a:lvl2pPr algn="l" defTabSz="861950" rtl="0" eaLnBrk="0" fontAlgn="base" hangingPunct="0">
        <a:lnSpc>
          <a:spcPct val="90000"/>
        </a:lnSpc>
        <a:spcBef>
          <a:spcPct val="0"/>
        </a:spcBef>
        <a:spcAft>
          <a:spcPct val="0"/>
        </a:spcAft>
        <a:defRPr sz="4300">
          <a:solidFill>
            <a:schemeClr val="tx1"/>
          </a:solidFill>
          <a:latin typeface="Calibri Light" pitchFamily="34" charset="0"/>
        </a:defRPr>
      </a:lvl2pPr>
      <a:lvl3pPr algn="l" defTabSz="861950" rtl="0" eaLnBrk="0" fontAlgn="base" hangingPunct="0">
        <a:lnSpc>
          <a:spcPct val="90000"/>
        </a:lnSpc>
        <a:spcBef>
          <a:spcPct val="0"/>
        </a:spcBef>
        <a:spcAft>
          <a:spcPct val="0"/>
        </a:spcAft>
        <a:defRPr sz="4300">
          <a:solidFill>
            <a:schemeClr val="tx1"/>
          </a:solidFill>
          <a:latin typeface="Calibri Light" pitchFamily="34" charset="0"/>
        </a:defRPr>
      </a:lvl3pPr>
      <a:lvl4pPr algn="l" defTabSz="861950" rtl="0" eaLnBrk="0" fontAlgn="base" hangingPunct="0">
        <a:lnSpc>
          <a:spcPct val="90000"/>
        </a:lnSpc>
        <a:spcBef>
          <a:spcPct val="0"/>
        </a:spcBef>
        <a:spcAft>
          <a:spcPct val="0"/>
        </a:spcAft>
        <a:defRPr sz="4300">
          <a:solidFill>
            <a:schemeClr val="tx1"/>
          </a:solidFill>
          <a:latin typeface="Calibri Light" pitchFamily="34" charset="0"/>
        </a:defRPr>
      </a:lvl4pPr>
      <a:lvl5pPr algn="l" defTabSz="861950" rtl="0" eaLnBrk="0" fontAlgn="base" hangingPunct="0">
        <a:lnSpc>
          <a:spcPct val="90000"/>
        </a:lnSpc>
        <a:spcBef>
          <a:spcPct val="0"/>
        </a:spcBef>
        <a:spcAft>
          <a:spcPct val="0"/>
        </a:spcAft>
        <a:defRPr sz="4300">
          <a:solidFill>
            <a:schemeClr val="tx1"/>
          </a:solidFill>
          <a:latin typeface="Calibri Light" pitchFamily="34" charset="0"/>
        </a:defRPr>
      </a:lvl5pPr>
      <a:lvl6pPr marL="447292" algn="l" defTabSz="861981" rtl="0" fontAlgn="base">
        <a:lnSpc>
          <a:spcPct val="90000"/>
        </a:lnSpc>
        <a:spcBef>
          <a:spcPct val="0"/>
        </a:spcBef>
        <a:spcAft>
          <a:spcPct val="0"/>
        </a:spcAft>
        <a:defRPr sz="4300">
          <a:solidFill>
            <a:schemeClr val="tx1"/>
          </a:solidFill>
          <a:latin typeface="Calibri Light" pitchFamily="34" charset="0"/>
        </a:defRPr>
      </a:lvl6pPr>
      <a:lvl7pPr marL="894604" algn="l" defTabSz="861981" rtl="0" fontAlgn="base">
        <a:lnSpc>
          <a:spcPct val="90000"/>
        </a:lnSpc>
        <a:spcBef>
          <a:spcPct val="0"/>
        </a:spcBef>
        <a:spcAft>
          <a:spcPct val="0"/>
        </a:spcAft>
        <a:defRPr sz="4300">
          <a:solidFill>
            <a:schemeClr val="tx1"/>
          </a:solidFill>
          <a:latin typeface="Calibri Light" pitchFamily="34" charset="0"/>
        </a:defRPr>
      </a:lvl7pPr>
      <a:lvl8pPr marL="1341897" algn="l" defTabSz="861981" rtl="0" fontAlgn="base">
        <a:lnSpc>
          <a:spcPct val="90000"/>
        </a:lnSpc>
        <a:spcBef>
          <a:spcPct val="0"/>
        </a:spcBef>
        <a:spcAft>
          <a:spcPct val="0"/>
        </a:spcAft>
        <a:defRPr sz="4300">
          <a:solidFill>
            <a:schemeClr val="tx1"/>
          </a:solidFill>
          <a:latin typeface="Calibri Light" pitchFamily="34" charset="0"/>
        </a:defRPr>
      </a:lvl8pPr>
      <a:lvl9pPr marL="1789199" algn="l" defTabSz="861981" rtl="0" fontAlgn="base">
        <a:lnSpc>
          <a:spcPct val="90000"/>
        </a:lnSpc>
        <a:spcBef>
          <a:spcPct val="0"/>
        </a:spcBef>
        <a:spcAft>
          <a:spcPct val="0"/>
        </a:spcAft>
        <a:defRPr sz="4300">
          <a:solidFill>
            <a:schemeClr val="tx1"/>
          </a:solidFill>
          <a:latin typeface="Calibri Light" pitchFamily="34" charset="0"/>
        </a:defRPr>
      </a:lvl9pPr>
    </p:titleStyle>
    <p:bodyStyle>
      <a:lvl1pPr marL="214316" indent="-214316" algn="l" defTabSz="861950" rtl="0" eaLnBrk="0" fontAlgn="base" hangingPunct="0">
        <a:lnSpc>
          <a:spcPct val="90000"/>
        </a:lnSpc>
        <a:spcBef>
          <a:spcPts val="963"/>
        </a:spcBef>
        <a:spcAft>
          <a:spcPct val="0"/>
        </a:spcAft>
        <a:buFont typeface="Arial" pitchFamily="34" charset="0"/>
        <a:buChar char="•"/>
        <a:defRPr sz="2700" kern="1200">
          <a:solidFill>
            <a:schemeClr val="tx1"/>
          </a:solidFill>
          <a:latin typeface="+mn-lt"/>
          <a:ea typeface="+mn-ea"/>
          <a:cs typeface="+mn-cs"/>
        </a:defRPr>
      </a:lvl1pPr>
      <a:lvl2pPr marL="646078" indent="-214316" algn="l" defTabSz="861950" rtl="0" eaLnBrk="0" fontAlgn="base" hangingPunct="0">
        <a:lnSpc>
          <a:spcPct val="90000"/>
        </a:lnSpc>
        <a:spcBef>
          <a:spcPts val="488"/>
        </a:spcBef>
        <a:spcAft>
          <a:spcPct val="0"/>
        </a:spcAft>
        <a:buFont typeface="Arial" pitchFamily="34" charset="0"/>
        <a:buChar char="•"/>
        <a:defRPr sz="2300" kern="1200">
          <a:solidFill>
            <a:schemeClr val="tx1"/>
          </a:solidFill>
          <a:latin typeface="+mn-lt"/>
          <a:ea typeface="+mn-ea"/>
          <a:cs typeface="+mn-cs"/>
        </a:defRPr>
      </a:lvl2pPr>
      <a:lvl3pPr marL="1077835" indent="-214316" algn="l" defTabSz="861950" rtl="0" eaLnBrk="0" fontAlgn="base" hangingPunct="0">
        <a:lnSpc>
          <a:spcPct val="90000"/>
        </a:lnSpc>
        <a:spcBef>
          <a:spcPts val="488"/>
        </a:spcBef>
        <a:spcAft>
          <a:spcPct val="0"/>
        </a:spcAft>
        <a:buFont typeface="Arial" pitchFamily="34" charset="0"/>
        <a:buChar char="•"/>
        <a:defRPr sz="1900" kern="1200">
          <a:solidFill>
            <a:schemeClr val="tx1"/>
          </a:solidFill>
          <a:latin typeface="+mn-lt"/>
          <a:ea typeface="+mn-ea"/>
          <a:cs typeface="+mn-cs"/>
        </a:defRPr>
      </a:lvl3pPr>
      <a:lvl4pPr marL="1509589" indent="-214316" algn="l" defTabSz="861950"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4pPr>
      <a:lvl5pPr marL="1941348" indent="-214316" algn="l" defTabSz="861950"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5pPr>
      <a:lvl6pPr marL="2374441" indent="-215836" algn="l" defTabSz="8634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6pPr>
      <a:lvl7pPr marL="2806155" indent="-215836" algn="l" defTabSz="8634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7pPr>
      <a:lvl8pPr marL="3237868" indent="-215836" algn="l" defTabSz="8634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8pPr>
      <a:lvl9pPr marL="3669590" indent="-215836" algn="l" defTabSz="8634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3430" rtl="0" eaLnBrk="1" latinLnBrk="0" hangingPunct="1">
        <a:defRPr sz="1700" kern="1200">
          <a:solidFill>
            <a:schemeClr val="tx1"/>
          </a:solidFill>
          <a:latin typeface="+mn-lt"/>
          <a:ea typeface="+mn-ea"/>
          <a:cs typeface="+mn-cs"/>
        </a:defRPr>
      </a:lvl1pPr>
      <a:lvl2pPr marL="431710" algn="l" defTabSz="863430" rtl="0" eaLnBrk="1" latinLnBrk="0" hangingPunct="1">
        <a:defRPr sz="1700" kern="1200">
          <a:solidFill>
            <a:schemeClr val="tx1"/>
          </a:solidFill>
          <a:latin typeface="+mn-lt"/>
          <a:ea typeface="+mn-ea"/>
          <a:cs typeface="+mn-cs"/>
        </a:defRPr>
      </a:lvl2pPr>
      <a:lvl3pPr marL="863430" algn="l" defTabSz="863430" rtl="0" eaLnBrk="1" latinLnBrk="0" hangingPunct="1">
        <a:defRPr sz="1700" kern="1200">
          <a:solidFill>
            <a:schemeClr val="tx1"/>
          </a:solidFill>
          <a:latin typeface="+mn-lt"/>
          <a:ea typeface="+mn-ea"/>
          <a:cs typeface="+mn-cs"/>
        </a:defRPr>
      </a:lvl3pPr>
      <a:lvl4pPr marL="1295145" algn="l" defTabSz="863430" rtl="0" eaLnBrk="1" latinLnBrk="0" hangingPunct="1">
        <a:defRPr sz="1700" kern="1200">
          <a:solidFill>
            <a:schemeClr val="tx1"/>
          </a:solidFill>
          <a:latin typeface="+mn-lt"/>
          <a:ea typeface="+mn-ea"/>
          <a:cs typeface="+mn-cs"/>
        </a:defRPr>
      </a:lvl4pPr>
      <a:lvl5pPr marL="1726863" algn="l" defTabSz="863430" rtl="0" eaLnBrk="1" latinLnBrk="0" hangingPunct="1">
        <a:defRPr sz="1700" kern="1200">
          <a:solidFill>
            <a:schemeClr val="tx1"/>
          </a:solidFill>
          <a:latin typeface="+mn-lt"/>
          <a:ea typeface="+mn-ea"/>
          <a:cs typeface="+mn-cs"/>
        </a:defRPr>
      </a:lvl5pPr>
      <a:lvl6pPr marL="2158579" algn="l" defTabSz="863430" rtl="0" eaLnBrk="1" latinLnBrk="0" hangingPunct="1">
        <a:defRPr sz="1700" kern="1200">
          <a:solidFill>
            <a:schemeClr val="tx1"/>
          </a:solidFill>
          <a:latin typeface="+mn-lt"/>
          <a:ea typeface="+mn-ea"/>
          <a:cs typeface="+mn-cs"/>
        </a:defRPr>
      </a:lvl6pPr>
      <a:lvl7pPr marL="2590301" algn="l" defTabSz="863430" rtl="0" eaLnBrk="1" latinLnBrk="0" hangingPunct="1">
        <a:defRPr sz="1700" kern="1200">
          <a:solidFill>
            <a:schemeClr val="tx1"/>
          </a:solidFill>
          <a:latin typeface="+mn-lt"/>
          <a:ea typeface="+mn-ea"/>
          <a:cs typeface="+mn-cs"/>
        </a:defRPr>
      </a:lvl7pPr>
      <a:lvl8pPr marL="3022014" algn="l" defTabSz="863430" rtl="0" eaLnBrk="1" latinLnBrk="0" hangingPunct="1">
        <a:defRPr sz="1700" kern="1200">
          <a:solidFill>
            <a:schemeClr val="tx1"/>
          </a:solidFill>
          <a:latin typeface="+mn-lt"/>
          <a:ea typeface="+mn-ea"/>
          <a:cs typeface="+mn-cs"/>
        </a:defRPr>
      </a:lvl8pPr>
      <a:lvl9pPr marL="3453729" algn="l" defTabSz="86343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249F09C-D534-4113-8FA7-AB810A7439E7}"/>
              </a:ext>
            </a:extLst>
          </p:cNvPr>
          <p:cNvSpPr>
            <a:spLocks noGrp="1"/>
          </p:cNvSpPr>
          <p:nvPr>
            <p:ph type="title"/>
          </p:nvPr>
        </p:nvSpPr>
        <p:spPr>
          <a:xfrm>
            <a:off x="628651" y="365129"/>
            <a:ext cx="7886700" cy="1325563"/>
          </a:xfrm>
          <a:prstGeom prst="rect">
            <a:avLst/>
          </a:prstGeom>
        </p:spPr>
        <p:txBody>
          <a:bodyPr vert="horz" lIns="90093" tIns="45023" rIns="90093" bIns="45023"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89090C15-D652-4D08-A9BE-091DFB76D092}"/>
              </a:ext>
            </a:extLst>
          </p:cNvPr>
          <p:cNvSpPr>
            <a:spLocks noGrp="1"/>
          </p:cNvSpPr>
          <p:nvPr>
            <p:ph type="body" idx="1"/>
          </p:nvPr>
        </p:nvSpPr>
        <p:spPr>
          <a:xfrm>
            <a:off x="628651" y="1825625"/>
            <a:ext cx="7886700" cy="4351338"/>
          </a:xfrm>
          <a:prstGeom prst="rect">
            <a:avLst/>
          </a:prstGeom>
        </p:spPr>
        <p:txBody>
          <a:bodyPr vert="horz" lIns="90093" tIns="45023" rIns="90093" bIns="45023"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A70EB68-6C3A-4A4F-9A24-D5EE5B3E5FD2}"/>
              </a:ext>
            </a:extLst>
          </p:cNvPr>
          <p:cNvSpPr>
            <a:spLocks noGrp="1"/>
          </p:cNvSpPr>
          <p:nvPr>
            <p:ph type="dt" sz="half" idx="2"/>
          </p:nvPr>
        </p:nvSpPr>
        <p:spPr>
          <a:xfrm>
            <a:off x="628650" y="6356357"/>
            <a:ext cx="2057400" cy="365125"/>
          </a:xfrm>
          <a:prstGeom prst="rect">
            <a:avLst/>
          </a:prstGeom>
        </p:spPr>
        <p:txBody>
          <a:bodyPr vert="horz" lIns="90093" tIns="45023" rIns="90093" bIns="45023" rtlCol="0" anchor="ctr"/>
          <a:lstStyle>
            <a:lvl1pPr algn="l">
              <a:defRPr sz="1200">
                <a:solidFill>
                  <a:schemeClr val="tx1">
                    <a:tint val="75000"/>
                  </a:schemeClr>
                </a:solidFill>
              </a:defRPr>
            </a:lvl1pPr>
          </a:lstStyle>
          <a:p>
            <a:fld id="{504439A5-E25A-4A94-8B87-7C0C22289B7C}" type="datetimeFigureOut">
              <a:rPr lang="ru-RU" smtClean="0">
                <a:solidFill>
                  <a:prstClr val="black">
                    <a:tint val="75000"/>
                  </a:prstClr>
                </a:solidFill>
                <a:cs typeface="Arial" pitchFamily="34" charset="0"/>
              </a:rPr>
              <a:pPr/>
              <a:t>28.01.2026</a:t>
            </a:fld>
            <a:endParaRPr lang="ru-RU">
              <a:solidFill>
                <a:prstClr val="black">
                  <a:tint val="75000"/>
                </a:prstClr>
              </a:solidFill>
              <a:cs typeface="Arial" pitchFamily="34" charset="0"/>
            </a:endParaRPr>
          </a:p>
        </p:txBody>
      </p:sp>
      <p:sp>
        <p:nvSpPr>
          <p:cNvPr id="5" name="Нижний колонтитул 4">
            <a:extLst>
              <a:ext uri="{FF2B5EF4-FFF2-40B4-BE49-F238E27FC236}">
                <a16:creationId xmlns="" xmlns:a16="http://schemas.microsoft.com/office/drawing/2014/main" id="{8E328429-4AE8-4347-96F6-716BAB6E8142}"/>
              </a:ext>
            </a:extLst>
          </p:cNvPr>
          <p:cNvSpPr>
            <a:spLocks noGrp="1"/>
          </p:cNvSpPr>
          <p:nvPr>
            <p:ph type="ftr" sz="quarter" idx="3"/>
          </p:nvPr>
        </p:nvSpPr>
        <p:spPr>
          <a:xfrm>
            <a:off x="3028951" y="6356357"/>
            <a:ext cx="3086100" cy="365125"/>
          </a:xfrm>
          <a:prstGeom prst="rect">
            <a:avLst/>
          </a:prstGeom>
        </p:spPr>
        <p:txBody>
          <a:bodyPr vert="horz" lIns="90093" tIns="45023" rIns="90093" bIns="45023" rtlCol="0" anchor="ctr"/>
          <a:lstStyle>
            <a:lvl1pPr algn="ctr">
              <a:defRPr sz="1200">
                <a:solidFill>
                  <a:schemeClr val="tx1">
                    <a:tint val="75000"/>
                  </a:schemeClr>
                </a:solidFill>
              </a:defRPr>
            </a:lvl1pPr>
          </a:lstStyle>
          <a:p>
            <a:endParaRPr lang="ru-RU">
              <a:solidFill>
                <a:prstClr val="black">
                  <a:tint val="75000"/>
                </a:prstClr>
              </a:solidFill>
              <a:cs typeface="Arial" pitchFamily="34" charset="0"/>
            </a:endParaRPr>
          </a:p>
        </p:txBody>
      </p:sp>
      <p:sp>
        <p:nvSpPr>
          <p:cNvPr id="6" name="Номер слайда 5">
            <a:extLst>
              <a:ext uri="{FF2B5EF4-FFF2-40B4-BE49-F238E27FC236}">
                <a16:creationId xmlns="" xmlns:a16="http://schemas.microsoft.com/office/drawing/2014/main" id="{D11B08C3-6BDE-4F3E-92B8-63278B43F7E7}"/>
              </a:ext>
            </a:extLst>
          </p:cNvPr>
          <p:cNvSpPr>
            <a:spLocks noGrp="1"/>
          </p:cNvSpPr>
          <p:nvPr>
            <p:ph type="sldNum" sz="quarter" idx="4"/>
          </p:nvPr>
        </p:nvSpPr>
        <p:spPr>
          <a:xfrm>
            <a:off x="6457950" y="6356357"/>
            <a:ext cx="2057400" cy="365125"/>
          </a:xfrm>
          <a:prstGeom prst="rect">
            <a:avLst/>
          </a:prstGeom>
        </p:spPr>
        <p:txBody>
          <a:bodyPr vert="horz" lIns="90093" tIns="45023" rIns="90093" bIns="45023" rtlCol="0" anchor="ctr"/>
          <a:lstStyle>
            <a:lvl1pPr algn="r">
              <a:defRPr sz="1200">
                <a:solidFill>
                  <a:schemeClr val="tx1">
                    <a:tint val="75000"/>
                  </a:schemeClr>
                </a:solidFill>
              </a:defRPr>
            </a:lvl1pPr>
          </a:lstStyle>
          <a:p>
            <a:fld id="{86E2179D-727B-4054-A229-A9932C56EC67}" type="slidenum">
              <a:rPr lang="ru-RU" smtClean="0">
                <a:solidFill>
                  <a:prstClr val="black">
                    <a:tint val="75000"/>
                  </a:prstClr>
                </a:solidFill>
                <a:cs typeface="Arial" pitchFamily="34" charset="0"/>
              </a:rPr>
              <a:pPr/>
              <a:t>‹#›</a:t>
            </a:fld>
            <a:endParaRPr lang="ru-RU">
              <a:solidFill>
                <a:prstClr val="black">
                  <a:tint val="75000"/>
                </a:prstClr>
              </a:solidFill>
              <a:cs typeface="Arial" pitchFamily="34" charset="0"/>
            </a:endParaRPr>
          </a:p>
        </p:txBody>
      </p:sp>
    </p:spTree>
    <p:extLst>
      <p:ext uri="{BB962C8B-B14F-4D97-AF65-F5344CB8AC3E}">
        <p14:creationId xmlns:p14="http://schemas.microsoft.com/office/powerpoint/2010/main" val="2614866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010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5267" indent="-225267" algn="l" defTabSz="9010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5795" indent="-225267" algn="l" defTabSz="9010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325" indent="-225267" algn="l" defTabSz="9010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848"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27382"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477912"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28448"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78972"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29502"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01064" rtl="0" eaLnBrk="1" latinLnBrk="0" hangingPunct="1">
        <a:defRPr sz="1800" kern="1200">
          <a:solidFill>
            <a:schemeClr val="tx1"/>
          </a:solidFill>
          <a:latin typeface="+mn-lt"/>
          <a:ea typeface="+mn-ea"/>
          <a:cs typeface="+mn-cs"/>
        </a:defRPr>
      </a:lvl1pPr>
      <a:lvl2pPr marL="450514" algn="l" defTabSz="901064" rtl="0" eaLnBrk="1" latinLnBrk="0" hangingPunct="1">
        <a:defRPr sz="1800" kern="1200">
          <a:solidFill>
            <a:schemeClr val="tx1"/>
          </a:solidFill>
          <a:latin typeface="+mn-lt"/>
          <a:ea typeface="+mn-ea"/>
          <a:cs typeface="+mn-cs"/>
        </a:defRPr>
      </a:lvl2pPr>
      <a:lvl3pPr marL="901064" algn="l" defTabSz="901064" rtl="0" eaLnBrk="1" latinLnBrk="0" hangingPunct="1">
        <a:defRPr sz="1800" kern="1200">
          <a:solidFill>
            <a:schemeClr val="tx1"/>
          </a:solidFill>
          <a:latin typeface="+mn-lt"/>
          <a:ea typeface="+mn-ea"/>
          <a:cs typeface="+mn-cs"/>
        </a:defRPr>
      </a:lvl3pPr>
      <a:lvl4pPr marL="1351590" algn="l" defTabSz="901064" rtl="0" eaLnBrk="1" latinLnBrk="0" hangingPunct="1">
        <a:defRPr sz="1800" kern="1200">
          <a:solidFill>
            <a:schemeClr val="tx1"/>
          </a:solidFill>
          <a:latin typeface="+mn-lt"/>
          <a:ea typeface="+mn-ea"/>
          <a:cs typeface="+mn-cs"/>
        </a:defRPr>
      </a:lvl4pPr>
      <a:lvl5pPr marL="1802117" algn="l" defTabSz="901064" rtl="0" eaLnBrk="1" latinLnBrk="0" hangingPunct="1">
        <a:defRPr sz="1800" kern="1200">
          <a:solidFill>
            <a:schemeClr val="tx1"/>
          </a:solidFill>
          <a:latin typeface="+mn-lt"/>
          <a:ea typeface="+mn-ea"/>
          <a:cs typeface="+mn-cs"/>
        </a:defRPr>
      </a:lvl5pPr>
      <a:lvl6pPr marL="2252647" algn="l" defTabSz="901064" rtl="0" eaLnBrk="1" latinLnBrk="0" hangingPunct="1">
        <a:defRPr sz="1800" kern="1200">
          <a:solidFill>
            <a:schemeClr val="tx1"/>
          </a:solidFill>
          <a:latin typeface="+mn-lt"/>
          <a:ea typeface="+mn-ea"/>
          <a:cs typeface="+mn-cs"/>
        </a:defRPr>
      </a:lvl6pPr>
      <a:lvl7pPr marL="2703179" algn="l" defTabSz="901064" rtl="0" eaLnBrk="1" latinLnBrk="0" hangingPunct="1">
        <a:defRPr sz="1800" kern="1200">
          <a:solidFill>
            <a:schemeClr val="tx1"/>
          </a:solidFill>
          <a:latin typeface="+mn-lt"/>
          <a:ea typeface="+mn-ea"/>
          <a:cs typeface="+mn-cs"/>
        </a:defRPr>
      </a:lvl7pPr>
      <a:lvl8pPr marL="3153704" algn="l" defTabSz="901064" rtl="0" eaLnBrk="1" latinLnBrk="0" hangingPunct="1">
        <a:defRPr sz="1800" kern="1200">
          <a:solidFill>
            <a:schemeClr val="tx1"/>
          </a:solidFill>
          <a:latin typeface="+mn-lt"/>
          <a:ea typeface="+mn-ea"/>
          <a:cs typeface="+mn-cs"/>
        </a:defRPr>
      </a:lvl8pPr>
      <a:lvl9pPr marL="3604236" algn="l" defTabSz="90106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28651" y="36513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338" tIns="27618" rIns="55338" bIns="27618"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5363" name="Text Placeholder 2"/>
          <p:cNvSpPr>
            <a:spLocks noGrp="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338" tIns="27618" rIns="55338" bIns="2761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96"/>
            <a:ext cx="2057400" cy="365125"/>
          </a:xfrm>
          <a:prstGeom prst="rect">
            <a:avLst/>
          </a:prstGeom>
        </p:spPr>
        <p:txBody>
          <a:bodyPr vert="horz" lIns="55338" tIns="27618" rIns="55338" bIns="27618" rtlCol="0" anchor="ctr"/>
          <a:lstStyle>
            <a:lvl1pPr algn="l" defTabSz="782215" fontAlgn="auto">
              <a:spcBef>
                <a:spcPts val="0"/>
              </a:spcBef>
              <a:spcAft>
                <a:spcPts val="0"/>
              </a:spcAft>
              <a:defRPr sz="1200">
                <a:solidFill>
                  <a:prstClr val="black">
                    <a:tint val="75000"/>
                  </a:prstClr>
                </a:solidFill>
                <a:latin typeface="Calibri" panose="020F0502020204030204"/>
                <a:sym typeface="Arial"/>
              </a:defRPr>
            </a:lvl1pPr>
          </a:lstStyle>
          <a:p>
            <a:pPr>
              <a:defRPr/>
            </a:pPr>
            <a:fld id="{4D458DD1-A362-43C1-98EF-43191B55EDAA}" type="datetimeFigureOut">
              <a:rPr lang="en-US">
                <a:cs typeface="Arial" pitchFamily="34" charset="0"/>
              </a:rPr>
              <a:pPr>
                <a:defRPr/>
              </a:pPr>
              <a:t>1/28/2026</a:t>
            </a:fld>
            <a:endParaRPr lang="en-US" dirty="0">
              <a:cs typeface="Arial" pitchFamily="34" charset="0"/>
            </a:endParaRPr>
          </a:p>
        </p:txBody>
      </p:sp>
      <p:sp>
        <p:nvSpPr>
          <p:cNvPr id="5" name="Footer Placeholder 4"/>
          <p:cNvSpPr>
            <a:spLocks noGrp="1"/>
          </p:cNvSpPr>
          <p:nvPr>
            <p:ph type="ftr" sz="quarter" idx="3"/>
          </p:nvPr>
        </p:nvSpPr>
        <p:spPr>
          <a:xfrm>
            <a:off x="3028951" y="6356396"/>
            <a:ext cx="3086100" cy="365125"/>
          </a:xfrm>
          <a:prstGeom prst="rect">
            <a:avLst/>
          </a:prstGeom>
        </p:spPr>
        <p:txBody>
          <a:bodyPr vert="horz" lIns="55338" tIns="27618" rIns="55338" bIns="27618" rtlCol="0" anchor="ctr"/>
          <a:lstStyle>
            <a:lvl1pPr algn="ctr" defTabSz="782215" fontAlgn="auto">
              <a:spcBef>
                <a:spcPts val="0"/>
              </a:spcBef>
              <a:spcAft>
                <a:spcPts val="0"/>
              </a:spcAft>
              <a:defRPr sz="1200">
                <a:solidFill>
                  <a:prstClr val="black">
                    <a:tint val="75000"/>
                  </a:prstClr>
                </a:solidFill>
                <a:latin typeface="Calibri" panose="020F0502020204030204"/>
                <a:sym typeface="Arial"/>
              </a:defRPr>
            </a:lvl1pPr>
          </a:lstStyle>
          <a:p>
            <a:pPr>
              <a:defRPr/>
            </a:pPr>
            <a:endParaRPr lang="en-US">
              <a:cs typeface="Arial" pitchFamily="34" charset="0"/>
            </a:endParaRPr>
          </a:p>
        </p:txBody>
      </p:sp>
      <p:sp>
        <p:nvSpPr>
          <p:cNvPr id="6" name="Slide Number Placeholder 5"/>
          <p:cNvSpPr>
            <a:spLocks noGrp="1"/>
          </p:cNvSpPr>
          <p:nvPr>
            <p:ph type="sldNum" sz="quarter" idx="4"/>
          </p:nvPr>
        </p:nvSpPr>
        <p:spPr>
          <a:xfrm>
            <a:off x="6457950" y="6356396"/>
            <a:ext cx="2057400" cy="365125"/>
          </a:xfrm>
          <a:prstGeom prst="rect">
            <a:avLst/>
          </a:prstGeom>
        </p:spPr>
        <p:txBody>
          <a:bodyPr vert="horz" lIns="55338" tIns="27618" rIns="55338" bIns="27618" rtlCol="0" anchor="ctr"/>
          <a:lstStyle>
            <a:lvl1pPr algn="r" defTabSz="782215" fontAlgn="auto">
              <a:spcBef>
                <a:spcPts val="0"/>
              </a:spcBef>
              <a:spcAft>
                <a:spcPts val="0"/>
              </a:spcAft>
              <a:defRPr sz="1200">
                <a:solidFill>
                  <a:prstClr val="black">
                    <a:tint val="75000"/>
                  </a:prstClr>
                </a:solidFill>
                <a:latin typeface="Calibri" panose="020F0502020204030204"/>
                <a:sym typeface="Arial"/>
              </a:defRPr>
            </a:lvl1pPr>
          </a:lstStyle>
          <a:p>
            <a:pPr>
              <a:defRPr/>
            </a:pPr>
            <a:fld id="{03A49452-E155-497B-A223-7C4DFBE6DE85}" type="slidenum">
              <a:rPr lang="en-US">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403129531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xStyles>
    <p:titleStyle>
      <a:lvl1pPr algn="l" defTabSz="860385" rtl="0" eaLnBrk="0" fontAlgn="base" hangingPunct="0">
        <a:lnSpc>
          <a:spcPct val="90000"/>
        </a:lnSpc>
        <a:spcBef>
          <a:spcPct val="0"/>
        </a:spcBef>
        <a:spcAft>
          <a:spcPct val="0"/>
        </a:spcAft>
        <a:defRPr sz="4300" kern="1200">
          <a:solidFill>
            <a:schemeClr val="tx1"/>
          </a:solidFill>
          <a:latin typeface="+mj-lt"/>
          <a:ea typeface="+mj-ea"/>
          <a:cs typeface="+mj-cs"/>
        </a:defRPr>
      </a:lvl1pPr>
      <a:lvl2pPr algn="l" defTabSz="860385" rtl="0" eaLnBrk="0" fontAlgn="base" hangingPunct="0">
        <a:lnSpc>
          <a:spcPct val="90000"/>
        </a:lnSpc>
        <a:spcBef>
          <a:spcPct val="0"/>
        </a:spcBef>
        <a:spcAft>
          <a:spcPct val="0"/>
        </a:spcAft>
        <a:defRPr sz="4300">
          <a:solidFill>
            <a:schemeClr val="tx1"/>
          </a:solidFill>
          <a:latin typeface="Calibri Light" pitchFamily="34" charset="0"/>
        </a:defRPr>
      </a:lvl2pPr>
      <a:lvl3pPr algn="l" defTabSz="860385" rtl="0" eaLnBrk="0" fontAlgn="base" hangingPunct="0">
        <a:lnSpc>
          <a:spcPct val="90000"/>
        </a:lnSpc>
        <a:spcBef>
          <a:spcPct val="0"/>
        </a:spcBef>
        <a:spcAft>
          <a:spcPct val="0"/>
        </a:spcAft>
        <a:defRPr sz="4300">
          <a:solidFill>
            <a:schemeClr val="tx1"/>
          </a:solidFill>
          <a:latin typeface="Calibri Light" pitchFamily="34" charset="0"/>
        </a:defRPr>
      </a:lvl3pPr>
      <a:lvl4pPr algn="l" defTabSz="860385" rtl="0" eaLnBrk="0" fontAlgn="base" hangingPunct="0">
        <a:lnSpc>
          <a:spcPct val="90000"/>
        </a:lnSpc>
        <a:spcBef>
          <a:spcPct val="0"/>
        </a:spcBef>
        <a:spcAft>
          <a:spcPct val="0"/>
        </a:spcAft>
        <a:defRPr sz="4300">
          <a:solidFill>
            <a:schemeClr val="tx1"/>
          </a:solidFill>
          <a:latin typeface="Calibri Light" pitchFamily="34" charset="0"/>
        </a:defRPr>
      </a:lvl4pPr>
      <a:lvl5pPr algn="l" defTabSz="860385" rtl="0" eaLnBrk="0" fontAlgn="base" hangingPunct="0">
        <a:lnSpc>
          <a:spcPct val="90000"/>
        </a:lnSpc>
        <a:spcBef>
          <a:spcPct val="0"/>
        </a:spcBef>
        <a:spcAft>
          <a:spcPct val="0"/>
        </a:spcAft>
        <a:defRPr sz="4300">
          <a:solidFill>
            <a:schemeClr val="tx1"/>
          </a:solidFill>
          <a:latin typeface="Calibri Light" pitchFamily="34" charset="0"/>
        </a:defRPr>
      </a:lvl5pPr>
      <a:lvl6pPr marL="446192" algn="l" defTabSz="861421" rtl="0" fontAlgn="base">
        <a:lnSpc>
          <a:spcPct val="90000"/>
        </a:lnSpc>
        <a:spcBef>
          <a:spcPct val="0"/>
        </a:spcBef>
        <a:spcAft>
          <a:spcPct val="0"/>
        </a:spcAft>
        <a:defRPr sz="4300">
          <a:solidFill>
            <a:schemeClr val="tx1"/>
          </a:solidFill>
          <a:latin typeface="Calibri Light" pitchFamily="34" charset="0"/>
        </a:defRPr>
      </a:lvl6pPr>
      <a:lvl7pPr marL="892415" algn="l" defTabSz="861421" rtl="0" fontAlgn="base">
        <a:lnSpc>
          <a:spcPct val="90000"/>
        </a:lnSpc>
        <a:spcBef>
          <a:spcPct val="0"/>
        </a:spcBef>
        <a:spcAft>
          <a:spcPct val="0"/>
        </a:spcAft>
        <a:defRPr sz="4300">
          <a:solidFill>
            <a:schemeClr val="tx1"/>
          </a:solidFill>
          <a:latin typeface="Calibri Light" pitchFamily="34" charset="0"/>
        </a:defRPr>
      </a:lvl7pPr>
      <a:lvl8pPr marL="1338618" algn="l" defTabSz="861421" rtl="0" fontAlgn="base">
        <a:lnSpc>
          <a:spcPct val="90000"/>
        </a:lnSpc>
        <a:spcBef>
          <a:spcPct val="0"/>
        </a:spcBef>
        <a:spcAft>
          <a:spcPct val="0"/>
        </a:spcAft>
        <a:defRPr sz="4300">
          <a:solidFill>
            <a:schemeClr val="tx1"/>
          </a:solidFill>
          <a:latin typeface="Calibri Light" pitchFamily="34" charset="0"/>
        </a:defRPr>
      </a:lvl8pPr>
      <a:lvl9pPr marL="1784820" algn="l" defTabSz="861421" rtl="0" fontAlgn="base">
        <a:lnSpc>
          <a:spcPct val="90000"/>
        </a:lnSpc>
        <a:spcBef>
          <a:spcPct val="0"/>
        </a:spcBef>
        <a:spcAft>
          <a:spcPct val="0"/>
        </a:spcAft>
        <a:defRPr sz="4300">
          <a:solidFill>
            <a:schemeClr val="tx1"/>
          </a:solidFill>
          <a:latin typeface="Calibri Light" pitchFamily="34" charset="0"/>
        </a:defRPr>
      </a:lvl9pPr>
    </p:titleStyle>
    <p:bodyStyle>
      <a:lvl1pPr marL="214316" indent="-214316" algn="l" defTabSz="860385" rtl="0" eaLnBrk="0" fontAlgn="base" hangingPunct="0">
        <a:lnSpc>
          <a:spcPct val="90000"/>
        </a:lnSpc>
        <a:spcBef>
          <a:spcPts val="963"/>
        </a:spcBef>
        <a:spcAft>
          <a:spcPct val="0"/>
        </a:spcAft>
        <a:buFont typeface="Arial" pitchFamily="34" charset="0"/>
        <a:buChar char="•"/>
        <a:defRPr sz="2700" kern="1200">
          <a:solidFill>
            <a:schemeClr val="tx1"/>
          </a:solidFill>
          <a:latin typeface="+mn-lt"/>
          <a:ea typeface="+mn-ea"/>
          <a:cs typeface="+mn-cs"/>
        </a:defRPr>
      </a:lvl1pPr>
      <a:lvl2pPr marL="644511" indent="-214316" algn="l" defTabSz="860385" rtl="0" eaLnBrk="0" fontAlgn="base" hangingPunct="0">
        <a:lnSpc>
          <a:spcPct val="90000"/>
        </a:lnSpc>
        <a:spcBef>
          <a:spcPts val="488"/>
        </a:spcBef>
        <a:spcAft>
          <a:spcPct val="0"/>
        </a:spcAft>
        <a:buFont typeface="Arial" pitchFamily="34" charset="0"/>
        <a:buChar char="•"/>
        <a:defRPr sz="2300" kern="1200">
          <a:solidFill>
            <a:schemeClr val="tx1"/>
          </a:solidFill>
          <a:latin typeface="+mn-lt"/>
          <a:ea typeface="+mn-ea"/>
          <a:cs typeface="+mn-cs"/>
        </a:defRPr>
      </a:lvl2pPr>
      <a:lvl3pPr marL="1076264" indent="-214316" algn="l" defTabSz="860385" rtl="0" eaLnBrk="0" fontAlgn="base" hangingPunct="0">
        <a:lnSpc>
          <a:spcPct val="90000"/>
        </a:lnSpc>
        <a:spcBef>
          <a:spcPts val="488"/>
        </a:spcBef>
        <a:spcAft>
          <a:spcPct val="0"/>
        </a:spcAft>
        <a:buFont typeface="Arial" pitchFamily="34" charset="0"/>
        <a:buChar char="•"/>
        <a:defRPr sz="1900" kern="1200">
          <a:solidFill>
            <a:schemeClr val="tx1"/>
          </a:solidFill>
          <a:latin typeface="+mn-lt"/>
          <a:ea typeface="+mn-ea"/>
          <a:cs typeface="+mn-cs"/>
        </a:defRPr>
      </a:lvl3pPr>
      <a:lvl4pPr marL="1508025" indent="-214316" algn="l" defTabSz="860385"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4pPr>
      <a:lvl5pPr marL="1938217" indent="-214316" algn="l" defTabSz="860385"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5pPr>
      <a:lvl6pPr marL="2371727" indent="-215589" algn="l" defTabSz="862443"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6pPr>
      <a:lvl7pPr marL="2802949" indent="-215589" algn="l" defTabSz="862443"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7pPr>
      <a:lvl8pPr marL="3234168" indent="-215589" algn="l" defTabSz="862443"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8pPr>
      <a:lvl9pPr marL="3665392" indent="-215589" algn="l" defTabSz="862443"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2443" rtl="0" eaLnBrk="1" latinLnBrk="0" hangingPunct="1">
        <a:defRPr sz="1700" kern="1200">
          <a:solidFill>
            <a:schemeClr val="tx1"/>
          </a:solidFill>
          <a:latin typeface="+mn-lt"/>
          <a:ea typeface="+mn-ea"/>
          <a:cs typeface="+mn-cs"/>
        </a:defRPr>
      </a:lvl1pPr>
      <a:lvl2pPr marL="431219" algn="l" defTabSz="862443" rtl="0" eaLnBrk="1" latinLnBrk="0" hangingPunct="1">
        <a:defRPr sz="1700" kern="1200">
          <a:solidFill>
            <a:schemeClr val="tx1"/>
          </a:solidFill>
          <a:latin typeface="+mn-lt"/>
          <a:ea typeface="+mn-ea"/>
          <a:cs typeface="+mn-cs"/>
        </a:defRPr>
      </a:lvl2pPr>
      <a:lvl3pPr marL="862443" algn="l" defTabSz="862443" rtl="0" eaLnBrk="1" latinLnBrk="0" hangingPunct="1">
        <a:defRPr sz="1700" kern="1200">
          <a:solidFill>
            <a:schemeClr val="tx1"/>
          </a:solidFill>
          <a:latin typeface="+mn-lt"/>
          <a:ea typeface="+mn-ea"/>
          <a:cs typeface="+mn-cs"/>
        </a:defRPr>
      </a:lvl3pPr>
      <a:lvl4pPr marL="1293666" algn="l" defTabSz="862443" rtl="0" eaLnBrk="1" latinLnBrk="0" hangingPunct="1">
        <a:defRPr sz="1700" kern="1200">
          <a:solidFill>
            <a:schemeClr val="tx1"/>
          </a:solidFill>
          <a:latin typeface="+mn-lt"/>
          <a:ea typeface="+mn-ea"/>
          <a:cs typeface="+mn-cs"/>
        </a:defRPr>
      </a:lvl4pPr>
      <a:lvl5pPr marL="1724889" algn="l" defTabSz="862443" rtl="0" eaLnBrk="1" latinLnBrk="0" hangingPunct="1">
        <a:defRPr sz="1700" kern="1200">
          <a:solidFill>
            <a:schemeClr val="tx1"/>
          </a:solidFill>
          <a:latin typeface="+mn-lt"/>
          <a:ea typeface="+mn-ea"/>
          <a:cs typeface="+mn-cs"/>
        </a:defRPr>
      </a:lvl5pPr>
      <a:lvl6pPr marL="2156113" algn="l" defTabSz="862443" rtl="0" eaLnBrk="1" latinLnBrk="0" hangingPunct="1">
        <a:defRPr sz="1700" kern="1200">
          <a:solidFill>
            <a:schemeClr val="tx1"/>
          </a:solidFill>
          <a:latin typeface="+mn-lt"/>
          <a:ea typeface="+mn-ea"/>
          <a:cs typeface="+mn-cs"/>
        </a:defRPr>
      </a:lvl6pPr>
      <a:lvl7pPr marL="2587340" algn="l" defTabSz="862443" rtl="0" eaLnBrk="1" latinLnBrk="0" hangingPunct="1">
        <a:defRPr sz="1700" kern="1200">
          <a:solidFill>
            <a:schemeClr val="tx1"/>
          </a:solidFill>
          <a:latin typeface="+mn-lt"/>
          <a:ea typeface="+mn-ea"/>
          <a:cs typeface="+mn-cs"/>
        </a:defRPr>
      </a:lvl7pPr>
      <a:lvl8pPr marL="3018561" algn="l" defTabSz="862443" rtl="0" eaLnBrk="1" latinLnBrk="0" hangingPunct="1">
        <a:defRPr sz="1700" kern="1200">
          <a:solidFill>
            <a:schemeClr val="tx1"/>
          </a:solidFill>
          <a:latin typeface="+mn-lt"/>
          <a:ea typeface="+mn-ea"/>
          <a:cs typeface="+mn-cs"/>
        </a:defRPr>
      </a:lvl8pPr>
      <a:lvl9pPr marL="3449784" algn="l" defTabSz="862443"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28651" y="36513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04" tIns="27651" rIns="55404" bIns="27651"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4339" name="Text Placeholder 2"/>
          <p:cNvSpPr>
            <a:spLocks noGrp="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04" tIns="27651" rIns="55404" bIns="27651"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96"/>
            <a:ext cx="2057400" cy="365125"/>
          </a:xfrm>
          <a:prstGeom prst="rect">
            <a:avLst/>
          </a:prstGeom>
        </p:spPr>
        <p:txBody>
          <a:bodyPr vert="horz" lIns="55404" tIns="27651" rIns="55404" bIns="27651" rtlCol="0" anchor="ctr"/>
          <a:lstStyle>
            <a:lvl1pPr algn="l" defTabSz="783111" fontAlgn="auto">
              <a:spcBef>
                <a:spcPts val="0"/>
              </a:spcBef>
              <a:spcAft>
                <a:spcPts val="0"/>
              </a:spcAft>
              <a:defRPr sz="1200">
                <a:solidFill>
                  <a:prstClr val="black">
                    <a:tint val="75000"/>
                  </a:prstClr>
                </a:solidFill>
                <a:latin typeface="Calibri" panose="020F0502020204030204"/>
                <a:sym typeface="Arial"/>
              </a:defRPr>
            </a:lvl1pPr>
          </a:lstStyle>
          <a:p>
            <a:pPr>
              <a:defRPr/>
            </a:pPr>
            <a:fld id="{8586CEC3-78BD-4C54-BD35-16F35C162A0F}" type="datetimeFigureOut">
              <a:rPr lang="en-US">
                <a:cs typeface="Arial" pitchFamily="34" charset="0"/>
              </a:rPr>
              <a:pPr>
                <a:defRPr/>
              </a:pPr>
              <a:t>1/28/2026</a:t>
            </a:fld>
            <a:endParaRPr lang="en-US" dirty="0">
              <a:cs typeface="Arial" pitchFamily="34" charset="0"/>
            </a:endParaRPr>
          </a:p>
        </p:txBody>
      </p:sp>
      <p:sp>
        <p:nvSpPr>
          <p:cNvPr id="5" name="Footer Placeholder 4"/>
          <p:cNvSpPr>
            <a:spLocks noGrp="1"/>
          </p:cNvSpPr>
          <p:nvPr>
            <p:ph type="ftr" sz="quarter" idx="3"/>
          </p:nvPr>
        </p:nvSpPr>
        <p:spPr>
          <a:xfrm>
            <a:off x="3028951" y="6356396"/>
            <a:ext cx="3086100" cy="365125"/>
          </a:xfrm>
          <a:prstGeom prst="rect">
            <a:avLst/>
          </a:prstGeom>
        </p:spPr>
        <p:txBody>
          <a:bodyPr vert="horz" lIns="55404" tIns="27651" rIns="55404" bIns="27651" rtlCol="0" anchor="ctr"/>
          <a:lstStyle>
            <a:lvl1pPr algn="ctr" defTabSz="783111" fontAlgn="auto">
              <a:spcBef>
                <a:spcPts val="0"/>
              </a:spcBef>
              <a:spcAft>
                <a:spcPts val="0"/>
              </a:spcAft>
              <a:defRPr sz="1200">
                <a:solidFill>
                  <a:prstClr val="black">
                    <a:tint val="75000"/>
                  </a:prstClr>
                </a:solidFill>
                <a:latin typeface="Calibri" panose="020F0502020204030204"/>
                <a:sym typeface="Arial"/>
              </a:defRPr>
            </a:lvl1pPr>
          </a:lstStyle>
          <a:p>
            <a:pPr>
              <a:defRPr/>
            </a:pPr>
            <a:endParaRPr lang="en-US">
              <a:cs typeface="Arial" pitchFamily="34" charset="0"/>
            </a:endParaRPr>
          </a:p>
        </p:txBody>
      </p:sp>
      <p:sp>
        <p:nvSpPr>
          <p:cNvPr id="6" name="Slide Number Placeholder 5"/>
          <p:cNvSpPr>
            <a:spLocks noGrp="1"/>
          </p:cNvSpPr>
          <p:nvPr>
            <p:ph type="sldNum" sz="quarter" idx="4"/>
          </p:nvPr>
        </p:nvSpPr>
        <p:spPr>
          <a:xfrm>
            <a:off x="6457950" y="6356396"/>
            <a:ext cx="2057400" cy="365125"/>
          </a:xfrm>
          <a:prstGeom prst="rect">
            <a:avLst/>
          </a:prstGeom>
        </p:spPr>
        <p:txBody>
          <a:bodyPr vert="horz" lIns="55404" tIns="27651" rIns="55404" bIns="27651" rtlCol="0" anchor="ctr"/>
          <a:lstStyle>
            <a:lvl1pPr algn="r" defTabSz="783111" fontAlgn="auto">
              <a:spcBef>
                <a:spcPts val="0"/>
              </a:spcBef>
              <a:spcAft>
                <a:spcPts val="0"/>
              </a:spcAft>
              <a:defRPr sz="1200">
                <a:solidFill>
                  <a:prstClr val="black">
                    <a:tint val="75000"/>
                  </a:prstClr>
                </a:solidFill>
                <a:latin typeface="Calibri" panose="020F0502020204030204"/>
                <a:sym typeface="Arial"/>
              </a:defRPr>
            </a:lvl1pPr>
          </a:lstStyle>
          <a:p>
            <a:pPr>
              <a:defRPr/>
            </a:pPr>
            <a:fld id="{DA40317E-AC2A-43DA-94F8-A292333706CF}" type="slidenum">
              <a:rPr lang="en-US">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131136681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l" defTabSz="861950" rtl="0" eaLnBrk="0" fontAlgn="base" hangingPunct="0">
        <a:lnSpc>
          <a:spcPct val="90000"/>
        </a:lnSpc>
        <a:spcBef>
          <a:spcPct val="0"/>
        </a:spcBef>
        <a:spcAft>
          <a:spcPct val="0"/>
        </a:spcAft>
        <a:defRPr sz="4300" kern="1200">
          <a:solidFill>
            <a:schemeClr val="tx1"/>
          </a:solidFill>
          <a:latin typeface="+mj-lt"/>
          <a:ea typeface="+mj-ea"/>
          <a:cs typeface="+mj-cs"/>
        </a:defRPr>
      </a:lvl1pPr>
      <a:lvl2pPr algn="l" defTabSz="861950" rtl="0" eaLnBrk="0" fontAlgn="base" hangingPunct="0">
        <a:lnSpc>
          <a:spcPct val="90000"/>
        </a:lnSpc>
        <a:spcBef>
          <a:spcPct val="0"/>
        </a:spcBef>
        <a:spcAft>
          <a:spcPct val="0"/>
        </a:spcAft>
        <a:defRPr sz="4300">
          <a:solidFill>
            <a:schemeClr val="tx1"/>
          </a:solidFill>
          <a:latin typeface="Calibri Light" pitchFamily="34" charset="0"/>
        </a:defRPr>
      </a:lvl2pPr>
      <a:lvl3pPr algn="l" defTabSz="861950" rtl="0" eaLnBrk="0" fontAlgn="base" hangingPunct="0">
        <a:lnSpc>
          <a:spcPct val="90000"/>
        </a:lnSpc>
        <a:spcBef>
          <a:spcPct val="0"/>
        </a:spcBef>
        <a:spcAft>
          <a:spcPct val="0"/>
        </a:spcAft>
        <a:defRPr sz="4300">
          <a:solidFill>
            <a:schemeClr val="tx1"/>
          </a:solidFill>
          <a:latin typeface="Calibri Light" pitchFamily="34" charset="0"/>
        </a:defRPr>
      </a:lvl3pPr>
      <a:lvl4pPr algn="l" defTabSz="861950" rtl="0" eaLnBrk="0" fontAlgn="base" hangingPunct="0">
        <a:lnSpc>
          <a:spcPct val="90000"/>
        </a:lnSpc>
        <a:spcBef>
          <a:spcPct val="0"/>
        </a:spcBef>
        <a:spcAft>
          <a:spcPct val="0"/>
        </a:spcAft>
        <a:defRPr sz="4300">
          <a:solidFill>
            <a:schemeClr val="tx1"/>
          </a:solidFill>
          <a:latin typeface="Calibri Light" pitchFamily="34" charset="0"/>
        </a:defRPr>
      </a:lvl4pPr>
      <a:lvl5pPr algn="l" defTabSz="861950" rtl="0" eaLnBrk="0" fontAlgn="base" hangingPunct="0">
        <a:lnSpc>
          <a:spcPct val="90000"/>
        </a:lnSpc>
        <a:spcBef>
          <a:spcPct val="0"/>
        </a:spcBef>
        <a:spcAft>
          <a:spcPct val="0"/>
        </a:spcAft>
        <a:defRPr sz="4300">
          <a:solidFill>
            <a:schemeClr val="tx1"/>
          </a:solidFill>
          <a:latin typeface="Calibri Light" pitchFamily="34" charset="0"/>
        </a:defRPr>
      </a:lvl5pPr>
      <a:lvl6pPr marL="447292" algn="l" defTabSz="861981" rtl="0" fontAlgn="base">
        <a:lnSpc>
          <a:spcPct val="90000"/>
        </a:lnSpc>
        <a:spcBef>
          <a:spcPct val="0"/>
        </a:spcBef>
        <a:spcAft>
          <a:spcPct val="0"/>
        </a:spcAft>
        <a:defRPr sz="4300">
          <a:solidFill>
            <a:schemeClr val="tx1"/>
          </a:solidFill>
          <a:latin typeface="Calibri Light" pitchFamily="34" charset="0"/>
        </a:defRPr>
      </a:lvl6pPr>
      <a:lvl7pPr marL="894604" algn="l" defTabSz="861981" rtl="0" fontAlgn="base">
        <a:lnSpc>
          <a:spcPct val="90000"/>
        </a:lnSpc>
        <a:spcBef>
          <a:spcPct val="0"/>
        </a:spcBef>
        <a:spcAft>
          <a:spcPct val="0"/>
        </a:spcAft>
        <a:defRPr sz="4300">
          <a:solidFill>
            <a:schemeClr val="tx1"/>
          </a:solidFill>
          <a:latin typeface="Calibri Light" pitchFamily="34" charset="0"/>
        </a:defRPr>
      </a:lvl7pPr>
      <a:lvl8pPr marL="1341897" algn="l" defTabSz="861981" rtl="0" fontAlgn="base">
        <a:lnSpc>
          <a:spcPct val="90000"/>
        </a:lnSpc>
        <a:spcBef>
          <a:spcPct val="0"/>
        </a:spcBef>
        <a:spcAft>
          <a:spcPct val="0"/>
        </a:spcAft>
        <a:defRPr sz="4300">
          <a:solidFill>
            <a:schemeClr val="tx1"/>
          </a:solidFill>
          <a:latin typeface="Calibri Light" pitchFamily="34" charset="0"/>
        </a:defRPr>
      </a:lvl8pPr>
      <a:lvl9pPr marL="1789199" algn="l" defTabSz="861981" rtl="0" fontAlgn="base">
        <a:lnSpc>
          <a:spcPct val="90000"/>
        </a:lnSpc>
        <a:spcBef>
          <a:spcPct val="0"/>
        </a:spcBef>
        <a:spcAft>
          <a:spcPct val="0"/>
        </a:spcAft>
        <a:defRPr sz="4300">
          <a:solidFill>
            <a:schemeClr val="tx1"/>
          </a:solidFill>
          <a:latin typeface="Calibri Light" pitchFamily="34" charset="0"/>
        </a:defRPr>
      </a:lvl9pPr>
    </p:titleStyle>
    <p:bodyStyle>
      <a:lvl1pPr marL="214316" indent="-214316" algn="l" defTabSz="861950" rtl="0" eaLnBrk="0" fontAlgn="base" hangingPunct="0">
        <a:lnSpc>
          <a:spcPct val="90000"/>
        </a:lnSpc>
        <a:spcBef>
          <a:spcPts val="963"/>
        </a:spcBef>
        <a:spcAft>
          <a:spcPct val="0"/>
        </a:spcAft>
        <a:buFont typeface="Arial" pitchFamily="34" charset="0"/>
        <a:buChar char="•"/>
        <a:defRPr sz="2700" kern="1200">
          <a:solidFill>
            <a:schemeClr val="tx1"/>
          </a:solidFill>
          <a:latin typeface="+mn-lt"/>
          <a:ea typeface="+mn-ea"/>
          <a:cs typeface="+mn-cs"/>
        </a:defRPr>
      </a:lvl1pPr>
      <a:lvl2pPr marL="646078" indent="-214316" algn="l" defTabSz="861950" rtl="0" eaLnBrk="0" fontAlgn="base" hangingPunct="0">
        <a:lnSpc>
          <a:spcPct val="90000"/>
        </a:lnSpc>
        <a:spcBef>
          <a:spcPts val="488"/>
        </a:spcBef>
        <a:spcAft>
          <a:spcPct val="0"/>
        </a:spcAft>
        <a:buFont typeface="Arial" pitchFamily="34" charset="0"/>
        <a:buChar char="•"/>
        <a:defRPr sz="2300" kern="1200">
          <a:solidFill>
            <a:schemeClr val="tx1"/>
          </a:solidFill>
          <a:latin typeface="+mn-lt"/>
          <a:ea typeface="+mn-ea"/>
          <a:cs typeface="+mn-cs"/>
        </a:defRPr>
      </a:lvl2pPr>
      <a:lvl3pPr marL="1077835" indent="-214316" algn="l" defTabSz="861950" rtl="0" eaLnBrk="0" fontAlgn="base" hangingPunct="0">
        <a:lnSpc>
          <a:spcPct val="90000"/>
        </a:lnSpc>
        <a:spcBef>
          <a:spcPts val="488"/>
        </a:spcBef>
        <a:spcAft>
          <a:spcPct val="0"/>
        </a:spcAft>
        <a:buFont typeface="Arial" pitchFamily="34" charset="0"/>
        <a:buChar char="•"/>
        <a:defRPr sz="1900" kern="1200">
          <a:solidFill>
            <a:schemeClr val="tx1"/>
          </a:solidFill>
          <a:latin typeface="+mn-lt"/>
          <a:ea typeface="+mn-ea"/>
          <a:cs typeface="+mn-cs"/>
        </a:defRPr>
      </a:lvl3pPr>
      <a:lvl4pPr marL="1509589" indent="-214316" algn="l" defTabSz="861950"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4pPr>
      <a:lvl5pPr marL="1941348" indent="-214316" algn="l" defTabSz="861950"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5pPr>
      <a:lvl6pPr marL="2374441" indent="-215836" algn="l" defTabSz="8634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6pPr>
      <a:lvl7pPr marL="2806155" indent="-215836" algn="l" defTabSz="8634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7pPr>
      <a:lvl8pPr marL="3237868" indent="-215836" algn="l" defTabSz="8634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8pPr>
      <a:lvl9pPr marL="3669590" indent="-215836" algn="l" defTabSz="8634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3430" rtl="0" eaLnBrk="1" latinLnBrk="0" hangingPunct="1">
        <a:defRPr sz="1700" kern="1200">
          <a:solidFill>
            <a:schemeClr val="tx1"/>
          </a:solidFill>
          <a:latin typeface="+mn-lt"/>
          <a:ea typeface="+mn-ea"/>
          <a:cs typeface="+mn-cs"/>
        </a:defRPr>
      </a:lvl1pPr>
      <a:lvl2pPr marL="431710" algn="l" defTabSz="863430" rtl="0" eaLnBrk="1" latinLnBrk="0" hangingPunct="1">
        <a:defRPr sz="1700" kern="1200">
          <a:solidFill>
            <a:schemeClr val="tx1"/>
          </a:solidFill>
          <a:latin typeface="+mn-lt"/>
          <a:ea typeface="+mn-ea"/>
          <a:cs typeface="+mn-cs"/>
        </a:defRPr>
      </a:lvl2pPr>
      <a:lvl3pPr marL="863430" algn="l" defTabSz="863430" rtl="0" eaLnBrk="1" latinLnBrk="0" hangingPunct="1">
        <a:defRPr sz="1700" kern="1200">
          <a:solidFill>
            <a:schemeClr val="tx1"/>
          </a:solidFill>
          <a:latin typeface="+mn-lt"/>
          <a:ea typeface="+mn-ea"/>
          <a:cs typeface="+mn-cs"/>
        </a:defRPr>
      </a:lvl3pPr>
      <a:lvl4pPr marL="1295145" algn="l" defTabSz="863430" rtl="0" eaLnBrk="1" latinLnBrk="0" hangingPunct="1">
        <a:defRPr sz="1700" kern="1200">
          <a:solidFill>
            <a:schemeClr val="tx1"/>
          </a:solidFill>
          <a:latin typeface="+mn-lt"/>
          <a:ea typeface="+mn-ea"/>
          <a:cs typeface="+mn-cs"/>
        </a:defRPr>
      </a:lvl4pPr>
      <a:lvl5pPr marL="1726863" algn="l" defTabSz="863430" rtl="0" eaLnBrk="1" latinLnBrk="0" hangingPunct="1">
        <a:defRPr sz="1700" kern="1200">
          <a:solidFill>
            <a:schemeClr val="tx1"/>
          </a:solidFill>
          <a:latin typeface="+mn-lt"/>
          <a:ea typeface="+mn-ea"/>
          <a:cs typeface="+mn-cs"/>
        </a:defRPr>
      </a:lvl5pPr>
      <a:lvl6pPr marL="2158579" algn="l" defTabSz="863430" rtl="0" eaLnBrk="1" latinLnBrk="0" hangingPunct="1">
        <a:defRPr sz="1700" kern="1200">
          <a:solidFill>
            <a:schemeClr val="tx1"/>
          </a:solidFill>
          <a:latin typeface="+mn-lt"/>
          <a:ea typeface="+mn-ea"/>
          <a:cs typeface="+mn-cs"/>
        </a:defRPr>
      </a:lvl6pPr>
      <a:lvl7pPr marL="2590301" algn="l" defTabSz="863430" rtl="0" eaLnBrk="1" latinLnBrk="0" hangingPunct="1">
        <a:defRPr sz="1700" kern="1200">
          <a:solidFill>
            <a:schemeClr val="tx1"/>
          </a:solidFill>
          <a:latin typeface="+mn-lt"/>
          <a:ea typeface="+mn-ea"/>
          <a:cs typeface="+mn-cs"/>
        </a:defRPr>
      </a:lvl7pPr>
      <a:lvl8pPr marL="3022014" algn="l" defTabSz="863430" rtl="0" eaLnBrk="1" latinLnBrk="0" hangingPunct="1">
        <a:defRPr sz="1700" kern="1200">
          <a:solidFill>
            <a:schemeClr val="tx1"/>
          </a:solidFill>
          <a:latin typeface="+mn-lt"/>
          <a:ea typeface="+mn-ea"/>
          <a:cs typeface="+mn-cs"/>
        </a:defRPr>
      </a:lvl8pPr>
      <a:lvl9pPr marL="3453729" algn="l" defTabSz="86343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628651" y="36513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5" tIns="44619" rIns="89285" bIns="44619" numCol="1" anchor="ctr" anchorCtr="0" compatLnSpc="1">
            <a:prstTxWarp prst="textNoShape">
              <a:avLst/>
            </a:prstTxWarp>
          </a:bodyPr>
          <a:lstStyle/>
          <a:p>
            <a:pPr lvl="0"/>
            <a:r>
              <a:rPr lang="ru-RU" altLang="ru-RU" smtClean="0"/>
              <a:t>Образец заголовка</a:t>
            </a:r>
          </a:p>
        </p:txBody>
      </p:sp>
      <p:sp>
        <p:nvSpPr>
          <p:cNvPr id="7171" name="Текст 2"/>
          <p:cNvSpPr>
            <a:spLocks noGrp="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285" tIns="44619" rIns="89285" bIns="44619"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a:extLst>
              <a:ext uri="{FF2B5EF4-FFF2-40B4-BE49-F238E27FC236}"/>
            </a:extLst>
          </p:cNvPr>
          <p:cNvSpPr>
            <a:spLocks noGrp="1"/>
          </p:cNvSpPr>
          <p:nvPr>
            <p:ph type="dt" sz="half" idx="2"/>
          </p:nvPr>
        </p:nvSpPr>
        <p:spPr>
          <a:xfrm>
            <a:off x="628650" y="6356396"/>
            <a:ext cx="2057400" cy="365125"/>
          </a:xfrm>
          <a:prstGeom prst="rect">
            <a:avLst/>
          </a:prstGeom>
        </p:spPr>
        <p:txBody>
          <a:bodyPr vert="horz" lIns="89285" tIns="44619" rIns="89285" bIns="44619" rtlCol="0" anchor="ctr"/>
          <a:lstStyle>
            <a:lvl1pPr algn="l" fontAlgn="auto">
              <a:spcBef>
                <a:spcPts val="0"/>
              </a:spcBef>
              <a:spcAft>
                <a:spcPts val="0"/>
              </a:spcAft>
              <a:defRPr sz="1200">
                <a:solidFill>
                  <a:prstClr val="black">
                    <a:tint val="75000"/>
                  </a:prstClr>
                </a:solidFill>
                <a:latin typeface="Calibri" panose="020F0502020204030204"/>
              </a:defRPr>
            </a:lvl1pPr>
          </a:lstStyle>
          <a:p>
            <a:pPr>
              <a:defRPr/>
            </a:pPr>
            <a:fld id="{C945CEE4-9390-4DD5-AB12-7C245C10B403}" type="datetimeFigureOut">
              <a:rPr lang="ru-RU">
                <a:cs typeface="Arial" pitchFamily="34" charset="0"/>
              </a:rPr>
              <a:pPr>
                <a:defRPr/>
              </a:pPr>
              <a:t>28.01.2026</a:t>
            </a:fld>
            <a:endParaRPr lang="ru-RU">
              <a:cs typeface="Arial" pitchFamily="34" charset="0"/>
            </a:endParaRPr>
          </a:p>
        </p:txBody>
      </p:sp>
      <p:sp>
        <p:nvSpPr>
          <p:cNvPr id="5" name="Нижний колонтитул 4">
            <a:extLst>
              <a:ext uri="{FF2B5EF4-FFF2-40B4-BE49-F238E27FC236}"/>
            </a:extLst>
          </p:cNvPr>
          <p:cNvSpPr>
            <a:spLocks noGrp="1"/>
          </p:cNvSpPr>
          <p:nvPr>
            <p:ph type="ftr" sz="quarter" idx="3"/>
          </p:nvPr>
        </p:nvSpPr>
        <p:spPr>
          <a:xfrm>
            <a:off x="3028951" y="6356396"/>
            <a:ext cx="3086100" cy="365125"/>
          </a:xfrm>
          <a:prstGeom prst="rect">
            <a:avLst/>
          </a:prstGeom>
        </p:spPr>
        <p:txBody>
          <a:bodyPr vert="horz" lIns="89285" tIns="44619" rIns="89285" bIns="44619" rtlCol="0" anchor="ctr"/>
          <a:lstStyle>
            <a:lvl1pPr algn="ctr" fontAlgn="auto">
              <a:spcBef>
                <a:spcPts val="0"/>
              </a:spcBef>
              <a:spcAft>
                <a:spcPts val="0"/>
              </a:spcAft>
              <a:defRPr sz="1200">
                <a:solidFill>
                  <a:prstClr val="black">
                    <a:tint val="75000"/>
                  </a:prstClr>
                </a:solidFill>
                <a:latin typeface="Calibri" panose="020F0502020204030204"/>
              </a:defRPr>
            </a:lvl1pPr>
          </a:lstStyle>
          <a:p>
            <a:pPr>
              <a:defRPr/>
            </a:pPr>
            <a:endParaRPr lang="ru-RU">
              <a:cs typeface="Arial" pitchFamily="34" charset="0"/>
            </a:endParaRPr>
          </a:p>
        </p:txBody>
      </p:sp>
      <p:sp>
        <p:nvSpPr>
          <p:cNvPr id="6" name="Номер слайда 5">
            <a:extLst>
              <a:ext uri="{FF2B5EF4-FFF2-40B4-BE49-F238E27FC236}"/>
            </a:extLst>
          </p:cNvPr>
          <p:cNvSpPr>
            <a:spLocks noGrp="1"/>
          </p:cNvSpPr>
          <p:nvPr>
            <p:ph type="sldNum" sz="quarter" idx="4"/>
          </p:nvPr>
        </p:nvSpPr>
        <p:spPr>
          <a:xfrm>
            <a:off x="6457950" y="6356396"/>
            <a:ext cx="2057400" cy="365125"/>
          </a:xfrm>
          <a:prstGeom prst="rect">
            <a:avLst/>
          </a:prstGeom>
        </p:spPr>
        <p:txBody>
          <a:bodyPr vert="horz" lIns="89285" tIns="44619" rIns="89285" bIns="44619" rtlCol="0" anchor="ctr"/>
          <a:lstStyle>
            <a:lvl1pPr algn="r" fontAlgn="auto">
              <a:spcBef>
                <a:spcPts val="0"/>
              </a:spcBef>
              <a:spcAft>
                <a:spcPts val="0"/>
              </a:spcAft>
              <a:defRPr sz="1200">
                <a:solidFill>
                  <a:prstClr val="black">
                    <a:tint val="75000"/>
                  </a:prstClr>
                </a:solidFill>
                <a:latin typeface="Calibri" panose="020F0502020204030204"/>
              </a:defRPr>
            </a:lvl1pPr>
          </a:lstStyle>
          <a:p>
            <a:pPr>
              <a:defRPr/>
            </a:pPr>
            <a:fld id="{340E6D46-CE56-4430-A547-95687651F1B2}" type="slidenum">
              <a:rPr lang="ru-RU">
                <a:cs typeface="Arial" pitchFamily="34" charset="0"/>
              </a:rPr>
              <a:pPr>
                <a:defRPr/>
              </a:pPr>
              <a:t>‹#›</a:t>
            </a:fld>
            <a:endParaRPr lang="ru-RU">
              <a:cs typeface="Arial" pitchFamily="34" charset="0"/>
            </a:endParaRPr>
          </a:p>
        </p:txBody>
      </p:sp>
    </p:spTree>
    <p:extLst>
      <p:ext uri="{BB962C8B-B14F-4D97-AF65-F5344CB8AC3E}">
        <p14:creationId xmlns:p14="http://schemas.microsoft.com/office/powerpoint/2010/main" val="420233827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46489" algn="l" rtl="0" fontAlgn="base">
        <a:lnSpc>
          <a:spcPct val="90000"/>
        </a:lnSpc>
        <a:spcBef>
          <a:spcPct val="0"/>
        </a:spcBef>
        <a:spcAft>
          <a:spcPct val="0"/>
        </a:spcAft>
        <a:defRPr sz="4400">
          <a:solidFill>
            <a:schemeClr val="tx1"/>
          </a:solidFill>
          <a:latin typeface="Calibri Light" pitchFamily="34" charset="0"/>
        </a:defRPr>
      </a:lvl6pPr>
      <a:lvl7pPr marL="893007" algn="l" rtl="0" fontAlgn="base">
        <a:lnSpc>
          <a:spcPct val="90000"/>
        </a:lnSpc>
        <a:spcBef>
          <a:spcPct val="0"/>
        </a:spcBef>
        <a:spcAft>
          <a:spcPct val="0"/>
        </a:spcAft>
        <a:defRPr sz="4400">
          <a:solidFill>
            <a:schemeClr val="tx1"/>
          </a:solidFill>
          <a:latin typeface="Calibri Light" pitchFamily="34" charset="0"/>
        </a:defRPr>
      </a:lvl7pPr>
      <a:lvl8pPr marL="1339504" algn="l" rtl="0" fontAlgn="base">
        <a:lnSpc>
          <a:spcPct val="90000"/>
        </a:lnSpc>
        <a:spcBef>
          <a:spcPct val="0"/>
        </a:spcBef>
        <a:spcAft>
          <a:spcPct val="0"/>
        </a:spcAft>
        <a:defRPr sz="4400">
          <a:solidFill>
            <a:schemeClr val="tx1"/>
          </a:solidFill>
          <a:latin typeface="Calibri Light" pitchFamily="34" charset="0"/>
        </a:defRPr>
      </a:lvl8pPr>
      <a:lvl9pPr marL="1786008" algn="l" rtl="0" fontAlgn="base">
        <a:lnSpc>
          <a:spcPct val="90000"/>
        </a:lnSpc>
        <a:spcBef>
          <a:spcPct val="0"/>
        </a:spcBef>
        <a:spcAft>
          <a:spcPct val="0"/>
        </a:spcAft>
        <a:defRPr sz="4400">
          <a:solidFill>
            <a:schemeClr val="tx1"/>
          </a:solidFill>
          <a:latin typeface="Calibri Light" pitchFamily="34" charset="0"/>
        </a:defRPr>
      </a:lvl9pPr>
    </p:titleStyle>
    <p:bodyStyle>
      <a:lvl1pPr marL="222153" indent="-222153"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69530" indent="-222153"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15375" indent="-222153"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61205" indent="-222153"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08611" indent="-222153"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455756" indent="-223261" algn="l" defTabSz="893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02260" indent="-223261" algn="l" defTabSz="893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48760" indent="-223261" algn="l" defTabSz="893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795258" indent="-223261" algn="l" defTabSz="893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893007" rtl="0" eaLnBrk="1" latinLnBrk="0" hangingPunct="1">
        <a:defRPr sz="1800" kern="1200">
          <a:solidFill>
            <a:schemeClr val="tx1"/>
          </a:solidFill>
          <a:latin typeface="+mn-lt"/>
          <a:ea typeface="+mn-ea"/>
          <a:cs typeface="+mn-cs"/>
        </a:defRPr>
      </a:lvl1pPr>
      <a:lvl2pPr marL="446489" algn="l" defTabSz="893007" rtl="0" eaLnBrk="1" latinLnBrk="0" hangingPunct="1">
        <a:defRPr sz="1800" kern="1200">
          <a:solidFill>
            <a:schemeClr val="tx1"/>
          </a:solidFill>
          <a:latin typeface="+mn-lt"/>
          <a:ea typeface="+mn-ea"/>
          <a:cs typeface="+mn-cs"/>
        </a:defRPr>
      </a:lvl2pPr>
      <a:lvl3pPr marL="893007" algn="l" defTabSz="893007" rtl="0" eaLnBrk="1" latinLnBrk="0" hangingPunct="1">
        <a:defRPr sz="1800" kern="1200">
          <a:solidFill>
            <a:schemeClr val="tx1"/>
          </a:solidFill>
          <a:latin typeface="+mn-lt"/>
          <a:ea typeface="+mn-ea"/>
          <a:cs typeface="+mn-cs"/>
        </a:defRPr>
      </a:lvl3pPr>
      <a:lvl4pPr marL="1339504" algn="l" defTabSz="893007" rtl="0" eaLnBrk="1" latinLnBrk="0" hangingPunct="1">
        <a:defRPr sz="1800" kern="1200">
          <a:solidFill>
            <a:schemeClr val="tx1"/>
          </a:solidFill>
          <a:latin typeface="+mn-lt"/>
          <a:ea typeface="+mn-ea"/>
          <a:cs typeface="+mn-cs"/>
        </a:defRPr>
      </a:lvl4pPr>
      <a:lvl5pPr marL="1786008" algn="l" defTabSz="893007" rtl="0" eaLnBrk="1" latinLnBrk="0" hangingPunct="1">
        <a:defRPr sz="1800" kern="1200">
          <a:solidFill>
            <a:schemeClr val="tx1"/>
          </a:solidFill>
          <a:latin typeface="+mn-lt"/>
          <a:ea typeface="+mn-ea"/>
          <a:cs typeface="+mn-cs"/>
        </a:defRPr>
      </a:lvl5pPr>
      <a:lvl6pPr marL="2232507" algn="l" defTabSz="893007" rtl="0" eaLnBrk="1" latinLnBrk="0" hangingPunct="1">
        <a:defRPr sz="1800" kern="1200">
          <a:solidFill>
            <a:schemeClr val="tx1"/>
          </a:solidFill>
          <a:latin typeface="+mn-lt"/>
          <a:ea typeface="+mn-ea"/>
          <a:cs typeface="+mn-cs"/>
        </a:defRPr>
      </a:lvl6pPr>
      <a:lvl7pPr marL="2679008" algn="l" defTabSz="893007" rtl="0" eaLnBrk="1" latinLnBrk="0" hangingPunct="1">
        <a:defRPr sz="1800" kern="1200">
          <a:solidFill>
            <a:schemeClr val="tx1"/>
          </a:solidFill>
          <a:latin typeface="+mn-lt"/>
          <a:ea typeface="+mn-ea"/>
          <a:cs typeface="+mn-cs"/>
        </a:defRPr>
      </a:lvl7pPr>
      <a:lvl8pPr marL="3125505" algn="l" defTabSz="893007" rtl="0" eaLnBrk="1" latinLnBrk="0" hangingPunct="1">
        <a:defRPr sz="1800" kern="1200">
          <a:solidFill>
            <a:schemeClr val="tx1"/>
          </a:solidFill>
          <a:latin typeface="+mn-lt"/>
          <a:ea typeface="+mn-ea"/>
          <a:cs typeface="+mn-cs"/>
        </a:defRPr>
      </a:lvl8pPr>
      <a:lvl9pPr marL="3572009" algn="l" defTabSz="8930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249F09C-D534-4113-8FA7-AB810A7439E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89090C15-D652-4D08-A9BE-091DFB76D0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A70EB68-6C3A-4A4F-9A24-D5EE5B3E5FD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439A5-E25A-4A94-8B87-7C0C22289B7C}" type="datetimeFigureOut">
              <a:rPr lang="ru-RU" smtClean="0">
                <a:solidFill>
                  <a:prstClr val="black">
                    <a:tint val="75000"/>
                  </a:prstClr>
                </a:solidFill>
              </a:rPr>
              <a:pPr/>
              <a:t>28.01.2026</a:t>
            </a:fld>
            <a:endParaRPr lang="ru-RU">
              <a:solidFill>
                <a:prstClr val="black">
                  <a:tint val="75000"/>
                </a:prstClr>
              </a:solidFill>
            </a:endParaRPr>
          </a:p>
        </p:txBody>
      </p:sp>
      <p:sp>
        <p:nvSpPr>
          <p:cNvPr id="5" name="Нижний колонтитул 4">
            <a:extLst>
              <a:ext uri="{FF2B5EF4-FFF2-40B4-BE49-F238E27FC236}">
                <a16:creationId xmlns="" xmlns:a16="http://schemas.microsoft.com/office/drawing/2014/main" id="{8E328429-4AE8-4347-96F6-716BAB6E814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 xmlns:a16="http://schemas.microsoft.com/office/drawing/2014/main" id="{D11B08C3-6BDE-4F3E-92B8-63278B43F7E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2179D-727B-4054-A229-A9932C56EC6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181340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28651" y="36513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115" tIns="27498" rIns="55115" bIns="27498"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1267" name="Text Placeholder 2"/>
          <p:cNvSpPr>
            <a:spLocks noGrp="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115" tIns="27498" rIns="55115" bIns="2749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96"/>
            <a:ext cx="2057400" cy="365125"/>
          </a:xfrm>
          <a:prstGeom prst="rect">
            <a:avLst/>
          </a:prstGeom>
        </p:spPr>
        <p:txBody>
          <a:bodyPr vert="horz" lIns="55115" tIns="27498" rIns="55115" bIns="27498" rtlCol="0" anchor="ctr"/>
          <a:lstStyle>
            <a:lvl1pPr algn="l" defTabSz="779030" fontAlgn="auto">
              <a:spcBef>
                <a:spcPts val="0"/>
              </a:spcBef>
              <a:spcAft>
                <a:spcPts val="0"/>
              </a:spcAft>
              <a:defRPr sz="1200">
                <a:solidFill>
                  <a:prstClr val="black">
                    <a:tint val="75000"/>
                  </a:prstClr>
                </a:solidFill>
                <a:latin typeface="Calibri" panose="020F0502020204030204"/>
                <a:sym typeface="Arial"/>
              </a:defRPr>
            </a:lvl1pPr>
          </a:lstStyle>
          <a:p>
            <a:pPr>
              <a:defRPr/>
            </a:pPr>
            <a:fld id="{22FD4391-A749-4291-9D14-9661DF8CB0C4}" type="datetimeFigureOut">
              <a:rPr lang="en-US">
                <a:cs typeface="Arial" pitchFamily="34" charset="0"/>
              </a:rPr>
              <a:pPr>
                <a:defRPr/>
              </a:pPr>
              <a:t>1/28/2026</a:t>
            </a:fld>
            <a:endParaRPr lang="en-US" dirty="0">
              <a:cs typeface="Arial" pitchFamily="34" charset="0"/>
            </a:endParaRPr>
          </a:p>
        </p:txBody>
      </p:sp>
      <p:sp>
        <p:nvSpPr>
          <p:cNvPr id="5" name="Footer Placeholder 4"/>
          <p:cNvSpPr>
            <a:spLocks noGrp="1"/>
          </p:cNvSpPr>
          <p:nvPr>
            <p:ph type="ftr" sz="quarter" idx="3"/>
          </p:nvPr>
        </p:nvSpPr>
        <p:spPr>
          <a:xfrm>
            <a:off x="3028951" y="6356396"/>
            <a:ext cx="3086100" cy="365125"/>
          </a:xfrm>
          <a:prstGeom prst="rect">
            <a:avLst/>
          </a:prstGeom>
        </p:spPr>
        <p:txBody>
          <a:bodyPr vert="horz" lIns="55115" tIns="27498" rIns="55115" bIns="27498" rtlCol="0" anchor="ctr"/>
          <a:lstStyle>
            <a:lvl1pPr algn="ctr" defTabSz="779030" fontAlgn="auto">
              <a:spcBef>
                <a:spcPts val="0"/>
              </a:spcBef>
              <a:spcAft>
                <a:spcPts val="0"/>
              </a:spcAft>
              <a:defRPr sz="1200">
                <a:solidFill>
                  <a:prstClr val="black">
                    <a:tint val="75000"/>
                  </a:prstClr>
                </a:solidFill>
                <a:latin typeface="Calibri" panose="020F0502020204030204"/>
                <a:sym typeface="Arial"/>
              </a:defRPr>
            </a:lvl1pPr>
          </a:lstStyle>
          <a:p>
            <a:pPr>
              <a:defRPr/>
            </a:pPr>
            <a:endParaRPr lang="en-US">
              <a:cs typeface="Arial" pitchFamily="34" charset="0"/>
            </a:endParaRPr>
          </a:p>
        </p:txBody>
      </p:sp>
      <p:sp>
        <p:nvSpPr>
          <p:cNvPr id="6" name="Slide Number Placeholder 5"/>
          <p:cNvSpPr>
            <a:spLocks noGrp="1"/>
          </p:cNvSpPr>
          <p:nvPr>
            <p:ph type="sldNum" sz="quarter" idx="4"/>
          </p:nvPr>
        </p:nvSpPr>
        <p:spPr>
          <a:xfrm>
            <a:off x="6457950" y="6356396"/>
            <a:ext cx="2057400" cy="365125"/>
          </a:xfrm>
          <a:prstGeom prst="rect">
            <a:avLst/>
          </a:prstGeom>
        </p:spPr>
        <p:txBody>
          <a:bodyPr vert="horz" lIns="55115" tIns="27498" rIns="55115" bIns="27498" rtlCol="0" anchor="ctr"/>
          <a:lstStyle>
            <a:lvl1pPr algn="r" defTabSz="779030" fontAlgn="auto">
              <a:spcBef>
                <a:spcPts val="0"/>
              </a:spcBef>
              <a:spcAft>
                <a:spcPts val="0"/>
              </a:spcAft>
              <a:defRPr sz="1200">
                <a:solidFill>
                  <a:prstClr val="black">
                    <a:tint val="75000"/>
                  </a:prstClr>
                </a:solidFill>
                <a:latin typeface="Calibri" panose="020F0502020204030204"/>
                <a:sym typeface="Arial"/>
              </a:defRPr>
            </a:lvl1pPr>
          </a:lstStyle>
          <a:p>
            <a:pPr>
              <a:defRPr/>
            </a:pPr>
            <a:fld id="{A50DB1BE-BF18-4E18-BC6A-0F51853B3283}" type="slidenum">
              <a:rPr lang="en-US">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375656612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l" defTabSz="857254" rtl="0" eaLnBrk="0" fontAlgn="base" hangingPunct="0">
        <a:lnSpc>
          <a:spcPct val="90000"/>
        </a:lnSpc>
        <a:spcBef>
          <a:spcPct val="0"/>
        </a:spcBef>
        <a:spcAft>
          <a:spcPct val="0"/>
        </a:spcAft>
        <a:defRPr sz="4300" kern="1200">
          <a:solidFill>
            <a:schemeClr val="tx1"/>
          </a:solidFill>
          <a:latin typeface="+mj-lt"/>
          <a:ea typeface="+mj-ea"/>
          <a:cs typeface="+mj-cs"/>
        </a:defRPr>
      </a:lvl1pPr>
      <a:lvl2pPr algn="l" defTabSz="857254" rtl="0" eaLnBrk="0" fontAlgn="base" hangingPunct="0">
        <a:lnSpc>
          <a:spcPct val="90000"/>
        </a:lnSpc>
        <a:spcBef>
          <a:spcPct val="0"/>
        </a:spcBef>
        <a:spcAft>
          <a:spcPct val="0"/>
        </a:spcAft>
        <a:defRPr sz="4300">
          <a:solidFill>
            <a:schemeClr val="tx1"/>
          </a:solidFill>
          <a:latin typeface="Calibri Light" pitchFamily="34" charset="0"/>
        </a:defRPr>
      </a:lvl2pPr>
      <a:lvl3pPr algn="l" defTabSz="857254" rtl="0" eaLnBrk="0" fontAlgn="base" hangingPunct="0">
        <a:lnSpc>
          <a:spcPct val="90000"/>
        </a:lnSpc>
        <a:spcBef>
          <a:spcPct val="0"/>
        </a:spcBef>
        <a:spcAft>
          <a:spcPct val="0"/>
        </a:spcAft>
        <a:defRPr sz="4300">
          <a:solidFill>
            <a:schemeClr val="tx1"/>
          </a:solidFill>
          <a:latin typeface="Calibri Light" pitchFamily="34" charset="0"/>
        </a:defRPr>
      </a:lvl3pPr>
      <a:lvl4pPr algn="l" defTabSz="857254" rtl="0" eaLnBrk="0" fontAlgn="base" hangingPunct="0">
        <a:lnSpc>
          <a:spcPct val="90000"/>
        </a:lnSpc>
        <a:spcBef>
          <a:spcPct val="0"/>
        </a:spcBef>
        <a:spcAft>
          <a:spcPct val="0"/>
        </a:spcAft>
        <a:defRPr sz="4300">
          <a:solidFill>
            <a:schemeClr val="tx1"/>
          </a:solidFill>
          <a:latin typeface="Calibri Light" pitchFamily="34" charset="0"/>
        </a:defRPr>
      </a:lvl4pPr>
      <a:lvl5pPr algn="l" defTabSz="857254" rtl="0" eaLnBrk="0" fontAlgn="base" hangingPunct="0">
        <a:lnSpc>
          <a:spcPct val="90000"/>
        </a:lnSpc>
        <a:spcBef>
          <a:spcPct val="0"/>
        </a:spcBef>
        <a:spcAft>
          <a:spcPct val="0"/>
        </a:spcAft>
        <a:defRPr sz="4300">
          <a:solidFill>
            <a:schemeClr val="tx1"/>
          </a:solidFill>
          <a:latin typeface="Calibri Light" pitchFamily="34" charset="0"/>
        </a:defRPr>
      </a:lvl5pPr>
      <a:lvl6pPr marL="446192" algn="l" defTabSz="858323" rtl="0" fontAlgn="base">
        <a:lnSpc>
          <a:spcPct val="90000"/>
        </a:lnSpc>
        <a:spcBef>
          <a:spcPct val="0"/>
        </a:spcBef>
        <a:spcAft>
          <a:spcPct val="0"/>
        </a:spcAft>
        <a:defRPr sz="4300">
          <a:solidFill>
            <a:schemeClr val="tx1"/>
          </a:solidFill>
          <a:latin typeface="Calibri Light" pitchFamily="34" charset="0"/>
        </a:defRPr>
      </a:lvl6pPr>
      <a:lvl7pPr marL="892415" algn="l" defTabSz="858323" rtl="0" fontAlgn="base">
        <a:lnSpc>
          <a:spcPct val="90000"/>
        </a:lnSpc>
        <a:spcBef>
          <a:spcPct val="0"/>
        </a:spcBef>
        <a:spcAft>
          <a:spcPct val="0"/>
        </a:spcAft>
        <a:defRPr sz="4300">
          <a:solidFill>
            <a:schemeClr val="tx1"/>
          </a:solidFill>
          <a:latin typeface="Calibri Light" pitchFamily="34" charset="0"/>
        </a:defRPr>
      </a:lvl7pPr>
      <a:lvl8pPr marL="1338618" algn="l" defTabSz="858323" rtl="0" fontAlgn="base">
        <a:lnSpc>
          <a:spcPct val="90000"/>
        </a:lnSpc>
        <a:spcBef>
          <a:spcPct val="0"/>
        </a:spcBef>
        <a:spcAft>
          <a:spcPct val="0"/>
        </a:spcAft>
        <a:defRPr sz="4300">
          <a:solidFill>
            <a:schemeClr val="tx1"/>
          </a:solidFill>
          <a:latin typeface="Calibri Light" pitchFamily="34" charset="0"/>
        </a:defRPr>
      </a:lvl8pPr>
      <a:lvl9pPr marL="1784820" algn="l" defTabSz="858323" rtl="0" fontAlgn="base">
        <a:lnSpc>
          <a:spcPct val="90000"/>
        </a:lnSpc>
        <a:spcBef>
          <a:spcPct val="0"/>
        </a:spcBef>
        <a:spcAft>
          <a:spcPct val="0"/>
        </a:spcAft>
        <a:defRPr sz="4300">
          <a:solidFill>
            <a:schemeClr val="tx1"/>
          </a:solidFill>
          <a:latin typeface="Calibri Light" pitchFamily="34" charset="0"/>
        </a:defRPr>
      </a:lvl9pPr>
    </p:titleStyle>
    <p:bodyStyle>
      <a:lvl1pPr marL="212749" indent="-212749" algn="l" defTabSz="857254" rtl="0" eaLnBrk="0" fontAlgn="base" hangingPunct="0">
        <a:lnSpc>
          <a:spcPct val="90000"/>
        </a:lnSpc>
        <a:spcBef>
          <a:spcPts val="963"/>
        </a:spcBef>
        <a:spcAft>
          <a:spcPct val="0"/>
        </a:spcAft>
        <a:buFont typeface="Arial" pitchFamily="34" charset="0"/>
        <a:buChar char="•"/>
        <a:defRPr sz="2700" kern="1200">
          <a:solidFill>
            <a:schemeClr val="tx1"/>
          </a:solidFill>
          <a:latin typeface="+mn-lt"/>
          <a:ea typeface="+mn-ea"/>
          <a:cs typeface="+mn-cs"/>
        </a:defRPr>
      </a:lvl1pPr>
      <a:lvl2pPr marL="641367" indent="-212749" algn="l" defTabSz="857254" rtl="0" eaLnBrk="0" fontAlgn="base" hangingPunct="0">
        <a:lnSpc>
          <a:spcPct val="90000"/>
        </a:lnSpc>
        <a:spcBef>
          <a:spcPts val="488"/>
        </a:spcBef>
        <a:spcAft>
          <a:spcPct val="0"/>
        </a:spcAft>
        <a:buFont typeface="Arial" pitchFamily="34" charset="0"/>
        <a:buChar char="•"/>
        <a:defRPr sz="2300" kern="1200">
          <a:solidFill>
            <a:schemeClr val="tx1"/>
          </a:solidFill>
          <a:latin typeface="+mn-lt"/>
          <a:ea typeface="+mn-ea"/>
          <a:cs typeface="+mn-cs"/>
        </a:defRPr>
      </a:lvl2pPr>
      <a:lvl3pPr marL="1071572" indent="-212749" algn="l" defTabSz="857254" rtl="0" eaLnBrk="0" fontAlgn="base" hangingPunct="0">
        <a:lnSpc>
          <a:spcPct val="90000"/>
        </a:lnSpc>
        <a:spcBef>
          <a:spcPts val="488"/>
        </a:spcBef>
        <a:spcAft>
          <a:spcPct val="0"/>
        </a:spcAft>
        <a:buFont typeface="Arial" pitchFamily="34" charset="0"/>
        <a:buChar char="•"/>
        <a:defRPr sz="1900" kern="1200">
          <a:solidFill>
            <a:schemeClr val="tx1"/>
          </a:solidFill>
          <a:latin typeface="+mn-lt"/>
          <a:ea typeface="+mn-ea"/>
          <a:cs typeface="+mn-cs"/>
        </a:defRPr>
      </a:lvl3pPr>
      <a:lvl4pPr marL="1501769" indent="-212749" algn="l" defTabSz="857254"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4pPr>
      <a:lvl5pPr marL="1930396" indent="-212749" algn="l" defTabSz="857254"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5pPr>
      <a:lvl6pPr marL="2362060" indent="-214713" algn="l" defTabSz="8589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6pPr>
      <a:lvl7pPr marL="2791530" indent="-214713" algn="l" defTabSz="8589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7pPr>
      <a:lvl8pPr marL="3220998" indent="-214713" algn="l" defTabSz="8589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8pPr>
      <a:lvl9pPr marL="3650458" indent="-214713" algn="l" defTabSz="858930"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58930" rtl="0" eaLnBrk="1" latinLnBrk="0" hangingPunct="1">
        <a:defRPr sz="1700" kern="1200">
          <a:solidFill>
            <a:schemeClr val="tx1"/>
          </a:solidFill>
          <a:latin typeface="+mn-lt"/>
          <a:ea typeface="+mn-ea"/>
          <a:cs typeface="+mn-cs"/>
        </a:defRPr>
      </a:lvl1pPr>
      <a:lvl2pPr marL="429466" algn="l" defTabSz="858930" rtl="0" eaLnBrk="1" latinLnBrk="0" hangingPunct="1">
        <a:defRPr sz="1700" kern="1200">
          <a:solidFill>
            <a:schemeClr val="tx1"/>
          </a:solidFill>
          <a:latin typeface="+mn-lt"/>
          <a:ea typeface="+mn-ea"/>
          <a:cs typeface="+mn-cs"/>
        </a:defRPr>
      </a:lvl2pPr>
      <a:lvl3pPr marL="858930" algn="l" defTabSz="858930" rtl="0" eaLnBrk="1" latinLnBrk="0" hangingPunct="1">
        <a:defRPr sz="1700" kern="1200">
          <a:solidFill>
            <a:schemeClr val="tx1"/>
          </a:solidFill>
          <a:latin typeface="+mn-lt"/>
          <a:ea typeface="+mn-ea"/>
          <a:cs typeface="+mn-cs"/>
        </a:defRPr>
      </a:lvl3pPr>
      <a:lvl4pPr marL="1288395" algn="l" defTabSz="858930" rtl="0" eaLnBrk="1" latinLnBrk="0" hangingPunct="1">
        <a:defRPr sz="1700" kern="1200">
          <a:solidFill>
            <a:schemeClr val="tx1"/>
          </a:solidFill>
          <a:latin typeface="+mn-lt"/>
          <a:ea typeface="+mn-ea"/>
          <a:cs typeface="+mn-cs"/>
        </a:defRPr>
      </a:lvl4pPr>
      <a:lvl5pPr marL="1717861" algn="l" defTabSz="858930" rtl="0" eaLnBrk="1" latinLnBrk="0" hangingPunct="1">
        <a:defRPr sz="1700" kern="1200">
          <a:solidFill>
            <a:schemeClr val="tx1"/>
          </a:solidFill>
          <a:latin typeface="+mn-lt"/>
          <a:ea typeface="+mn-ea"/>
          <a:cs typeface="+mn-cs"/>
        </a:defRPr>
      </a:lvl5pPr>
      <a:lvl6pPr marL="2147329" algn="l" defTabSz="858930" rtl="0" eaLnBrk="1" latinLnBrk="0" hangingPunct="1">
        <a:defRPr sz="1700" kern="1200">
          <a:solidFill>
            <a:schemeClr val="tx1"/>
          </a:solidFill>
          <a:latin typeface="+mn-lt"/>
          <a:ea typeface="+mn-ea"/>
          <a:cs typeface="+mn-cs"/>
        </a:defRPr>
      </a:lvl6pPr>
      <a:lvl7pPr marL="2576795" algn="l" defTabSz="858930" rtl="0" eaLnBrk="1" latinLnBrk="0" hangingPunct="1">
        <a:defRPr sz="1700" kern="1200">
          <a:solidFill>
            <a:schemeClr val="tx1"/>
          </a:solidFill>
          <a:latin typeface="+mn-lt"/>
          <a:ea typeface="+mn-ea"/>
          <a:cs typeface="+mn-cs"/>
        </a:defRPr>
      </a:lvl7pPr>
      <a:lvl8pPr marL="3006264" algn="l" defTabSz="858930" rtl="0" eaLnBrk="1" latinLnBrk="0" hangingPunct="1">
        <a:defRPr sz="1700" kern="1200">
          <a:solidFill>
            <a:schemeClr val="tx1"/>
          </a:solidFill>
          <a:latin typeface="+mn-lt"/>
          <a:ea typeface="+mn-ea"/>
          <a:cs typeface="+mn-cs"/>
        </a:defRPr>
      </a:lvl8pPr>
      <a:lvl9pPr marL="3435734" algn="l" defTabSz="858930"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628651" y="36513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872" tIns="27902" rIns="55872" bIns="27902"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36867" name="Text Placeholder 2"/>
          <p:cNvSpPr>
            <a:spLocks noGrp="1"/>
          </p:cNvSpPr>
          <p:nvPr>
            <p:ph type="body" idx="1"/>
          </p:nvPr>
        </p:nvSpPr>
        <p:spPr bwMode="auto">
          <a:xfrm>
            <a:off x="628651"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872" tIns="27902" rIns="55872" bIns="27902"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96"/>
            <a:ext cx="2057400" cy="365125"/>
          </a:xfrm>
          <a:prstGeom prst="rect">
            <a:avLst/>
          </a:prstGeom>
        </p:spPr>
        <p:txBody>
          <a:bodyPr vert="horz" lIns="55872" tIns="27902" rIns="55872" bIns="27902" rtlCol="0" anchor="ctr"/>
          <a:lstStyle>
            <a:lvl1pPr algn="l" defTabSz="789804" fontAlgn="auto">
              <a:spcBef>
                <a:spcPts val="0"/>
              </a:spcBef>
              <a:spcAft>
                <a:spcPts val="0"/>
              </a:spcAft>
              <a:defRPr sz="1200">
                <a:solidFill>
                  <a:prstClr val="black">
                    <a:tint val="75000"/>
                  </a:prstClr>
                </a:solidFill>
                <a:latin typeface="Calibri" panose="020F0502020204030204"/>
              </a:defRPr>
            </a:lvl1pPr>
          </a:lstStyle>
          <a:p>
            <a:pPr>
              <a:defRPr/>
            </a:pPr>
            <a:fld id="{6823B75F-0595-4524-BCCA-7FC9A1F282B2}" type="datetimeFigureOut">
              <a:rPr lang="en-US">
                <a:cs typeface="Arial" pitchFamily="34" charset="0"/>
              </a:rPr>
              <a:pPr>
                <a:defRPr/>
              </a:pPr>
              <a:t>1/28/2026</a:t>
            </a:fld>
            <a:endParaRPr lang="en-US" dirty="0">
              <a:cs typeface="Arial" pitchFamily="34" charset="0"/>
            </a:endParaRPr>
          </a:p>
        </p:txBody>
      </p:sp>
      <p:sp>
        <p:nvSpPr>
          <p:cNvPr id="5" name="Footer Placeholder 4"/>
          <p:cNvSpPr>
            <a:spLocks noGrp="1"/>
          </p:cNvSpPr>
          <p:nvPr>
            <p:ph type="ftr" sz="quarter" idx="3"/>
          </p:nvPr>
        </p:nvSpPr>
        <p:spPr>
          <a:xfrm>
            <a:off x="3028951" y="6356396"/>
            <a:ext cx="3086100" cy="365125"/>
          </a:xfrm>
          <a:prstGeom prst="rect">
            <a:avLst/>
          </a:prstGeom>
        </p:spPr>
        <p:txBody>
          <a:bodyPr vert="horz" lIns="55872" tIns="27902" rIns="55872" bIns="27902" rtlCol="0" anchor="ctr"/>
          <a:lstStyle>
            <a:lvl1pPr algn="ctr" defTabSz="789804" fontAlgn="auto">
              <a:spcBef>
                <a:spcPts val="0"/>
              </a:spcBef>
              <a:spcAft>
                <a:spcPts val="0"/>
              </a:spcAft>
              <a:defRPr sz="1200">
                <a:solidFill>
                  <a:prstClr val="black">
                    <a:tint val="75000"/>
                  </a:prstClr>
                </a:solidFill>
                <a:latin typeface="Calibri" panose="020F0502020204030204"/>
              </a:defRPr>
            </a:lvl1pPr>
          </a:lstStyle>
          <a:p>
            <a:pPr>
              <a:defRPr/>
            </a:pPr>
            <a:endParaRPr lang="en-US">
              <a:cs typeface="Arial" pitchFamily="34" charset="0"/>
            </a:endParaRPr>
          </a:p>
        </p:txBody>
      </p:sp>
      <p:sp>
        <p:nvSpPr>
          <p:cNvPr id="6" name="Slide Number Placeholder 5"/>
          <p:cNvSpPr>
            <a:spLocks noGrp="1"/>
          </p:cNvSpPr>
          <p:nvPr>
            <p:ph type="sldNum" sz="quarter" idx="4"/>
          </p:nvPr>
        </p:nvSpPr>
        <p:spPr>
          <a:xfrm>
            <a:off x="6457950" y="6356396"/>
            <a:ext cx="2057400" cy="365125"/>
          </a:xfrm>
          <a:prstGeom prst="rect">
            <a:avLst/>
          </a:prstGeom>
        </p:spPr>
        <p:txBody>
          <a:bodyPr vert="horz" lIns="55872" tIns="27902" rIns="55872" bIns="27902" rtlCol="0" anchor="ctr"/>
          <a:lstStyle>
            <a:lvl1pPr algn="r" defTabSz="789804" fontAlgn="auto">
              <a:spcBef>
                <a:spcPts val="0"/>
              </a:spcBef>
              <a:spcAft>
                <a:spcPts val="0"/>
              </a:spcAft>
              <a:defRPr sz="1200">
                <a:solidFill>
                  <a:prstClr val="black">
                    <a:tint val="75000"/>
                  </a:prstClr>
                </a:solidFill>
                <a:latin typeface="Calibri" panose="020F0502020204030204"/>
              </a:defRPr>
            </a:lvl1pPr>
          </a:lstStyle>
          <a:p>
            <a:pPr>
              <a:defRPr/>
            </a:pPr>
            <a:fld id="{7AA274A9-F0CB-4AC8-9CA6-23601C887CA2}" type="slidenum">
              <a:rPr lang="en-US">
                <a:cs typeface="Arial" pitchFamily="34" charset="0"/>
              </a:rPr>
              <a:pPr>
                <a:defRPr/>
              </a:pPr>
              <a:t>‹#›</a:t>
            </a:fld>
            <a:endParaRPr lang="en-US" dirty="0">
              <a:cs typeface="Arial" pitchFamily="34" charset="0"/>
            </a:endParaRPr>
          </a:p>
        </p:txBody>
      </p:sp>
    </p:spTree>
    <p:extLst>
      <p:ext uri="{BB962C8B-B14F-4D97-AF65-F5344CB8AC3E}">
        <p14:creationId xmlns:p14="http://schemas.microsoft.com/office/powerpoint/2010/main" val="30429873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Lst>
  <p:txStyles>
    <p:titleStyle>
      <a:lvl1pPr algn="l" defTabSz="869777" rtl="0" eaLnBrk="0" fontAlgn="base" hangingPunct="0">
        <a:lnSpc>
          <a:spcPct val="90000"/>
        </a:lnSpc>
        <a:spcBef>
          <a:spcPct val="0"/>
        </a:spcBef>
        <a:spcAft>
          <a:spcPct val="0"/>
        </a:spcAft>
        <a:defRPr sz="4300" kern="1200">
          <a:solidFill>
            <a:schemeClr val="tx1"/>
          </a:solidFill>
          <a:latin typeface="+mj-lt"/>
          <a:ea typeface="+mj-ea"/>
          <a:cs typeface="+mj-cs"/>
        </a:defRPr>
      </a:lvl1pPr>
      <a:lvl2pPr algn="l" defTabSz="869777" rtl="0" eaLnBrk="0" fontAlgn="base" hangingPunct="0">
        <a:lnSpc>
          <a:spcPct val="90000"/>
        </a:lnSpc>
        <a:spcBef>
          <a:spcPct val="0"/>
        </a:spcBef>
        <a:spcAft>
          <a:spcPct val="0"/>
        </a:spcAft>
        <a:defRPr sz="4300">
          <a:solidFill>
            <a:schemeClr val="tx1"/>
          </a:solidFill>
          <a:latin typeface="Calibri Light" pitchFamily="34" charset="0"/>
        </a:defRPr>
      </a:lvl2pPr>
      <a:lvl3pPr algn="l" defTabSz="869777" rtl="0" eaLnBrk="0" fontAlgn="base" hangingPunct="0">
        <a:lnSpc>
          <a:spcPct val="90000"/>
        </a:lnSpc>
        <a:spcBef>
          <a:spcPct val="0"/>
        </a:spcBef>
        <a:spcAft>
          <a:spcPct val="0"/>
        </a:spcAft>
        <a:defRPr sz="4300">
          <a:solidFill>
            <a:schemeClr val="tx1"/>
          </a:solidFill>
          <a:latin typeface="Calibri Light" pitchFamily="34" charset="0"/>
        </a:defRPr>
      </a:lvl3pPr>
      <a:lvl4pPr algn="l" defTabSz="869777" rtl="0" eaLnBrk="0" fontAlgn="base" hangingPunct="0">
        <a:lnSpc>
          <a:spcPct val="90000"/>
        </a:lnSpc>
        <a:spcBef>
          <a:spcPct val="0"/>
        </a:spcBef>
        <a:spcAft>
          <a:spcPct val="0"/>
        </a:spcAft>
        <a:defRPr sz="4300">
          <a:solidFill>
            <a:schemeClr val="tx1"/>
          </a:solidFill>
          <a:latin typeface="Calibri Light" pitchFamily="34" charset="0"/>
        </a:defRPr>
      </a:lvl4pPr>
      <a:lvl5pPr algn="l" defTabSz="869777" rtl="0" eaLnBrk="0" fontAlgn="base" hangingPunct="0">
        <a:lnSpc>
          <a:spcPct val="90000"/>
        </a:lnSpc>
        <a:spcBef>
          <a:spcPct val="0"/>
        </a:spcBef>
        <a:spcAft>
          <a:spcPct val="0"/>
        </a:spcAft>
        <a:defRPr sz="4300">
          <a:solidFill>
            <a:schemeClr val="tx1"/>
          </a:solidFill>
          <a:latin typeface="Calibri Light" pitchFamily="34" charset="0"/>
        </a:defRPr>
      </a:lvl5pPr>
      <a:lvl6pPr marL="450514" algn="l" defTabSz="869777" rtl="0" fontAlgn="base">
        <a:lnSpc>
          <a:spcPct val="90000"/>
        </a:lnSpc>
        <a:spcBef>
          <a:spcPct val="0"/>
        </a:spcBef>
        <a:spcAft>
          <a:spcPct val="0"/>
        </a:spcAft>
        <a:defRPr sz="4300">
          <a:solidFill>
            <a:schemeClr val="tx1"/>
          </a:solidFill>
          <a:latin typeface="Calibri Light" pitchFamily="34" charset="0"/>
        </a:defRPr>
      </a:lvl6pPr>
      <a:lvl7pPr marL="901064" algn="l" defTabSz="869777" rtl="0" fontAlgn="base">
        <a:lnSpc>
          <a:spcPct val="90000"/>
        </a:lnSpc>
        <a:spcBef>
          <a:spcPct val="0"/>
        </a:spcBef>
        <a:spcAft>
          <a:spcPct val="0"/>
        </a:spcAft>
        <a:defRPr sz="4300">
          <a:solidFill>
            <a:schemeClr val="tx1"/>
          </a:solidFill>
          <a:latin typeface="Calibri Light" pitchFamily="34" charset="0"/>
        </a:defRPr>
      </a:lvl7pPr>
      <a:lvl8pPr marL="1351590" algn="l" defTabSz="869777" rtl="0" fontAlgn="base">
        <a:lnSpc>
          <a:spcPct val="90000"/>
        </a:lnSpc>
        <a:spcBef>
          <a:spcPct val="0"/>
        </a:spcBef>
        <a:spcAft>
          <a:spcPct val="0"/>
        </a:spcAft>
        <a:defRPr sz="4300">
          <a:solidFill>
            <a:schemeClr val="tx1"/>
          </a:solidFill>
          <a:latin typeface="Calibri Light" pitchFamily="34" charset="0"/>
        </a:defRPr>
      </a:lvl8pPr>
      <a:lvl9pPr marL="1802117" algn="l" defTabSz="869777" rtl="0" fontAlgn="base">
        <a:lnSpc>
          <a:spcPct val="90000"/>
        </a:lnSpc>
        <a:spcBef>
          <a:spcPct val="0"/>
        </a:spcBef>
        <a:spcAft>
          <a:spcPct val="0"/>
        </a:spcAft>
        <a:defRPr sz="4300">
          <a:solidFill>
            <a:schemeClr val="tx1"/>
          </a:solidFill>
          <a:latin typeface="Calibri Light" pitchFamily="34" charset="0"/>
        </a:defRPr>
      </a:lvl9pPr>
    </p:titleStyle>
    <p:bodyStyle>
      <a:lvl1pPr marL="217429" indent="-217429" algn="l" defTabSz="869777" rtl="0" eaLnBrk="0" fontAlgn="base" hangingPunct="0">
        <a:lnSpc>
          <a:spcPct val="90000"/>
        </a:lnSpc>
        <a:spcBef>
          <a:spcPts val="963"/>
        </a:spcBef>
        <a:spcAft>
          <a:spcPct val="0"/>
        </a:spcAft>
        <a:buFont typeface="Arial" pitchFamily="34" charset="0"/>
        <a:buChar char="•"/>
        <a:defRPr sz="2700" kern="1200">
          <a:solidFill>
            <a:schemeClr val="tx1"/>
          </a:solidFill>
          <a:latin typeface="+mn-lt"/>
          <a:ea typeface="+mn-ea"/>
          <a:cs typeface="+mn-cs"/>
        </a:defRPr>
      </a:lvl1pPr>
      <a:lvl2pPr marL="652333" indent="-217429" algn="l" defTabSz="869777" rtl="0" eaLnBrk="0" fontAlgn="base" hangingPunct="0">
        <a:lnSpc>
          <a:spcPct val="90000"/>
        </a:lnSpc>
        <a:spcBef>
          <a:spcPts val="488"/>
        </a:spcBef>
        <a:spcAft>
          <a:spcPct val="0"/>
        </a:spcAft>
        <a:buFont typeface="Arial" pitchFamily="34" charset="0"/>
        <a:buChar char="•"/>
        <a:defRPr sz="2300" kern="1200">
          <a:solidFill>
            <a:schemeClr val="tx1"/>
          </a:solidFill>
          <a:latin typeface="+mn-lt"/>
          <a:ea typeface="+mn-ea"/>
          <a:cs typeface="+mn-cs"/>
        </a:defRPr>
      </a:lvl2pPr>
      <a:lvl3pPr marL="1087215" indent="-217429" algn="l" defTabSz="869777" rtl="0" eaLnBrk="0" fontAlgn="base" hangingPunct="0">
        <a:lnSpc>
          <a:spcPct val="90000"/>
        </a:lnSpc>
        <a:spcBef>
          <a:spcPts val="488"/>
        </a:spcBef>
        <a:spcAft>
          <a:spcPct val="0"/>
        </a:spcAft>
        <a:buFont typeface="Arial" pitchFamily="34" charset="0"/>
        <a:buChar char="•"/>
        <a:defRPr sz="1900" kern="1200">
          <a:solidFill>
            <a:schemeClr val="tx1"/>
          </a:solidFill>
          <a:latin typeface="+mn-lt"/>
          <a:ea typeface="+mn-ea"/>
          <a:cs typeface="+mn-cs"/>
        </a:defRPr>
      </a:lvl3pPr>
      <a:lvl4pPr marL="1523665" indent="-217429" algn="l" defTabSz="869777"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4pPr>
      <a:lvl5pPr marL="1958555" indent="-217429" algn="l" defTabSz="869777" rtl="0" eaLnBrk="0" fontAlgn="base" hangingPunct="0">
        <a:lnSpc>
          <a:spcPct val="90000"/>
        </a:lnSpc>
        <a:spcBef>
          <a:spcPts val="488"/>
        </a:spcBef>
        <a:spcAft>
          <a:spcPct val="0"/>
        </a:spcAft>
        <a:buFont typeface="Arial" pitchFamily="34" charset="0"/>
        <a:buChar char="•"/>
        <a:defRPr sz="1700" kern="1200">
          <a:solidFill>
            <a:schemeClr val="tx1"/>
          </a:solidFill>
          <a:latin typeface="+mn-lt"/>
          <a:ea typeface="+mn-ea"/>
          <a:cs typeface="+mn-cs"/>
        </a:defRPr>
      </a:lvl5pPr>
      <a:lvl6pPr marL="2394713" indent="-217688" algn="l" defTabSz="870812"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6pPr>
      <a:lvl7pPr marL="2830115" indent="-217688" algn="l" defTabSz="870812"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7pPr>
      <a:lvl8pPr marL="3265520" indent="-217688" algn="l" defTabSz="870812"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8pPr>
      <a:lvl9pPr marL="3700918" indent="-217688" algn="l" defTabSz="870812" rtl="0" eaLnBrk="1" latinLnBrk="0" hangingPunct="1">
        <a:lnSpc>
          <a:spcPct val="90000"/>
        </a:lnSpc>
        <a:spcBef>
          <a:spcPts val="484"/>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0812" rtl="0" eaLnBrk="1" latinLnBrk="0" hangingPunct="1">
        <a:defRPr sz="1700" kern="1200">
          <a:solidFill>
            <a:schemeClr val="tx1"/>
          </a:solidFill>
          <a:latin typeface="+mn-lt"/>
          <a:ea typeface="+mn-ea"/>
          <a:cs typeface="+mn-cs"/>
        </a:defRPr>
      </a:lvl1pPr>
      <a:lvl2pPr marL="435402" algn="l" defTabSz="870812" rtl="0" eaLnBrk="1" latinLnBrk="0" hangingPunct="1">
        <a:defRPr sz="1700" kern="1200">
          <a:solidFill>
            <a:schemeClr val="tx1"/>
          </a:solidFill>
          <a:latin typeface="+mn-lt"/>
          <a:ea typeface="+mn-ea"/>
          <a:cs typeface="+mn-cs"/>
        </a:defRPr>
      </a:lvl2pPr>
      <a:lvl3pPr marL="870812" algn="l" defTabSz="870812" rtl="0" eaLnBrk="1" latinLnBrk="0" hangingPunct="1">
        <a:defRPr sz="1700" kern="1200">
          <a:solidFill>
            <a:schemeClr val="tx1"/>
          </a:solidFill>
          <a:latin typeface="+mn-lt"/>
          <a:ea typeface="+mn-ea"/>
          <a:cs typeface="+mn-cs"/>
        </a:defRPr>
      </a:lvl3pPr>
      <a:lvl4pPr marL="1306204" algn="l" defTabSz="870812" rtl="0" eaLnBrk="1" latinLnBrk="0" hangingPunct="1">
        <a:defRPr sz="1700" kern="1200">
          <a:solidFill>
            <a:schemeClr val="tx1"/>
          </a:solidFill>
          <a:latin typeface="+mn-lt"/>
          <a:ea typeface="+mn-ea"/>
          <a:cs typeface="+mn-cs"/>
        </a:defRPr>
      </a:lvl4pPr>
      <a:lvl5pPr marL="1741608" algn="l" defTabSz="870812" rtl="0" eaLnBrk="1" latinLnBrk="0" hangingPunct="1">
        <a:defRPr sz="1700" kern="1200">
          <a:solidFill>
            <a:schemeClr val="tx1"/>
          </a:solidFill>
          <a:latin typeface="+mn-lt"/>
          <a:ea typeface="+mn-ea"/>
          <a:cs typeface="+mn-cs"/>
        </a:defRPr>
      </a:lvl5pPr>
      <a:lvl6pPr marL="2177013" algn="l" defTabSz="870812" rtl="0" eaLnBrk="1" latinLnBrk="0" hangingPunct="1">
        <a:defRPr sz="1700" kern="1200">
          <a:solidFill>
            <a:schemeClr val="tx1"/>
          </a:solidFill>
          <a:latin typeface="+mn-lt"/>
          <a:ea typeface="+mn-ea"/>
          <a:cs typeface="+mn-cs"/>
        </a:defRPr>
      </a:lvl6pPr>
      <a:lvl7pPr marL="2612416" algn="l" defTabSz="870812" rtl="0" eaLnBrk="1" latinLnBrk="0" hangingPunct="1">
        <a:defRPr sz="1700" kern="1200">
          <a:solidFill>
            <a:schemeClr val="tx1"/>
          </a:solidFill>
          <a:latin typeface="+mn-lt"/>
          <a:ea typeface="+mn-ea"/>
          <a:cs typeface="+mn-cs"/>
        </a:defRPr>
      </a:lvl7pPr>
      <a:lvl8pPr marL="3047817" algn="l" defTabSz="870812" rtl="0" eaLnBrk="1" latinLnBrk="0" hangingPunct="1">
        <a:defRPr sz="1700" kern="1200">
          <a:solidFill>
            <a:schemeClr val="tx1"/>
          </a:solidFill>
          <a:latin typeface="+mn-lt"/>
          <a:ea typeface="+mn-ea"/>
          <a:cs typeface="+mn-cs"/>
        </a:defRPr>
      </a:lvl8pPr>
      <a:lvl9pPr marL="3483220" algn="l" defTabSz="870812"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249F09C-D534-4113-8FA7-AB810A7439E7}"/>
              </a:ext>
            </a:extLst>
          </p:cNvPr>
          <p:cNvSpPr>
            <a:spLocks noGrp="1"/>
          </p:cNvSpPr>
          <p:nvPr>
            <p:ph type="title"/>
          </p:nvPr>
        </p:nvSpPr>
        <p:spPr>
          <a:xfrm>
            <a:off x="628651" y="365126"/>
            <a:ext cx="7886700" cy="1325563"/>
          </a:xfrm>
          <a:prstGeom prst="rect">
            <a:avLst/>
          </a:prstGeom>
        </p:spPr>
        <p:txBody>
          <a:bodyPr vert="horz" lIns="90093" tIns="45023" rIns="90093" bIns="45023"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89090C15-D652-4D08-A9BE-091DFB76D092}"/>
              </a:ext>
            </a:extLst>
          </p:cNvPr>
          <p:cNvSpPr>
            <a:spLocks noGrp="1"/>
          </p:cNvSpPr>
          <p:nvPr>
            <p:ph type="body" idx="1"/>
          </p:nvPr>
        </p:nvSpPr>
        <p:spPr>
          <a:xfrm>
            <a:off x="628651" y="1825625"/>
            <a:ext cx="7886700" cy="4351338"/>
          </a:xfrm>
          <a:prstGeom prst="rect">
            <a:avLst/>
          </a:prstGeom>
        </p:spPr>
        <p:txBody>
          <a:bodyPr vert="horz" lIns="90093" tIns="45023" rIns="90093" bIns="45023"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A70EB68-6C3A-4A4F-9A24-D5EE5B3E5FD2}"/>
              </a:ext>
            </a:extLst>
          </p:cNvPr>
          <p:cNvSpPr>
            <a:spLocks noGrp="1"/>
          </p:cNvSpPr>
          <p:nvPr>
            <p:ph type="dt" sz="half" idx="2"/>
          </p:nvPr>
        </p:nvSpPr>
        <p:spPr>
          <a:xfrm>
            <a:off x="628650" y="6356351"/>
            <a:ext cx="2057400" cy="365125"/>
          </a:xfrm>
          <a:prstGeom prst="rect">
            <a:avLst/>
          </a:prstGeom>
        </p:spPr>
        <p:txBody>
          <a:bodyPr vert="horz" lIns="90093" tIns="45023" rIns="90093" bIns="45023" rtlCol="0" anchor="ctr"/>
          <a:lstStyle>
            <a:lvl1pPr algn="l">
              <a:defRPr sz="1200">
                <a:solidFill>
                  <a:schemeClr val="tx1">
                    <a:tint val="75000"/>
                  </a:schemeClr>
                </a:solidFill>
              </a:defRPr>
            </a:lvl1pPr>
          </a:lstStyle>
          <a:p>
            <a:fld id="{504439A5-E25A-4A94-8B87-7C0C22289B7C}" type="datetimeFigureOut">
              <a:rPr lang="ru-RU" smtClean="0">
                <a:solidFill>
                  <a:prstClr val="black">
                    <a:tint val="75000"/>
                  </a:prstClr>
                </a:solidFill>
                <a:cs typeface="Arial" pitchFamily="34" charset="0"/>
              </a:rPr>
              <a:pPr/>
              <a:t>28.01.2026</a:t>
            </a:fld>
            <a:endParaRPr lang="ru-RU">
              <a:solidFill>
                <a:prstClr val="black">
                  <a:tint val="75000"/>
                </a:prstClr>
              </a:solidFill>
              <a:cs typeface="Arial" pitchFamily="34" charset="0"/>
            </a:endParaRPr>
          </a:p>
        </p:txBody>
      </p:sp>
      <p:sp>
        <p:nvSpPr>
          <p:cNvPr id="5" name="Нижний колонтитул 4">
            <a:extLst>
              <a:ext uri="{FF2B5EF4-FFF2-40B4-BE49-F238E27FC236}">
                <a16:creationId xmlns="" xmlns:a16="http://schemas.microsoft.com/office/drawing/2014/main" id="{8E328429-4AE8-4347-96F6-716BAB6E8142}"/>
              </a:ext>
            </a:extLst>
          </p:cNvPr>
          <p:cNvSpPr>
            <a:spLocks noGrp="1"/>
          </p:cNvSpPr>
          <p:nvPr>
            <p:ph type="ftr" sz="quarter" idx="3"/>
          </p:nvPr>
        </p:nvSpPr>
        <p:spPr>
          <a:xfrm>
            <a:off x="3028951" y="6356351"/>
            <a:ext cx="3086100" cy="365125"/>
          </a:xfrm>
          <a:prstGeom prst="rect">
            <a:avLst/>
          </a:prstGeom>
        </p:spPr>
        <p:txBody>
          <a:bodyPr vert="horz" lIns="90093" tIns="45023" rIns="90093" bIns="45023" rtlCol="0" anchor="ctr"/>
          <a:lstStyle>
            <a:lvl1pPr algn="ctr">
              <a:defRPr sz="1200">
                <a:solidFill>
                  <a:schemeClr val="tx1">
                    <a:tint val="75000"/>
                  </a:schemeClr>
                </a:solidFill>
              </a:defRPr>
            </a:lvl1pPr>
          </a:lstStyle>
          <a:p>
            <a:endParaRPr lang="ru-RU">
              <a:solidFill>
                <a:prstClr val="black">
                  <a:tint val="75000"/>
                </a:prstClr>
              </a:solidFill>
              <a:cs typeface="Arial" pitchFamily="34" charset="0"/>
            </a:endParaRPr>
          </a:p>
        </p:txBody>
      </p:sp>
      <p:sp>
        <p:nvSpPr>
          <p:cNvPr id="6" name="Номер слайда 5">
            <a:extLst>
              <a:ext uri="{FF2B5EF4-FFF2-40B4-BE49-F238E27FC236}">
                <a16:creationId xmlns="" xmlns:a16="http://schemas.microsoft.com/office/drawing/2014/main" id="{D11B08C3-6BDE-4F3E-92B8-63278B43F7E7}"/>
              </a:ext>
            </a:extLst>
          </p:cNvPr>
          <p:cNvSpPr>
            <a:spLocks noGrp="1"/>
          </p:cNvSpPr>
          <p:nvPr>
            <p:ph type="sldNum" sz="quarter" idx="4"/>
          </p:nvPr>
        </p:nvSpPr>
        <p:spPr>
          <a:xfrm>
            <a:off x="6457950" y="6356351"/>
            <a:ext cx="2057400" cy="365125"/>
          </a:xfrm>
          <a:prstGeom prst="rect">
            <a:avLst/>
          </a:prstGeom>
        </p:spPr>
        <p:txBody>
          <a:bodyPr vert="horz" lIns="90093" tIns="45023" rIns="90093" bIns="45023" rtlCol="0" anchor="ctr"/>
          <a:lstStyle>
            <a:lvl1pPr algn="r">
              <a:defRPr sz="1200">
                <a:solidFill>
                  <a:schemeClr val="tx1">
                    <a:tint val="75000"/>
                  </a:schemeClr>
                </a:solidFill>
              </a:defRPr>
            </a:lvl1pPr>
          </a:lstStyle>
          <a:p>
            <a:fld id="{86E2179D-727B-4054-A229-A9932C56EC67}" type="slidenum">
              <a:rPr lang="ru-RU" smtClean="0">
                <a:solidFill>
                  <a:prstClr val="black">
                    <a:tint val="75000"/>
                  </a:prstClr>
                </a:solidFill>
                <a:cs typeface="Arial" pitchFamily="34" charset="0"/>
              </a:rPr>
              <a:pPr/>
              <a:t>‹#›</a:t>
            </a:fld>
            <a:endParaRPr lang="ru-RU">
              <a:solidFill>
                <a:prstClr val="black">
                  <a:tint val="75000"/>
                </a:prstClr>
              </a:solidFill>
              <a:cs typeface="Arial" pitchFamily="34" charset="0"/>
            </a:endParaRPr>
          </a:p>
        </p:txBody>
      </p:sp>
    </p:spTree>
    <p:extLst>
      <p:ext uri="{BB962C8B-B14F-4D97-AF65-F5344CB8AC3E}">
        <p14:creationId xmlns:p14="http://schemas.microsoft.com/office/powerpoint/2010/main" val="282059095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xStyles>
    <p:titleStyle>
      <a:lvl1pPr algn="l" defTabSz="9010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5267" indent="-225267" algn="l" defTabSz="9010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5795" indent="-225267" algn="l" defTabSz="9010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325" indent="-225267" algn="l" defTabSz="9010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848"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27382"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477912"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28448"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378972"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29502" indent="-225267" algn="l" defTabSz="9010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01064" rtl="0" eaLnBrk="1" latinLnBrk="0" hangingPunct="1">
        <a:defRPr sz="1800" kern="1200">
          <a:solidFill>
            <a:schemeClr val="tx1"/>
          </a:solidFill>
          <a:latin typeface="+mn-lt"/>
          <a:ea typeface="+mn-ea"/>
          <a:cs typeface="+mn-cs"/>
        </a:defRPr>
      </a:lvl1pPr>
      <a:lvl2pPr marL="450514" algn="l" defTabSz="901064" rtl="0" eaLnBrk="1" latinLnBrk="0" hangingPunct="1">
        <a:defRPr sz="1800" kern="1200">
          <a:solidFill>
            <a:schemeClr val="tx1"/>
          </a:solidFill>
          <a:latin typeface="+mn-lt"/>
          <a:ea typeface="+mn-ea"/>
          <a:cs typeface="+mn-cs"/>
        </a:defRPr>
      </a:lvl2pPr>
      <a:lvl3pPr marL="901064" algn="l" defTabSz="901064" rtl="0" eaLnBrk="1" latinLnBrk="0" hangingPunct="1">
        <a:defRPr sz="1800" kern="1200">
          <a:solidFill>
            <a:schemeClr val="tx1"/>
          </a:solidFill>
          <a:latin typeface="+mn-lt"/>
          <a:ea typeface="+mn-ea"/>
          <a:cs typeface="+mn-cs"/>
        </a:defRPr>
      </a:lvl3pPr>
      <a:lvl4pPr marL="1351590" algn="l" defTabSz="901064" rtl="0" eaLnBrk="1" latinLnBrk="0" hangingPunct="1">
        <a:defRPr sz="1800" kern="1200">
          <a:solidFill>
            <a:schemeClr val="tx1"/>
          </a:solidFill>
          <a:latin typeface="+mn-lt"/>
          <a:ea typeface="+mn-ea"/>
          <a:cs typeface="+mn-cs"/>
        </a:defRPr>
      </a:lvl4pPr>
      <a:lvl5pPr marL="1802117" algn="l" defTabSz="901064" rtl="0" eaLnBrk="1" latinLnBrk="0" hangingPunct="1">
        <a:defRPr sz="1800" kern="1200">
          <a:solidFill>
            <a:schemeClr val="tx1"/>
          </a:solidFill>
          <a:latin typeface="+mn-lt"/>
          <a:ea typeface="+mn-ea"/>
          <a:cs typeface="+mn-cs"/>
        </a:defRPr>
      </a:lvl5pPr>
      <a:lvl6pPr marL="2252647" algn="l" defTabSz="901064" rtl="0" eaLnBrk="1" latinLnBrk="0" hangingPunct="1">
        <a:defRPr sz="1800" kern="1200">
          <a:solidFill>
            <a:schemeClr val="tx1"/>
          </a:solidFill>
          <a:latin typeface="+mn-lt"/>
          <a:ea typeface="+mn-ea"/>
          <a:cs typeface="+mn-cs"/>
        </a:defRPr>
      </a:lvl6pPr>
      <a:lvl7pPr marL="2703179" algn="l" defTabSz="901064" rtl="0" eaLnBrk="1" latinLnBrk="0" hangingPunct="1">
        <a:defRPr sz="1800" kern="1200">
          <a:solidFill>
            <a:schemeClr val="tx1"/>
          </a:solidFill>
          <a:latin typeface="+mn-lt"/>
          <a:ea typeface="+mn-ea"/>
          <a:cs typeface="+mn-cs"/>
        </a:defRPr>
      </a:lvl7pPr>
      <a:lvl8pPr marL="3153704" algn="l" defTabSz="901064" rtl="0" eaLnBrk="1" latinLnBrk="0" hangingPunct="1">
        <a:defRPr sz="1800" kern="1200">
          <a:solidFill>
            <a:schemeClr val="tx1"/>
          </a:solidFill>
          <a:latin typeface="+mn-lt"/>
          <a:ea typeface="+mn-ea"/>
          <a:cs typeface="+mn-cs"/>
        </a:defRPr>
      </a:lvl8pPr>
      <a:lvl9pPr marL="3604236" algn="l" defTabSz="9010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12.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7.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31.xml"/><Relationship Id="rId5" Type="http://schemas.openxmlformats.org/officeDocument/2006/relationships/image" Target="../media/image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45.xml"/><Relationship Id="rId5" Type="http://schemas.openxmlformats.org/officeDocument/2006/relationships/image" Target="../media/image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9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hyperlink" Target="https://login.consultant.ru/link/?req=doc&amp;base=LAW&amp;n=403246&amp;dst=101019" TargetMode="External"/><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gif"/><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hyperlink" Target="http://mosobrnadzor.ru/legislation/accreditation/federalnyy_zakon_ot_29122012_no_273fz#st52_3" TargetMode="External"/><Relationship Id="rId13" Type="http://schemas.openxmlformats.org/officeDocument/2006/relationships/hyperlink" Target="http://mosobrnadzor.ru/legislation/accreditation/federalnyy_zakon_ot_29122012_no_273fz#st28_3_20" TargetMode="External"/><Relationship Id="rId3" Type="http://schemas.openxmlformats.org/officeDocument/2006/relationships/image" Target="../media/image3.png"/><Relationship Id="rId7" Type="http://schemas.openxmlformats.org/officeDocument/2006/relationships/hyperlink" Target="http://mosobrnadzor.ru/legislation/accreditation/federalnyy_zakon_ot_29122012_no_273fz#st47_7" TargetMode="External"/><Relationship Id="rId12" Type="http://schemas.openxmlformats.org/officeDocument/2006/relationships/hyperlink" Target="http://mosobrnadzor.ru/legislation/accreditation/federalnyy_zakon_ot_29122012_no_273fz#st38_1"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mosobrnadzor.ru/legislation/accreditation/federalnyy_zakon_ot_29122012_no_273fz#st28_3_1" TargetMode="External"/><Relationship Id="rId11" Type="http://schemas.openxmlformats.org/officeDocument/2006/relationships/hyperlink" Target="http://mosobrnadzor.ru/legislation/accreditation/federalnyy_zakon_ot_29122012_no_273fz#st30_2" TargetMode="External"/><Relationship Id="rId5" Type="http://schemas.openxmlformats.org/officeDocument/2006/relationships/image" Target="../media/image7.png"/><Relationship Id="rId10" Type="http://schemas.openxmlformats.org/officeDocument/2006/relationships/hyperlink" Target="http://mosobrnadzor.ru/legislation/accreditation/federalnyy_zakon_ot_29122012_no_273fz#st28_3_8" TargetMode="External"/><Relationship Id="rId4" Type="http://schemas.microsoft.com/office/2007/relationships/hdphoto" Target="../media/hdphoto2.wdp"/><Relationship Id="rId9" Type="http://schemas.openxmlformats.org/officeDocument/2006/relationships/hyperlink" Target="http://mosobrnadzor.ru/legislation/accreditation/federalnyy_zakon_ot_29122012_no_273fz#st55_9"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mosobrnadzor.ru/legislation/accreditation/federalnyy_zakon_ot_29122012_no_273fz#st43_4" TargetMode="External"/><Relationship Id="rId13" Type="http://schemas.openxmlformats.org/officeDocument/2006/relationships/hyperlink" Target="http://mosobrnadzor.ru/legislation/accreditation/federalnyy_zakon_ot_29122012_no_273fz#st30_2" TargetMode="External"/><Relationship Id="rId18" Type="http://schemas.openxmlformats.org/officeDocument/2006/relationships/hyperlink" Target="http://mosobrnadzor.ru/legislation/accreditation/federalnyy_zakon_ot_29122012_no_273fz#st47_3_8" TargetMode="External"/><Relationship Id="rId3" Type="http://schemas.openxmlformats.org/officeDocument/2006/relationships/image" Target="../media/image10.png"/><Relationship Id="rId7" Type="http://schemas.openxmlformats.org/officeDocument/2006/relationships/hyperlink" Target="http://mosobrnadzor.ru/legislation/accreditation/federalnyy_zakon_ot_29122012_no_273fz#st28_3_1" TargetMode="External"/><Relationship Id="rId12" Type="http://schemas.openxmlformats.org/officeDocument/2006/relationships/hyperlink" Target="http://mosobrnadzor.ru/legislation/accreditation/federalnyy_zakon_ot_29122012_no_273fz#st28_3_8" TargetMode="External"/><Relationship Id="rId17" Type="http://schemas.openxmlformats.org/officeDocument/2006/relationships/hyperlink" Target="http://mosobrnadzor.ru/legislation/accreditation/federalnyy_zakon_ot_29122012_no_273fz#st47_3_7" TargetMode="External"/><Relationship Id="rId2" Type="http://schemas.openxmlformats.org/officeDocument/2006/relationships/notesSlide" Target="../notesSlides/notesSlide7.xml"/><Relationship Id="rId16" Type="http://schemas.openxmlformats.org/officeDocument/2006/relationships/hyperlink" Target="http://mosobrnadzor.ru/legislation/accreditation/federalnyy_zakon_ot_29122012_no_273fz#st45_6" TargetMode="External"/><Relationship Id="rId1" Type="http://schemas.openxmlformats.org/officeDocument/2006/relationships/slideLayout" Target="../slideLayouts/slideLayout12.xml"/><Relationship Id="rId6" Type="http://schemas.openxmlformats.org/officeDocument/2006/relationships/hyperlink" Target="http://mosobrnadzor.ru/legislation/accreditation/federalnyy_zakon_ot_29122012_no_273fz#st14_6" TargetMode="External"/><Relationship Id="rId11" Type="http://schemas.openxmlformats.org/officeDocument/2006/relationships/hyperlink" Target="http://mosobrnadzor.ru/legislation/accreditation/federalnyy_zakon_ot_29122012_no_273fz#st52_3" TargetMode="External"/><Relationship Id="rId5" Type="http://schemas.openxmlformats.org/officeDocument/2006/relationships/image" Target="../media/image7.png"/><Relationship Id="rId15" Type="http://schemas.openxmlformats.org/officeDocument/2006/relationships/hyperlink" Target="http://mosobrnadzor.ru/legislation/accreditation/federalnyy_zakon_ot_29122012_no_273fz#st34_1_21" TargetMode="External"/><Relationship Id="rId10" Type="http://schemas.openxmlformats.org/officeDocument/2006/relationships/hyperlink" Target="http://mosobrnadzor.ru/legislation/accreditation/federalnyy_zakon_ot_29122012_no_273fz#st47_7" TargetMode="External"/><Relationship Id="rId19" Type="http://schemas.openxmlformats.org/officeDocument/2006/relationships/hyperlink" Target="http://mosobrnadzor.ru/legislation/accreditation/federalnyy_zakon_ot_29122012_no_273fz#st47_4" TargetMode="External"/><Relationship Id="rId4" Type="http://schemas.microsoft.com/office/2007/relationships/hdphoto" Target="../media/hdphoto5.wdp"/><Relationship Id="rId9" Type="http://schemas.openxmlformats.org/officeDocument/2006/relationships/hyperlink" Target="http://mosobrnadzor.ru/legislation/accreditation/federalnyy_zakon_ot_29122012_no_273fz#st29_2_2_5" TargetMode="External"/><Relationship Id="rId14" Type="http://schemas.openxmlformats.org/officeDocument/2006/relationships/hyperlink" Target="http://mosobrnadzor.ru/legislation/accreditation/federalnyy_zakon_ot_29122012_no_273fz#st55_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85.xml"/><Relationship Id="rId5" Type="http://schemas.openxmlformats.org/officeDocument/2006/relationships/image" Target="../media/image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5DD62A0-405C-4859-9A2D-2E2629F7B0E0}"/>
              </a:ext>
            </a:extLst>
          </p:cNvPr>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brightnessContrast bright="24000" contrast="-20000"/>
                    </a14:imgEffect>
                  </a14:imgLayer>
                </a14:imgProps>
              </a:ex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16" name="Рисунок 15">
            <a:extLst>
              <a:ext uri="{FF2B5EF4-FFF2-40B4-BE49-F238E27FC236}">
                <a16:creationId xmlns="" xmlns:a16="http://schemas.microsoft.com/office/drawing/2014/main" id="{0CEAFAC1-04F5-41F4-903A-1ECA605BEB5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7905222" y="6237312"/>
            <a:ext cx="1094567" cy="478261"/>
          </a:xfrm>
          <a:prstGeom prst="rect">
            <a:avLst/>
          </a:prstGeom>
        </p:spPr>
      </p:pic>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pic>
        <p:nvPicPr>
          <p:cNvPr id="3074" name="Picture 2" descr="D:\PROFILES\ALL\DESKTOP\НПА 1.09.25\картинка красобрнадзор.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87" t="23313" b="26605"/>
          <a:stretch/>
        </p:blipFill>
        <p:spPr bwMode="auto">
          <a:xfrm>
            <a:off x="107504" y="116632"/>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0007" y="1916832"/>
            <a:ext cx="7704855" cy="1754326"/>
          </a:xfrm>
          <a:prstGeom prst="rect">
            <a:avLst/>
          </a:prstGeom>
        </p:spPr>
        <p:txBody>
          <a:bodyPr wrap="square">
            <a:spAutoFit/>
          </a:bodyPr>
          <a:lstStyle/>
          <a:p>
            <a:pPr algn="ctr"/>
            <a:r>
              <a:rPr lang="ru-RU" sz="3600" b="1" i="1" dirty="0" smtClean="0">
                <a:solidFill>
                  <a:srgbClr val="0070C0">
                    <a:lumMod val="50000"/>
                  </a:srgbClr>
                </a:solidFill>
                <a:cs typeface="Arial" pitchFamily="34" charset="0"/>
              </a:rPr>
              <a:t>НЕОБХОДИМЫЕ МЕРОПРИЯТИЯ ДЛЯ СНИЖЕНИЯ </a:t>
            </a:r>
            <a:r>
              <a:rPr lang="ru-RU" sz="3600" b="1" i="1" dirty="0">
                <a:solidFill>
                  <a:srgbClr val="0070C0">
                    <a:lumMod val="50000"/>
                  </a:srgbClr>
                </a:solidFill>
                <a:cs typeface="Arial" pitchFamily="34" charset="0"/>
              </a:rPr>
              <a:t>БЮРОКРАТИЧЕСКОЙ НАГРУЗКИ </a:t>
            </a:r>
          </a:p>
        </p:txBody>
      </p:sp>
      <p:sp>
        <p:nvSpPr>
          <p:cNvPr id="9" name="TextBox 8">
            <a:extLst>
              <a:ext uri="{FF2B5EF4-FFF2-40B4-BE49-F238E27FC236}">
                <a16:creationId xmlns:a16="http://schemas.microsoft.com/office/drawing/2014/main" xmlns="" id="{EF06AEA4-872C-4529-BD7B-108C1AC7B9E8}"/>
              </a:ext>
            </a:extLst>
          </p:cNvPr>
          <p:cNvSpPr txBox="1"/>
          <p:nvPr/>
        </p:nvSpPr>
        <p:spPr>
          <a:xfrm>
            <a:off x="525466" y="5545873"/>
            <a:ext cx="4480848" cy="952639"/>
          </a:xfrm>
          <a:prstGeom prst="rect">
            <a:avLst/>
          </a:prstGeom>
          <a:noFill/>
        </p:spPr>
        <p:txBody>
          <a:bodyPr wrap="square" lIns="90034" tIns="44993" rIns="90034" bIns="44993" rtlCol="0">
            <a:spAutoFit/>
          </a:bodyPr>
          <a:lstStyle/>
          <a:p>
            <a:pPr lvl="0" algn="just">
              <a:defRPr/>
            </a:pPr>
            <a:endParaRPr lang="ru-RU" altLang="ru-RU" sz="1400" b="1" i="1" dirty="0">
              <a:solidFill>
                <a:schemeClr val="accent4">
                  <a:lumMod val="50000"/>
                </a:schemeClr>
              </a:solidFill>
              <a:latin typeface="Calibri"/>
            </a:endParaRPr>
          </a:p>
          <a:p>
            <a:pPr lvl="0" algn="just">
              <a:defRPr/>
            </a:pPr>
            <a:r>
              <a:rPr lang="ru-RU" altLang="ru-RU" sz="1400" b="1" i="1" dirty="0" smtClean="0">
                <a:solidFill>
                  <a:schemeClr val="accent4">
                    <a:lumMod val="50000"/>
                  </a:schemeClr>
                </a:solidFill>
                <a:latin typeface="Calibri"/>
              </a:rPr>
              <a:t>Майлова Татьяна Петровна, </a:t>
            </a:r>
            <a:r>
              <a:rPr lang="ru-RU" altLang="ru-RU" sz="1400" i="1" dirty="0">
                <a:solidFill>
                  <a:schemeClr val="accent4">
                    <a:lumMod val="50000"/>
                  </a:schemeClr>
                </a:solidFill>
                <a:latin typeface="Calibri"/>
              </a:rPr>
              <a:t>консультант </a:t>
            </a:r>
          </a:p>
          <a:p>
            <a:pPr lvl="0" algn="just">
              <a:defRPr/>
            </a:pPr>
            <a:r>
              <a:rPr lang="ru-RU" altLang="ru-RU" sz="1400" i="1" dirty="0">
                <a:solidFill>
                  <a:schemeClr val="accent4">
                    <a:lumMod val="50000"/>
                  </a:schemeClr>
                </a:solidFill>
                <a:latin typeface="Calibri"/>
              </a:rPr>
              <a:t>отдела профилактики нарушений </a:t>
            </a:r>
            <a:r>
              <a:rPr lang="ru-RU" altLang="ru-RU" sz="1400" i="1" dirty="0" smtClean="0">
                <a:solidFill>
                  <a:schemeClr val="accent4">
                    <a:lumMod val="50000"/>
                  </a:schemeClr>
                </a:solidFill>
                <a:latin typeface="Calibri"/>
              </a:rPr>
              <a:t>законодательства министерства образования Красноярского края </a:t>
            </a:r>
            <a:endParaRPr lang="ru-RU" altLang="ru-RU" sz="1400" i="1" dirty="0">
              <a:solidFill>
                <a:schemeClr val="accent4">
                  <a:lumMod val="50000"/>
                </a:schemeClr>
              </a:solidFill>
              <a:latin typeface="Calibri"/>
            </a:endParaRPr>
          </a:p>
        </p:txBody>
      </p:sp>
    </p:spTree>
    <p:extLst>
      <p:ext uri="{BB962C8B-B14F-4D97-AF65-F5344CB8AC3E}">
        <p14:creationId xmlns:p14="http://schemas.microsoft.com/office/powerpoint/2010/main" val="3641124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091" y="0"/>
            <a:ext cx="7886700" cy="1325563"/>
          </a:xfrm>
        </p:spPr>
        <p:txBody>
          <a:bodyPr>
            <a:normAutofit/>
          </a:bodyPr>
          <a:lstStyle/>
          <a:p>
            <a:pPr marL="0" indent="0" algn="ctr"/>
            <a:r>
              <a:rPr lang="ru-RU" sz="3600" b="1" dirty="0">
                <a:solidFill>
                  <a:srgbClr val="FF0000"/>
                </a:solidFill>
                <a:latin typeface="Calibri" pitchFamily="34" charset="0"/>
                <a:ea typeface="+mn-ea"/>
                <a:cs typeface="Arial" pitchFamily="34" charset="0"/>
              </a:rPr>
              <a:t>Анализ через три фильтра</a:t>
            </a:r>
          </a:p>
        </p:txBody>
      </p:sp>
      <p:sp>
        <p:nvSpPr>
          <p:cNvPr id="3" name="Объект 2"/>
          <p:cNvSpPr>
            <a:spLocks noGrp="1"/>
          </p:cNvSpPr>
          <p:nvPr>
            <p:ph idx="1"/>
          </p:nvPr>
        </p:nvSpPr>
        <p:spPr>
          <a:xfrm>
            <a:off x="764066" y="1221856"/>
            <a:ext cx="7886700" cy="4756150"/>
          </a:xfrm>
        </p:spPr>
        <p:txBody>
          <a:bodyPr>
            <a:noAutofit/>
          </a:bodyPr>
          <a:lstStyle/>
          <a:p>
            <a:pPr marL="514350" indent="-514350">
              <a:buAutoNum type="arabicPeriod"/>
            </a:pPr>
            <a:r>
              <a:rPr lang="ru-RU" sz="1800" dirty="0" smtClean="0">
                <a:latin typeface="Circe Light" panose="020B0604020202020204" charset="-52"/>
              </a:rPr>
              <a:t>Предусмотрен ли этот локальный акт законодательством?</a:t>
            </a:r>
          </a:p>
          <a:p>
            <a:pPr marL="514350" indent="-514350">
              <a:buAutoNum type="arabicPeriod"/>
            </a:pPr>
            <a:r>
              <a:rPr lang="ru-RU" sz="1800" dirty="0" smtClean="0">
                <a:latin typeface="Circe Light" panose="020B0604020202020204" charset="-52"/>
              </a:rPr>
              <a:t>Действительно ли этот локальный акт заполняет пробел или просто дублирует федеральные нормы?</a:t>
            </a:r>
          </a:p>
          <a:p>
            <a:pPr marL="514350" indent="-514350">
              <a:buFont typeface="Arial" panose="020B0604020202020204" pitchFamily="34" charset="0"/>
              <a:buAutoNum type="arabicPeriod"/>
            </a:pPr>
            <a:r>
              <a:rPr lang="ru-RU" sz="1800" dirty="0">
                <a:latin typeface="Circe Light" panose="020B0604020202020204" charset="-52"/>
              </a:rPr>
              <a:t>Нужно ли перечислять в локальном акте </a:t>
            </a:r>
            <a:r>
              <a:rPr lang="ru-RU" sz="1800" dirty="0" smtClean="0">
                <a:latin typeface="Circe Light" panose="020B0604020202020204" charset="-52"/>
              </a:rPr>
              <a:t>нормативные акты или </a:t>
            </a:r>
            <a:r>
              <a:rPr lang="ru-RU" sz="1800" dirty="0">
                <a:latin typeface="Circe Light" panose="020B0604020202020204" charset="-52"/>
              </a:rPr>
              <a:t>являются ли эти нормы правовым основанием</a:t>
            </a:r>
            <a:r>
              <a:rPr lang="ru-RU" sz="1800" dirty="0" smtClean="0">
                <a:latin typeface="Circe Light" panose="020B0604020202020204" charset="-52"/>
              </a:rPr>
              <a:t>?</a:t>
            </a:r>
          </a:p>
          <a:p>
            <a:pPr marL="514350" indent="-514350">
              <a:buFont typeface="Arial" panose="020B0604020202020204" pitchFamily="34" charset="0"/>
              <a:buAutoNum type="arabicPeriod"/>
            </a:pPr>
            <a:r>
              <a:rPr lang="ru-RU" sz="1800" dirty="0" smtClean="0">
                <a:latin typeface="Circe Light" panose="020B0604020202020204" charset="-52"/>
              </a:rPr>
              <a:t>Есть ли в локальном акте фразы-допущения «может…», «могут», «и так далее», «и в иных случаях», «и в иных формах»?</a:t>
            </a:r>
            <a:endParaRPr lang="ru-RU" sz="1800" dirty="0">
              <a:latin typeface="Circe Light" panose="020B0604020202020204" charset="-52"/>
            </a:endParaRPr>
          </a:p>
          <a:p>
            <a:pPr marL="514350" indent="-514350">
              <a:buFont typeface="Arial" panose="020B0604020202020204" pitchFamily="34" charset="0"/>
              <a:buAutoNum type="arabicPeriod"/>
            </a:pPr>
            <a:r>
              <a:rPr lang="ru-RU" sz="1800" dirty="0">
                <a:latin typeface="Circe Light" panose="020B0604020202020204" charset="-52"/>
              </a:rPr>
              <a:t>Есть ли отсылки в этом локальном акте на другие локальные акты и другие документы?</a:t>
            </a:r>
          </a:p>
          <a:p>
            <a:pPr marL="514350" indent="-514350">
              <a:buAutoNum type="arabicPeriod"/>
            </a:pPr>
            <a:r>
              <a:rPr lang="ru-RU" sz="1800" dirty="0" smtClean="0">
                <a:latin typeface="Circe Light" panose="020B0604020202020204" charset="-52"/>
              </a:rPr>
              <a:t>Сколько документов</a:t>
            </a:r>
            <a:r>
              <a:rPr lang="ru-RU" sz="1800" dirty="0">
                <a:latin typeface="Circe Light" panose="020B0604020202020204" charset="-52"/>
              </a:rPr>
              <a:t> </a:t>
            </a:r>
            <a:r>
              <a:rPr lang="ru-RU" sz="1800" dirty="0" smtClean="0">
                <a:latin typeface="Circe Light" panose="020B0604020202020204" charset="-52"/>
              </a:rPr>
              <a:t>и отчетов предусматривается этим актом?</a:t>
            </a:r>
          </a:p>
          <a:p>
            <a:pPr marL="514350" indent="-514350">
              <a:buAutoNum type="arabicPeriod"/>
            </a:pPr>
            <a:r>
              <a:rPr lang="ru-RU" sz="1800" dirty="0" smtClean="0">
                <a:latin typeface="Circe Light" panose="020B0604020202020204" charset="-52"/>
              </a:rPr>
              <a:t>Сколько организационных взаимодействий между людьми предусматривается этим локальным актом?</a:t>
            </a:r>
          </a:p>
          <a:p>
            <a:pPr marL="514350" indent="-514350">
              <a:buFont typeface="Arial" panose="020B0604020202020204" pitchFamily="34" charset="0"/>
              <a:buAutoNum type="arabicPeriod"/>
            </a:pPr>
            <a:r>
              <a:rPr lang="ru-RU" sz="1800" dirty="0">
                <a:latin typeface="Circe Light" panose="020B0604020202020204" charset="-52"/>
              </a:rPr>
              <a:t>Какие части локального акта не несут смысловой, содержательной нагрузки?</a:t>
            </a:r>
          </a:p>
          <a:p>
            <a:pPr marL="514350" indent="-514350">
              <a:buAutoNum type="arabicPeriod"/>
            </a:pPr>
            <a:r>
              <a:rPr lang="ru-RU" sz="1800" dirty="0" smtClean="0">
                <a:latin typeface="Circe Light" panose="020B0604020202020204" charset="-52"/>
              </a:rPr>
              <a:t>Можно ли педагогу (родителю, обучающемуся) прочесть локальный акт за 5 минут и понять его смысл?</a:t>
            </a:r>
          </a:p>
        </p:txBody>
      </p:sp>
      <p:sp>
        <p:nvSpPr>
          <p:cNvPr id="4" name="Левая фигурная скобка 3"/>
          <p:cNvSpPr/>
          <p:nvPr/>
        </p:nvSpPr>
        <p:spPr>
          <a:xfrm>
            <a:off x="592931" y="1221856"/>
            <a:ext cx="182206" cy="1775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
        <p:nvSpPr>
          <p:cNvPr id="5" name="Левая фигурная скобка 4"/>
          <p:cNvSpPr/>
          <p:nvPr/>
        </p:nvSpPr>
        <p:spPr>
          <a:xfrm>
            <a:off x="604001" y="3306554"/>
            <a:ext cx="160065" cy="13457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
        <p:nvSpPr>
          <p:cNvPr id="6" name="Левая фигурная скобка 5"/>
          <p:cNvSpPr/>
          <p:nvPr/>
        </p:nvSpPr>
        <p:spPr>
          <a:xfrm>
            <a:off x="557980" y="5157192"/>
            <a:ext cx="164306" cy="7905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
        <p:nvSpPr>
          <p:cNvPr id="7" name="TextBox 6"/>
          <p:cNvSpPr txBox="1"/>
          <p:nvPr/>
        </p:nvSpPr>
        <p:spPr>
          <a:xfrm rot="16200000">
            <a:off x="-343315" y="1841368"/>
            <a:ext cx="1370531" cy="369332"/>
          </a:xfrm>
          <a:prstGeom prst="rect">
            <a:avLst/>
          </a:prstGeom>
          <a:noFill/>
        </p:spPr>
        <p:txBody>
          <a:bodyPr wrap="square" rtlCol="0">
            <a:spAutoFit/>
          </a:bodyPr>
          <a:lstStyle/>
          <a:p>
            <a:r>
              <a:rPr lang="ru-RU" b="1" dirty="0" smtClean="0">
                <a:solidFill>
                  <a:srgbClr val="0070C0">
                    <a:lumMod val="50000"/>
                  </a:srgbClr>
                </a:solidFill>
                <a:latin typeface="Circe Light" panose="020B0604020202020204" charset="-52"/>
              </a:rPr>
              <a:t>Правовой</a:t>
            </a:r>
            <a:endParaRPr lang="ru-RU" b="1" dirty="0">
              <a:solidFill>
                <a:srgbClr val="0070C0">
                  <a:lumMod val="50000"/>
                </a:srgbClr>
              </a:solidFill>
              <a:latin typeface="Circe Light" panose="020B0604020202020204" charset="-52"/>
            </a:endParaRPr>
          </a:p>
        </p:txBody>
      </p:sp>
      <p:sp>
        <p:nvSpPr>
          <p:cNvPr id="8" name="TextBox 7"/>
          <p:cNvSpPr txBox="1"/>
          <p:nvPr/>
        </p:nvSpPr>
        <p:spPr>
          <a:xfrm rot="16200000">
            <a:off x="-834968" y="3511420"/>
            <a:ext cx="2353839" cy="369332"/>
          </a:xfrm>
          <a:prstGeom prst="rect">
            <a:avLst/>
          </a:prstGeom>
          <a:noFill/>
        </p:spPr>
        <p:txBody>
          <a:bodyPr wrap="square" rtlCol="0">
            <a:spAutoFit/>
          </a:bodyPr>
          <a:lstStyle/>
          <a:p>
            <a:r>
              <a:rPr lang="ru-RU" b="1" dirty="0" smtClean="0">
                <a:solidFill>
                  <a:srgbClr val="0070C0">
                    <a:lumMod val="50000"/>
                  </a:srgbClr>
                </a:solidFill>
                <a:latin typeface="Circe Light" panose="020B0604020202020204" charset="-52"/>
              </a:rPr>
              <a:t>Бюрократический</a:t>
            </a:r>
            <a:endParaRPr lang="ru-RU" b="1" dirty="0">
              <a:solidFill>
                <a:srgbClr val="0070C0">
                  <a:lumMod val="50000"/>
                </a:srgbClr>
              </a:solidFill>
              <a:latin typeface="Circe Light" panose="020B0604020202020204" charset="-52"/>
            </a:endParaRPr>
          </a:p>
        </p:txBody>
      </p:sp>
      <p:sp>
        <p:nvSpPr>
          <p:cNvPr id="9" name="TextBox 8"/>
          <p:cNvSpPr txBox="1"/>
          <p:nvPr/>
        </p:nvSpPr>
        <p:spPr>
          <a:xfrm rot="16200000">
            <a:off x="-468014" y="5482070"/>
            <a:ext cx="1587461" cy="369332"/>
          </a:xfrm>
          <a:prstGeom prst="rect">
            <a:avLst/>
          </a:prstGeom>
          <a:noFill/>
        </p:spPr>
        <p:txBody>
          <a:bodyPr wrap="square" rtlCol="0">
            <a:spAutoFit/>
          </a:bodyPr>
          <a:lstStyle/>
          <a:p>
            <a:r>
              <a:rPr lang="ru-RU" b="1" dirty="0" smtClean="0">
                <a:solidFill>
                  <a:srgbClr val="0070C0">
                    <a:lumMod val="50000"/>
                  </a:srgbClr>
                </a:solidFill>
                <a:latin typeface="Circe Light" panose="020B0604020202020204" charset="-52"/>
              </a:rPr>
              <a:t>Смысловой</a:t>
            </a:r>
            <a:endParaRPr lang="ru-RU" b="1" dirty="0">
              <a:solidFill>
                <a:srgbClr val="0070C0">
                  <a:lumMod val="50000"/>
                </a:srgbClr>
              </a:solidFill>
              <a:latin typeface="Circe Light" panose="020B0604020202020204" charset="-52"/>
            </a:endParaRPr>
          </a:p>
        </p:txBody>
      </p:sp>
      <p:pic>
        <p:nvPicPr>
          <p:cNvPr id="10" name="Рисунок 9">
            <a:extLst>
              <a:ext uri="{FF2B5EF4-FFF2-40B4-BE49-F238E27FC236}">
                <a16:creationId xmlns="" xmlns:a16="http://schemas.microsoft.com/office/drawing/2014/main" id="{0CEAFAC1-04F5-41F4-903A-1ECA605BEB5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25758" y="92354"/>
            <a:ext cx="1338032" cy="584641"/>
          </a:xfrm>
          <a:prstGeom prst="rect">
            <a:avLst/>
          </a:prstGeom>
        </p:spPr>
      </p:pic>
      <p:pic>
        <p:nvPicPr>
          <p:cNvPr id="11" name="Picture 2" descr="D:\PROFILES\ALL\DESKTOP\НПА 1.09.25\картинка красобрнадзор.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87" t="23313" b="26605"/>
          <a:stretch/>
        </p:blipFill>
        <p:spPr bwMode="auto">
          <a:xfrm>
            <a:off x="8245269" y="50275"/>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8702555" y="6592400"/>
            <a:ext cx="429402" cy="26114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latin typeface="Calibri" panose="020F0502020204030204"/>
              </a:rPr>
              <a:t>10</a:t>
            </a:r>
          </a:p>
        </p:txBody>
      </p:sp>
    </p:spTree>
    <p:extLst>
      <p:ext uri="{BB962C8B-B14F-4D97-AF65-F5344CB8AC3E}">
        <p14:creationId xmlns:p14="http://schemas.microsoft.com/office/powerpoint/2010/main" val="2650956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3717" y="188640"/>
            <a:ext cx="7886700" cy="1325563"/>
          </a:xfrm>
        </p:spPr>
        <p:txBody>
          <a:bodyPr>
            <a:normAutofit/>
          </a:bodyPr>
          <a:lstStyle/>
          <a:p>
            <a:pPr algn="ctr"/>
            <a:r>
              <a:rPr lang="ru-RU" sz="3600" b="1" dirty="0">
                <a:solidFill>
                  <a:srgbClr val="FF0000"/>
                </a:solidFill>
                <a:latin typeface="Calibri" pitchFamily="34" charset="0"/>
                <a:ea typeface="+mn-ea"/>
                <a:cs typeface="Arial" pitchFamily="34" charset="0"/>
              </a:rPr>
              <a:t>Ранжирование по категориям</a:t>
            </a:r>
          </a:p>
        </p:txBody>
      </p:sp>
      <p:sp>
        <p:nvSpPr>
          <p:cNvPr id="3" name="Объект 2"/>
          <p:cNvSpPr>
            <a:spLocks noGrp="1"/>
          </p:cNvSpPr>
          <p:nvPr>
            <p:ph idx="1"/>
          </p:nvPr>
        </p:nvSpPr>
        <p:spPr>
          <a:xfrm>
            <a:off x="671513" y="1444628"/>
            <a:ext cx="7886700" cy="1622425"/>
          </a:xfrm>
        </p:spPr>
        <p:txBody>
          <a:bodyPr>
            <a:normAutofit fontScale="77500" lnSpcReduction="20000"/>
          </a:bodyPr>
          <a:lstStyle/>
          <a:p>
            <a:pPr>
              <a:buFont typeface="Wingdings" panose="05000000000000000000" pitchFamily="2" charset="2"/>
              <a:buChar char="q"/>
            </a:pPr>
            <a:r>
              <a:rPr lang="ru-RU" dirty="0" smtClean="0">
                <a:latin typeface="Circe Light" panose="020B0604020202020204" charset="-52"/>
              </a:rPr>
              <a:t>«Локальный нормативный акт подлежит отмене полностью»</a:t>
            </a:r>
          </a:p>
          <a:p>
            <a:pPr>
              <a:buFont typeface="Wingdings" panose="05000000000000000000" pitchFamily="2" charset="2"/>
              <a:buChar char="q"/>
            </a:pPr>
            <a:r>
              <a:rPr lang="ru-RU" dirty="0" smtClean="0">
                <a:latin typeface="Circe Light" panose="020B0604020202020204" charset="-52"/>
              </a:rPr>
              <a:t>«Локальный нормативный акт подлежит актуализации»</a:t>
            </a:r>
          </a:p>
          <a:p>
            <a:pPr>
              <a:buFont typeface="Wingdings" panose="05000000000000000000" pitchFamily="2" charset="2"/>
              <a:buChar char="q"/>
            </a:pPr>
            <a:r>
              <a:rPr lang="ru-RU" dirty="0" smtClean="0">
                <a:latin typeface="Circe Light" panose="020B0604020202020204" charset="-52"/>
              </a:rPr>
              <a:t>«Локальный нормативный  акт подлежит оптимизации»</a:t>
            </a:r>
            <a:endParaRPr lang="ru-RU" dirty="0">
              <a:latin typeface="Circe Light" panose="020B0604020202020204" charset="-52"/>
            </a:endParaRPr>
          </a:p>
        </p:txBody>
      </p:sp>
      <p:sp>
        <p:nvSpPr>
          <p:cNvPr id="4" name="Заголовок 1"/>
          <p:cNvSpPr txBox="1">
            <a:spLocks/>
          </p:cNvSpPr>
          <p:nvPr/>
        </p:nvSpPr>
        <p:spPr>
          <a:xfrm>
            <a:off x="628650" y="285115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600" b="1" dirty="0">
                <a:solidFill>
                  <a:srgbClr val="FF0000"/>
                </a:solidFill>
                <a:latin typeface="Calibri" pitchFamily="34" charset="0"/>
                <a:ea typeface="+mn-ea"/>
                <a:cs typeface="Arial" pitchFamily="34" charset="0"/>
              </a:rPr>
              <a:t>Практические ожидаемые результаты</a:t>
            </a:r>
          </a:p>
        </p:txBody>
      </p:sp>
      <p:sp>
        <p:nvSpPr>
          <p:cNvPr id="5" name="Объект 2"/>
          <p:cNvSpPr txBox="1">
            <a:spLocks/>
          </p:cNvSpPr>
          <p:nvPr/>
        </p:nvSpPr>
        <p:spPr>
          <a:xfrm>
            <a:off x="700088" y="4254503"/>
            <a:ext cx="7886700" cy="162242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ru-RU" dirty="0" smtClean="0">
                <a:solidFill>
                  <a:prstClr val="black"/>
                </a:solidFill>
                <a:latin typeface="Circe Light" panose="020B0604020202020204" charset="-52"/>
              </a:rPr>
              <a:t>Снижено количество локальных нормативных актов</a:t>
            </a:r>
          </a:p>
          <a:p>
            <a:pPr>
              <a:buFont typeface="Wingdings" panose="05000000000000000000" pitchFamily="2" charset="2"/>
              <a:buChar char="q"/>
            </a:pPr>
            <a:r>
              <a:rPr lang="ru-RU" dirty="0" smtClean="0">
                <a:solidFill>
                  <a:prstClr val="black"/>
                </a:solidFill>
                <a:latin typeface="Circe Light" panose="020B0604020202020204" charset="-52"/>
              </a:rPr>
              <a:t>Снижено число избыточных взаимодействий</a:t>
            </a:r>
          </a:p>
          <a:p>
            <a:pPr>
              <a:buFont typeface="Wingdings" panose="05000000000000000000" pitchFamily="2" charset="2"/>
              <a:buChar char="q"/>
            </a:pPr>
            <a:r>
              <a:rPr lang="ru-RU" dirty="0" smtClean="0">
                <a:solidFill>
                  <a:prstClr val="black"/>
                </a:solidFill>
                <a:latin typeface="Circe Light" panose="020B0604020202020204" charset="-52"/>
              </a:rPr>
              <a:t>Снижено количество страниц локальных нормативных актов</a:t>
            </a:r>
          </a:p>
          <a:p>
            <a:pPr>
              <a:buFont typeface="Wingdings" panose="05000000000000000000" pitchFamily="2" charset="2"/>
              <a:buChar char="q"/>
            </a:pPr>
            <a:r>
              <a:rPr lang="ru-RU" dirty="0" smtClean="0">
                <a:solidFill>
                  <a:prstClr val="black"/>
                </a:solidFill>
                <a:latin typeface="Circe Light" panose="020B0604020202020204" charset="-52"/>
              </a:rPr>
              <a:t>Снижено количество информации, циркулирующей в организации</a:t>
            </a:r>
            <a:endParaRPr lang="ru-RU" dirty="0">
              <a:solidFill>
                <a:prstClr val="black"/>
              </a:solidFill>
              <a:latin typeface="Circe Light" panose="020B0604020202020204" charset="-52"/>
            </a:endParaRPr>
          </a:p>
        </p:txBody>
      </p:sp>
      <p:pic>
        <p:nvPicPr>
          <p:cNvPr id="6" name="Picture 2" descr="D:\PROFILES\ALL\DESKTOP\НПА 1.09.25\картинка красобрнадзор.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87" t="23313" b="26605"/>
          <a:stretch/>
        </p:blipFill>
        <p:spPr bwMode="auto">
          <a:xfrm>
            <a:off x="8245269" y="50275"/>
            <a:ext cx="850296" cy="62672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 xmlns:a16="http://schemas.microsoft.com/office/drawing/2014/main" id="{0CEAFAC1-04F5-41F4-903A-1ECA605BEB5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25758" y="92354"/>
            <a:ext cx="1061866" cy="463973"/>
          </a:xfrm>
          <a:prstGeom prst="rect">
            <a:avLst/>
          </a:prstGeom>
        </p:spPr>
      </p:pic>
      <p:sp>
        <p:nvSpPr>
          <p:cNvPr id="8" name="Прямоугольник 7"/>
          <p:cNvSpPr/>
          <p:nvPr/>
        </p:nvSpPr>
        <p:spPr>
          <a:xfrm>
            <a:off x="8702555" y="6592400"/>
            <a:ext cx="429402" cy="261149"/>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latin typeface="Calibri" panose="020F0502020204030204"/>
              </a:rPr>
              <a:t>11</a:t>
            </a:r>
          </a:p>
        </p:txBody>
      </p:sp>
    </p:spTree>
    <p:extLst>
      <p:ext uri="{BB962C8B-B14F-4D97-AF65-F5344CB8AC3E}">
        <p14:creationId xmlns:p14="http://schemas.microsoft.com/office/powerpoint/2010/main" val="418488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5DD62A0-405C-4859-9A2D-2E2629F7B0E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46000"/>
                    </a14:imgEffect>
                    <a14:imgEffect>
                      <a14:colorTemperature colorTemp="5300"/>
                    </a14:imgEffect>
                    <a14:imgEffect>
                      <a14:brightnessContrast bright="45000" contrast="-40000"/>
                    </a14:imgEffect>
                  </a14:imgLayer>
                </a14:imgProps>
              </a:ext>
              <a:ext uri="{28A0092B-C50C-407E-A947-70E740481C1C}">
                <a14:useLocalDpi xmlns:a14="http://schemas.microsoft.com/office/drawing/2010/main" val="0"/>
              </a:ext>
            </a:extLst>
          </a:blip>
          <a:stretch>
            <a:fillRect/>
          </a:stretch>
        </p:blipFill>
        <p:spPr>
          <a:xfrm>
            <a:off x="167669" y="105751"/>
            <a:ext cx="9168701" cy="6923649"/>
          </a:xfrm>
          <a:prstGeom prst="rect">
            <a:avLst/>
          </a:prstGeom>
          <a:ln>
            <a:noFill/>
          </a:ln>
        </p:spPr>
      </p:pic>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pic>
        <p:nvPicPr>
          <p:cNvPr id="27" name="Рисунок 26">
            <a:extLst>
              <a:ext uri="{FF2B5EF4-FFF2-40B4-BE49-F238E27FC236}">
                <a16:creationId xmlns="" xmlns:a16="http://schemas.microsoft.com/office/drawing/2014/main" id="{0CEAFAC1-04F5-41F4-903A-1ECA605BEB5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08767" y="174313"/>
            <a:ext cx="934841" cy="408471"/>
          </a:xfrm>
          <a:prstGeom prst="rect">
            <a:avLst/>
          </a:prstGeom>
        </p:spPr>
      </p:pic>
      <p:pic>
        <p:nvPicPr>
          <p:cNvPr id="28" name="Picture 2" descr="D:\PROFILES\ALL\DESKTOP\НПА 1.09.25\картинка красобрнадзор.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87" t="23313" b="26605"/>
          <a:stretch/>
        </p:blipFill>
        <p:spPr bwMode="auto">
          <a:xfrm>
            <a:off x="8266488" y="74812"/>
            <a:ext cx="714331" cy="5265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748464" y="6641474"/>
            <a:ext cx="420239" cy="2821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12</a:t>
            </a:r>
            <a:endParaRPr lang="ru-RU" dirty="0">
              <a:solidFill>
                <a:prstClr val="white"/>
              </a:solidFill>
            </a:endParaRPr>
          </a:p>
        </p:txBody>
      </p:sp>
      <p:sp>
        <p:nvSpPr>
          <p:cNvPr id="4" name="Прямоугольник 3"/>
          <p:cNvSpPr/>
          <p:nvPr/>
        </p:nvSpPr>
        <p:spPr>
          <a:xfrm>
            <a:off x="350350" y="1124747"/>
            <a:ext cx="8630468" cy="1138773"/>
          </a:xfrm>
          <a:prstGeom prst="rect">
            <a:avLst/>
          </a:prstGeom>
        </p:spPr>
        <p:txBody>
          <a:bodyPr wrap="square">
            <a:spAutoFit/>
          </a:bodyPr>
          <a:lstStyle/>
          <a:p>
            <a:pPr algn="ctr"/>
            <a:r>
              <a:rPr lang="ru-RU" sz="1600" b="1" kern="0" dirty="0">
                <a:solidFill>
                  <a:sysClr val="windowText" lastClr="000000"/>
                </a:solidFill>
                <a:latin typeface="Times New Roman" panose="02020603050405020304" pitchFamily="18" charset="0"/>
                <a:cs typeface="Times New Roman" panose="02020603050405020304" pitchFamily="18" charset="0"/>
              </a:rPr>
              <a:t>Цель:</a:t>
            </a:r>
            <a:r>
              <a:rPr lang="ru-RU" kern="0" dirty="0">
                <a:solidFill>
                  <a:sysClr val="windowText" lastClr="000000"/>
                </a:solidFill>
                <a:latin typeface="Times New Roman" panose="02020603050405020304" pitchFamily="18" charset="0"/>
                <a:cs typeface="Times New Roman" panose="02020603050405020304" pitchFamily="18" charset="0"/>
              </a:rPr>
              <a:t> </a:t>
            </a:r>
            <a:r>
              <a:rPr lang="ru-RU" sz="1600" kern="0" dirty="0">
                <a:solidFill>
                  <a:sysClr val="windowText" lastClr="000000"/>
                </a:solidFill>
                <a:latin typeface="Times New Roman" panose="02020603050405020304" pitchFamily="18" charset="0"/>
                <a:cs typeface="Times New Roman" panose="02020603050405020304" pitchFamily="18" charset="0"/>
              </a:rPr>
              <a:t>Минимизация бюрократической нагрузки на </a:t>
            </a:r>
            <a:r>
              <a:rPr lang="ru-RU" sz="1600" kern="0" dirty="0" smtClean="0">
                <a:solidFill>
                  <a:sysClr val="windowText" lastClr="000000"/>
                </a:solidFill>
                <a:latin typeface="Times New Roman" panose="02020603050405020304" pitchFamily="18" charset="0"/>
                <a:cs typeface="Times New Roman" panose="02020603050405020304" pitchFamily="18" charset="0"/>
              </a:rPr>
              <a:t>педагогических работников и </a:t>
            </a:r>
            <a:r>
              <a:rPr lang="ru-RU" sz="1600" kern="0" dirty="0">
                <a:solidFill>
                  <a:sysClr val="windowText" lastClr="000000"/>
                </a:solidFill>
                <a:latin typeface="Times New Roman" panose="02020603050405020304" pitchFamily="18" charset="0"/>
                <a:cs typeface="Times New Roman" panose="02020603050405020304" pitchFamily="18" charset="0"/>
              </a:rPr>
              <a:t>высвобождение времени для работы с детьми</a:t>
            </a:r>
          </a:p>
          <a:p>
            <a:endParaRPr lang="ru-RU" b="1" kern="0" dirty="0">
              <a:solidFill>
                <a:sysClr val="windowText" lastClr="000000"/>
              </a:solidFill>
              <a:latin typeface="Times New Roman" panose="02020603050405020304" pitchFamily="18" charset="0"/>
              <a:cs typeface="Times New Roman" panose="02020603050405020304" pitchFamily="18" charset="0"/>
            </a:endParaRPr>
          </a:p>
          <a:p>
            <a:pPr algn="ctr"/>
            <a:r>
              <a:rPr lang="ru-RU" sz="1600" b="1" kern="0" dirty="0">
                <a:solidFill>
                  <a:sysClr val="windowText" lastClr="000000"/>
                </a:solidFill>
                <a:latin typeface="Times New Roman" panose="02020603050405020304" pitchFamily="18" charset="0"/>
                <a:cs typeface="Times New Roman" panose="02020603050405020304" pitchFamily="18" charset="0"/>
              </a:rPr>
              <a:t>Основные задачи:</a:t>
            </a:r>
          </a:p>
        </p:txBody>
      </p:sp>
      <p:sp>
        <p:nvSpPr>
          <p:cNvPr id="25" name="Прямоугольник 24"/>
          <p:cNvSpPr/>
          <p:nvPr/>
        </p:nvSpPr>
        <p:spPr>
          <a:xfrm>
            <a:off x="7228216" y="2423243"/>
            <a:ext cx="1752600" cy="2133600"/>
          </a:xfrm>
          <a:prstGeom prst="rect">
            <a:avLst/>
          </a:prstGeom>
          <a:noFill/>
          <a:ln w="34925" cap="flat" cmpd="sng" algn="ctr">
            <a:solidFill>
              <a:srgbClr val="FF0000"/>
            </a:solidFill>
            <a:prstDash val="solid"/>
          </a:ln>
          <a:effectLst/>
        </p:spPr>
        <p:txBody>
          <a:bodyPr rtlCol="0" anchor="ctr"/>
          <a:lstStyle/>
          <a:p>
            <a:pPr algn="ctr">
              <a:defRPr/>
            </a:pPr>
            <a:endParaRPr lang="ru-RU" kern="0" dirty="0" smtClean="0">
              <a:solidFill>
                <a:prstClr val="white"/>
              </a:solidFill>
            </a:endParaRPr>
          </a:p>
        </p:txBody>
      </p:sp>
      <p:sp>
        <p:nvSpPr>
          <p:cNvPr id="30" name="Прямоугольник 29"/>
          <p:cNvSpPr/>
          <p:nvPr/>
        </p:nvSpPr>
        <p:spPr>
          <a:xfrm>
            <a:off x="214701" y="2549485"/>
            <a:ext cx="1494112" cy="1824680"/>
          </a:xfrm>
          <a:prstGeom prst="rect">
            <a:avLst/>
          </a:prstGeom>
          <a:solidFill>
            <a:schemeClr val="accent4"/>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ru-RU" sz="1400" kern="0" dirty="0" smtClean="0">
                <a:solidFill>
                  <a:prstClr val="white"/>
                </a:solidFill>
              </a:rPr>
              <a:t>Снижение и конкретизация объема документации</a:t>
            </a:r>
          </a:p>
        </p:txBody>
      </p:sp>
      <p:sp>
        <p:nvSpPr>
          <p:cNvPr id="32" name="Прямоугольник 31"/>
          <p:cNvSpPr/>
          <p:nvPr/>
        </p:nvSpPr>
        <p:spPr>
          <a:xfrm>
            <a:off x="2071650" y="2558391"/>
            <a:ext cx="1447800" cy="1815774"/>
          </a:xfrm>
          <a:prstGeom prst="rect">
            <a:avLst/>
          </a:prstGeom>
          <a:solidFill>
            <a:srgbClr val="0070C0"/>
          </a:solidFill>
          <a:ln w="25400" cap="flat" cmpd="sng" algn="ctr">
            <a:solidFill>
              <a:srgbClr val="4F81BD">
                <a:shade val="50000"/>
              </a:srgbClr>
            </a:solidFill>
            <a:prstDash val="solid"/>
          </a:ln>
          <a:effectLst/>
        </p:spPr>
        <p:txBody>
          <a:bodyPr rtlCol="0" anchor="ctr"/>
          <a:lstStyle/>
          <a:p>
            <a:pPr algn="ctr">
              <a:defRPr/>
            </a:pPr>
            <a:r>
              <a:rPr lang="ru-RU" sz="1400" kern="0" dirty="0" smtClean="0">
                <a:solidFill>
                  <a:prstClr val="white"/>
                </a:solidFill>
              </a:rPr>
              <a:t>Снижение объема мониторингов</a:t>
            </a:r>
          </a:p>
        </p:txBody>
      </p:sp>
      <p:sp>
        <p:nvSpPr>
          <p:cNvPr id="33" name="Прямоугольник 32"/>
          <p:cNvSpPr/>
          <p:nvPr/>
        </p:nvSpPr>
        <p:spPr>
          <a:xfrm>
            <a:off x="3798722" y="2558391"/>
            <a:ext cx="1571256" cy="1815774"/>
          </a:xfrm>
          <a:prstGeom prst="rect">
            <a:avLst/>
          </a:prstGeom>
          <a:solidFill>
            <a:srgbClr val="0070C0"/>
          </a:solidFill>
          <a:ln w="25400" cap="flat" cmpd="sng" algn="ctr">
            <a:solidFill>
              <a:srgbClr val="4F81BD">
                <a:shade val="50000"/>
              </a:srgbClr>
            </a:solidFill>
            <a:prstDash val="solid"/>
          </a:ln>
          <a:effectLst/>
        </p:spPr>
        <p:txBody>
          <a:bodyPr rtlCol="0" anchor="ctr"/>
          <a:lstStyle/>
          <a:p>
            <a:pPr algn="ctr">
              <a:defRPr/>
            </a:pPr>
            <a:r>
              <a:rPr lang="ru-RU" sz="1400" kern="0" dirty="0" smtClean="0">
                <a:solidFill>
                  <a:prstClr val="white"/>
                </a:solidFill>
              </a:rPr>
              <a:t>Оптимизация и интеграция информационных систем</a:t>
            </a:r>
          </a:p>
        </p:txBody>
      </p:sp>
      <p:sp>
        <p:nvSpPr>
          <p:cNvPr id="35" name="Прямоугольник 34"/>
          <p:cNvSpPr/>
          <p:nvPr/>
        </p:nvSpPr>
        <p:spPr>
          <a:xfrm>
            <a:off x="5696258" y="2558391"/>
            <a:ext cx="1418323" cy="1815774"/>
          </a:xfrm>
          <a:prstGeom prst="rect">
            <a:avLst/>
          </a:prstGeom>
          <a:solidFill>
            <a:srgbClr val="0070C0"/>
          </a:solidFill>
          <a:ln w="25400" cap="flat" cmpd="sng" algn="ctr">
            <a:solidFill>
              <a:srgbClr val="4F81BD">
                <a:shade val="50000"/>
              </a:srgbClr>
            </a:solidFill>
            <a:prstDash val="solid"/>
          </a:ln>
          <a:effectLst/>
        </p:spPr>
        <p:txBody>
          <a:bodyPr rtlCol="0" anchor="ctr"/>
          <a:lstStyle/>
          <a:p>
            <a:pPr algn="ctr">
              <a:defRPr/>
            </a:pPr>
            <a:r>
              <a:rPr lang="ru-RU" sz="1400" kern="0" dirty="0" smtClean="0">
                <a:solidFill>
                  <a:prstClr val="white"/>
                </a:solidFill>
              </a:rPr>
              <a:t>Снижение количества запросов</a:t>
            </a:r>
          </a:p>
        </p:txBody>
      </p:sp>
      <p:sp>
        <p:nvSpPr>
          <p:cNvPr id="36" name="Прямоугольник 35"/>
          <p:cNvSpPr/>
          <p:nvPr/>
        </p:nvSpPr>
        <p:spPr>
          <a:xfrm>
            <a:off x="7370642" y="2572203"/>
            <a:ext cx="1428060" cy="1815774"/>
          </a:xfrm>
          <a:prstGeom prst="rect">
            <a:avLst/>
          </a:prstGeom>
          <a:solidFill>
            <a:schemeClr val="accent6"/>
          </a:solidFill>
          <a:ln w="25400" cap="flat" cmpd="sng" algn="ctr">
            <a:solidFill>
              <a:srgbClr val="4F81BD">
                <a:shade val="50000"/>
              </a:srgbClr>
            </a:solidFill>
            <a:prstDash val="solid"/>
          </a:ln>
          <a:effectLst/>
        </p:spPr>
        <p:txBody>
          <a:bodyPr rtlCol="0" anchor="ctr"/>
          <a:lstStyle/>
          <a:p>
            <a:pPr algn="ctr">
              <a:defRPr/>
            </a:pPr>
            <a:r>
              <a:rPr lang="ru-RU" sz="1400" kern="0" dirty="0" smtClean="0">
                <a:solidFill>
                  <a:prstClr val="white"/>
                </a:solidFill>
              </a:rPr>
              <a:t>Конкретизация функционала педагогических работников</a:t>
            </a:r>
          </a:p>
        </p:txBody>
      </p:sp>
      <p:sp>
        <p:nvSpPr>
          <p:cNvPr id="6" name="Стрелка вниз 5"/>
          <p:cNvSpPr/>
          <p:nvPr/>
        </p:nvSpPr>
        <p:spPr>
          <a:xfrm>
            <a:off x="8018471" y="4685349"/>
            <a:ext cx="441129" cy="6640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Прямоугольник 6"/>
          <p:cNvSpPr/>
          <p:nvPr/>
        </p:nvSpPr>
        <p:spPr>
          <a:xfrm>
            <a:off x="1115615" y="5429549"/>
            <a:ext cx="7150869" cy="141837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dirty="0" smtClean="0">
                <a:solidFill>
                  <a:prstClr val="black"/>
                </a:solidFill>
              </a:rPr>
              <a:t>Внести изменения </a:t>
            </a:r>
          </a:p>
          <a:p>
            <a:pPr algn="ctr"/>
            <a:r>
              <a:rPr lang="ru-RU" b="1" dirty="0" smtClean="0">
                <a:solidFill>
                  <a:prstClr val="black"/>
                </a:solidFill>
              </a:rPr>
              <a:t>в локальные </a:t>
            </a:r>
            <a:r>
              <a:rPr lang="ru-RU" b="1" dirty="0">
                <a:solidFill>
                  <a:prstClr val="black"/>
                </a:solidFill>
              </a:rPr>
              <a:t>нормативные акты, регламентирующие права, обязанности и ответственность педагогических работников</a:t>
            </a:r>
          </a:p>
        </p:txBody>
      </p:sp>
      <p:sp>
        <p:nvSpPr>
          <p:cNvPr id="9" name="Прямоугольник 8"/>
          <p:cNvSpPr/>
          <p:nvPr/>
        </p:nvSpPr>
        <p:spPr>
          <a:xfrm>
            <a:off x="2754417" y="4771982"/>
            <a:ext cx="3822334" cy="57737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dirty="0" smtClean="0">
                <a:solidFill>
                  <a:prstClr val="white"/>
                </a:solidFill>
              </a:rPr>
              <a:t>ЧТО НЕОБХОДИМО СДЕЛАТЬ В ОО?</a:t>
            </a:r>
            <a:endParaRPr lang="ru-RU" dirty="0">
              <a:solidFill>
                <a:prstClr val="white"/>
              </a:solidFill>
            </a:endParaRPr>
          </a:p>
        </p:txBody>
      </p:sp>
      <p:sp>
        <p:nvSpPr>
          <p:cNvPr id="18" name="Прямоугольник 17"/>
          <p:cNvSpPr/>
          <p:nvPr/>
        </p:nvSpPr>
        <p:spPr>
          <a:xfrm>
            <a:off x="1043608" y="174313"/>
            <a:ext cx="7416824" cy="806421"/>
          </a:xfrm>
          <a:prstGeom prst="rect">
            <a:avLst/>
          </a:prstGeom>
          <a:noFill/>
          <a:ln w="25400" cap="flat" cmpd="sng" algn="ctr">
            <a:solidFill>
              <a:schemeClr val="bg1"/>
            </a:solidFill>
            <a:prstDash val="solid"/>
          </a:ln>
          <a:effectLst/>
        </p:spPr>
        <p:txBody>
          <a:bodyPr lIns="89461" tIns="44707" rIns="89461" bIns="44707" anchor="ctr"/>
          <a:lstStyle/>
          <a:p>
            <a:pPr algn="ctr" defTabSz="901064">
              <a:defRPr/>
            </a:pPr>
            <a:r>
              <a:rPr lang="ru-RU" sz="3200" b="1" kern="0" dirty="0">
                <a:solidFill>
                  <a:srgbClr val="FF0000"/>
                </a:solidFill>
                <a:cs typeface="Arial" pitchFamily="34" charset="0"/>
              </a:rPr>
              <a:t>ОСНОВНЫЕ </a:t>
            </a:r>
            <a:r>
              <a:rPr lang="ru-RU" sz="3200" b="1" kern="0" dirty="0" smtClean="0">
                <a:solidFill>
                  <a:srgbClr val="FF0000"/>
                </a:solidFill>
                <a:cs typeface="Arial" pitchFamily="34" charset="0"/>
              </a:rPr>
              <a:t>ПОДХОДЫ:2</a:t>
            </a:r>
            <a:endParaRPr lang="ru-RU" sz="3200" b="1" kern="0" dirty="0">
              <a:solidFill>
                <a:srgbClr val="FF0000"/>
              </a:solidFill>
              <a:cs typeface="Arial" pitchFamily="34" charset="0"/>
            </a:endParaRPr>
          </a:p>
        </p:txBody>
      </p:sp>
    </p:spTree>
    <p:extLst>
      <p:ext uri="{BB962C8B-B14F-4D97-AF65-F5344CB8AC3E}">
        <p14:creationId xmlns:p14="http://schemas.microsoft.com/office/powerpoint/2010/main" val="2568956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sp>
        <p:nvSpPr>
          <p:cNvPr id="8" name="Прямоугольник 7"/>
          <p:cNvSpPr/>
          <p:nvPr/>
        </p:nvSpPr>
        <p:spPr>
          <a:xfrm>
            <a:off x="971602" y="198113"/>
            <a:ext cx="7416824" cy="806421"/>
          </a:xfrm>
          <a:prstGeom prst="rect">
            <a:avLst/>
          </a:prstGeom>
          <a:noFill/>
          <a:ln w="25400" cap="flat" cmpd="sng" algn="ctr">
            <a:solidFill>
              <a:schemeClr val="bg1"/>
            </a:solidFill>
            <a:prstDash val="solid"/>
          </a:ln>
          <a:effectLst/>
        </p:spPr>
        <p:txBody>
          <a:bodyPr lIns="89461" tIns="44707" rIns="89461" bIns="44707" anchor="ctr"/>
          <a:lstStyle/>
          <a:p>
            <a:pPr algn="ctr" defTabSz="901064"/>
            <a:r>
              <a:rPr lang="ru-RU" sz="2800" b="1" kern="0" dirty="0">
                <a:solidFill>
                  <a:srgbClr val="FF0000"/>
                </a:solidFill>
                <a:cs typeface="Arial" pitchFamily="34" charset="0"/>
              </a:rPr>
              <a:t>Номенклатура дел образовательной организации</a:t>
            </a:r>
          </a:p>
        </p:txBody>
      </p:sp>
      <p:pic>
        <p:nvPicPr>
          <p:cNvPr id="27" name="Рисунок 26">
            <a:extLst>
              <a:ext uri="{FF2B5EF4-FFF2-40B4-BE49-F238E27FC236}">
                <a16:creationId xmlns="" xmlns:a16="http://schemas.microsoft.com/office/drawing/2014/main" id="{0CEAFAC1-04F5-41F4-903A-1ECA605BEB5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08767" y="174313"/>
            <a:ext cx="1159947" cy="506829"/>
          </a:xfrm>
          <a:prstGeom prst="rect">
            <a:avLst/>
          </a:prstGeom>
        </p:spPr>
      </p:pic>
      <p:pic>
        <p:nvPicPr>
          <p:cNvPr id="28" name="Picture 2" descr="D:\PROFILES\ALL\DESKTOP\НПА 1.09.25\картинка красобрнадзор.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87" t="23313" b="26605"/>
          <a:stretch/>
        </p:blipFill>
        <p:spPr bwMode="auto">
          <a:xfrm>
            <a:off x="8266488" y="74812"/>
            <a:ext cx="714331" cy="5265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623654" y="6556515"/>
            <a:ext cx="520350" cy="3014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13</a:t>
            </a:r>
            <a:endParaRPr lang="ru-RU" dirty="0">
              <a:solidFill>
                <a:prstClr val="white"/>
              </a:solidFill>
            </a:endParaRPr>
          </a:p>
        </p:txBody>
      </p:sp>
      <p:sp>
        <p:nvSpPr>
          <p:cNvPr id="14" name="Прямоугольник 13"/>
          <p:cNvSpPr/>
          <p:nvPr/>
        </p:nvSpPr>
        <p:spPr>
          <a:xfrm>
            <a:off x="323529" y="1504950"/>
            <a:ext cx="2574934" cy="439716"/>
          </a:xfrm>
          <a:prstGeom prst="rect">
            <a:avLst/>
          </a:prstGeom>
          <a:solidFill>
            <a:srgbClr val="0070C0"/>
          </a:solidFill>
          <a:ln w="25400" cap="flat" cmpd="sng" algn="ctr">
            <a:solidFill>
              <a:srgbClr val="4F81BD">
                <a:shade val="50000"/>
              </a:srgbClr>
            </a:solidFill>
            <a:prstDash val="solid"/>
          </a:ln>
          <a:effectLst/>
        </p:spPr>
        <p:txBody>
          <a:bodyPr rtlCol="0" anchor="ctr"/>
          <a:lstStyle/>
          <a:p>
            <a:pPr algn="ctr">
              <a:defRPr/>
            </a:pPr>
            <a:r>
              <a:rPr lang="ru-RU" kern="0" dirty="0" smtClean="0">
                <a:solidFill>
                  <a:prstClr val="white"/>
                </a:solidFill>
              </a:rPr>
              <a:t>Типичное содержание:</a:t>
            </a:r>
          </a:p>
        </p:txBody>
      </p:sp>
      <p:sp>
        <p:nvSpPr>
          <p:cNvPr id="22" name="Прямоугольник 21"/>
          <p:cNvSpPr/>
          <p:nvPr/>
        </p:nvSpPr>
        <p:spPr>
          <a:xfrm>
            <a:off x="323528" y="1960743"/>
            <a:ext cx="2574935" cy="3637088"/>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171450" indent="-171450">
              <a:buFont typeface="Arial" panose="020B0604020202020204" pitchFamily="34" charset="0"/>
              <a:buChar char="•"/>
              <a:defRPr/>
            </a:pPr>
            <a:r>
              <a:rPr lang="ru-RU" sz="1400" b="1" kern="0" dirty="0" smtClean="0">
                <a:solidFill>
                  <a:srgbClr val="FF0000"/>
                </a:solidFill>
              </a:rPr>
              <a:t>Руководство и контроль</a:t>
            </a:r>
          </a:p>
          <a:p>
            <a:pPr marL="171450" indent="-171450">
              <a:buFont typeface="Arial" panose="020B0604020202020204" pitchFamily="34" charset="0"/>
              <a:buChar char="•"/>
              <a:defRPr/>
            </a:pPr>
            <a:endParaRPr lang="ru-RU" sz="1400" kern="0" dirty="0" smtClean="0">
              <a:solidFill>
                <a:srgbClr val="FF0000"/>
              </a:solidFill>
            </a:endParaRPr>
          </a:p>
          <a:p>
            <a:pPr marL="171450" indent="-171450">
              <a:buFont typeface="Arial" panose="020B0604020202020204" pitchFamily="34" charset="0"/>
              <a:buChar char="•"/>
              <a:defRPr/>
            </a:pPr>
            <a:r>
              <a:rPr lang="ru-RU" sz="1400" b="1" kern="0" dirty="0" smtClean="0">
                <a:solidFill>
                  <a:srgbClr val="FF0000"/>
                </a:solidFill>
              </a:rPr>
              <a:t>Образовательная деятельность</a:t>
            </a:r>
          </a:p>
          <a:p>
            <a:pPr marL="171450" indent="-171450">
              <a:buFont typeface="Arial" panose="020B0604020202020204" pitchFamily="34" charset="0"/>
              <a:buChar char="•"/>
              <a:defRPr/>
            </a:pPr>
            <a:endParaRPr lang="ru-RU" sz="1400" kern="0" dirty="0" smtClean="0">
              <a:solidFill>
                <a:srgbClr val="FF0000"/>
              </a:solidFill>
            </a:endParaRPr>
          </a:p>
          <a:p>
            <a:pPr marL="171450" indent="-171450">
              <a:buFont typeface="Arial" panose="020B0604020202020204" pitchFamily="34" charset="0"/>
              <a:buChar char="•"/>
              <a:defRPr/>
            </a:pPr>
            <a:r>
              <a:rPr lang="ru-RU" sz="1400" b="1" kern="0" dirty="0" smtClean="0">
                <a:solidFill>
                  <a:srgbClr val="FF0000"/>
                </a:solidFill>
              </a:rPr>
              <a:t>Кадровое обеспечение</a:t>
            </a:r>
          </a:p>
          <a:p>
            <a:pPr marL="171450" indent="-171450">
              <a:buFont typeface="Arial" panose="020B0604020202020204" pitchFamily="34" charset="0"/>
              <a:buChar char="•"/>
              <a:defRPr/>
            </a:pPr>
            <a:endParaRPr lang="ru-RU" sz="1400" kern="0" dirty="0" smtClean="0">
              <a:solidFill>
                <a:srgbClr val="FF0000"/>
              </a:solidFill>
            </a:endParaRPr>
          </a:p>
          <a:p>
            <a:pPr marL="171450" indent="-171450">
              <a:buFont typeface="Arial" panose="020B0604020202020204" pitchFamily="34" charset="0"/>
              <a:buChar char="•"/>
              <a:defRPr/>
            </a:pPr>
            <a:r>
              <a:rPr lang="ru-RU" sz="1400" b="1" kern="0" dirty="0" smtClean="0">
                <a:solidFill>
                  <a:prstClr val="white"/>
                </a:solidFill>
              </a:rPr>
              <a:t>Бухгалтерский учет и отчетность</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Библиотека</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Архив</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Медицинское отделение</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Пищеблок</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Безопасность</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Охрана труда</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Профсоюзный комитет</a:t>
            </a:r>
            <a:endParaRPr lang="ru-RU" sz="1400" kern="0" dirty="0" smtClean="0">
              <a:solidFill>
                <a:prstClr val="white"/>
              </a:solidFill>
            </a:endParaRPr>
          </a:p>
        </p:txBody>
      </p:sp>
      <p:sp>
        <p:nvSpPr>
          <p:cNvPr id="23" name="Прямоугольник 22"/>
          <p:cNvSpPr/>
          <p:nvPr/>
        </p:nvSpPr>
        <p:spPr>
          <a:xfrm>
            <a:off x="4211960" y="1628800"/>
            <a:ext cx="3744416" cy="2236656"/>
          </a:xfrm>
          <a:prstGeom prst="rect">
            <a:avLst/>
          </a:prstGeom>
          <a:noFill/>
          <a:ln w="25400" cap="flat" cmpd="sng" algn="ctr">
            <a:solidFill>
              <a:srgbClr val="4F81BD">
                <a:shade val="50000"/>
              </a:srgbClr>
            </a:solidFill>
            <a:prstDash val="solid"/>
          </a:ln>
          <a:effectLst/>
        </p:spPr>
        <p:txBody>
          <a:bodyPr rtlCol="0" anchor="ctr"/>
          <a:lstStyle/>
          <a:p>
            <a:pPr algn="ctr">
              <a:defRPr/>
            </a:pPr>
            <a:endParaRPr lang="ru-RU" altLang="ru-RU" sz="1200" kern="0" dirty="0" smtClean="0">
              <a:solidFill>
                <a:prstClr val="white"/>
              </a:solidFill>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2765890" y="2008312"/>
            <a:ext cx="1152128"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Прямоугольник 5"/>
          <p:cNvSpPr/>
          <p:nvPr/>
        </p:nvSpPr>
        <p:spPr>
          <a:xfrm>
            <a:off x="467544" y="2030279"/>
            <a:ext cx="2016224" cy="3396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Прямоугольник 14"/>
          <p:cNvSpPr/>
          <p:nvPr/>
        </p:nvSpPr>
        <p:spPr>
          <a:xfrm>
            <a:off x="486514" y="3068960"/>
            <a:ext cx="2016224" cy="3396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Стрелка вправо 15"/>
          <p:cNvSpPr/>
          <p:nvPr/>
        </p:nvSpPr>
        <p:spPr>
          <a:xfrm>
            <a:off x="2765890" y="3058741"/>
            <a:ext cx="1152128"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Прямоугольник 6"/>
          <p:cNvSpPr/>
          <p:nvPr/>
        </p:nvSpPr>
        <p:spPr>
          <a:xfrm>
            <a:off x="4355976" y="1839187"/>
            <a:ext cx="3600400" cy="1815882"/>
          </a:xfrm>
          <a:prstGeom prst="rect">
            <a:avLst/>
          </a:prstGeom>
        </p:spPr>
        <p:txBody>
          <a:bodyPr wrap="square">
            <a:spAutoFit/>
          </a:bodyPr>
          <a:lstStyle/>
          <a:p>
            <a:r>
              <a:rPr lang="ru-RU" sz="1600" dirty="0"/>
              <a:t>Коллективный договор</a:t>
            </a:r>
          </a:p>
          <a:p>
            <a:r>
              <a:rPr lang="ru-RU" sz="1600" dirty="0"/>
              <a:t>Правила внутреннего трудового распорядка</a:t>
            </a:r>
          </a:p>
          <a:p>
            <a:r>
              <a:rPr lang="ru-RU" sz="1600" dirty="0"/>
              <a:t>Трудовой договор</a:t>
            </a:r>
          </a:p>
          <a:p>
            <a:r>
              <a:rPr lang="ru-RU" sz="1600" dirty="0"/>
              <a:t>Положение об оплате труда</a:t>
            </a:r>
          </a:p>
          <a:p>
            <a:r>
              <a:rPr lang="ru-RU" sz="1600" dirty="0"/>
              <a:t>Должностные инструкции работников</a:t>
            </a:r>
          </a:p>
          <a:p>
            <a:endParaRPr lang="ru-RU" sz="1600" dirty="0"/>
          </a:p>
        </p:txBody>
      </p:sp>
      <p:pic>
        <p:nvPicPr>
          <p:cNvPr id="18" name="Рисунок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0014" y="3945336"/>
            <a:ext cx="2986162" cy="284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080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205" y="1150938"/>
            <a:ext cx="3057893" cy="374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79532" y="5126995"/>
            <a:ext cx="2666445" cy="742925"/>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329" tIns="27613" rIns="55329" bIns="27613" anchor="ctr"/>
          <a:lstStyle/>
          <a:p>
            <a:pPr algn="ctr" defTabSz="782088">
              <a:defRPr/>
            </a:pPr>
            <a:r>
              <a:rPr lang="ru-RU" sz="1200" b="1" dirty="0">
                <a:solidFill>
                  <a:prstClr val="black"/>
                </a:solidFill>
                <a:sym typeface="Arial"/>
              </a:rPr>
              <a:t>ОСНОВНЫЕ</a:t>
            </a:r>
          </a:p>
          <a:p>
            <a:pPr algn="ctr" defTabSz="782088">
              <a:defRPr/>
            </a:pPr>
            <a:r>
              <a:rPr lang="ru-RU" sz="1200" b="1" dirty="0">
                <a:solidFill>
                  <a:prstClr val="black"/>
                </a:solidFill>
                <a:sym typeface="Arial"/>
              </a:rPr>
              <a:t>(В СООТВЕСТСТВИИ С ДОЛЖНОСТЬЮ)</a:t>
            </a:r>
            <a:r>
              <a:rPr lang="ru-RU" sz="1200" dirty="0">
                <a:solidFill>
                  <a:prstClr val="black"/>
                </a:solidFill>
                <a:sym typeface="Arial"/>
              </a:rPr>
              <a:t> </a:t>
            </a:r>
          </a:p>
        </p:txBody>
      </p:sp>
      <p:sp>
        <p:nvSpPr>
          <p:cNvPr id="9" name="Прямоугольник 8"/>
          <p:cNvSpPr/>
          <p:nvPr/>
        </p:nvSpPr>
        <p:spPr>
          <a:xfrm>
            <a:off x="3467447" y="5126995"/>
            <a:ext cx="2666445" cy="742925"/>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329" tIns="27613" rIns="55329" bIns="27613" anchor="ctr"/>
          <a:lstStyle/>
          <a:p>
            <a:pPr algn="ctr" defTabSz="782088">
              <a:defRPr/>
            </a:pPr>
            <a:r>
              <a:rPr lang="ru-RU" sz="1500" b="1" dirty="0">
                <a:solidFill>
                  <a:prstClr val="black"/>
                </a:solidFill>
                <a:sym typeface="Arial"/>
              </a:rPr>
              <a:t>ДОПОЛНИТЕЛЬНЫЕ</a:t>
            </a:r>
          </a:p>
          <a:p>
            <a:pPr algn="ctr" defTabSz="782088">
              <a:defRPr/>
            </a:pPr>
            <a:r>
              <a:rPr lang="ru-RU" sz="1200" b="1" dirty="0">
                <a:solidFill>
                  <a:prstClr val="black"/>
                </a:solidFill>
                <a:sym typeface="Arial"/>
              </a:rPr>
              <a:t>(ИНОЙ ФУНКЦИНАЛ) </a:t>
            </a:r>
          </a:p>
        </p:txBody>
      </p:sp>
      <p:sp>
        <p:nvSpPr>
          <p:cNvPr id="10" name="Прямоугольник 9"/>
          <p:cNvSpPr/>
          <p:nvPr/>
        </p:nvSpPr>
        <p:spPr>
          <a:xfrm>
            <a:off x="679508" y="5996944"/>
            <a:ext cx="5454421" cy="522369"/>
          </a:xfrm>
          <a:prstGeom prst="rect">
            <a:avLst/>
          </a:prstGeom>
          <a:solidFill>
            <a:srgbClr val="57508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329" tIns="27613" rIns="55329" bIns="27613" anchor="ctr"/>
          <a:lstStyle/>
          <a:p>
            <a:pPr algn="ctr" defTabSz="782088">
              <a:defRPr/>
            </a:pPr>
            <a:r>
              <a:rPr lang="ru-RU" sz="1500" b="1" dirty="0">
                <a:solidFill>
                  <a:prstClr val="white"/>
                </a:solidFill>
                <a:sym typeface="Arial"/>
              </a:rPr>
              <a:t>ФИКСИРОВАННАЯ ОПЛАТА ТРУДА  </a:t>
            </a:r>
          </a:p>
        </p:txBody>
      </p:sp>
      <p:sp>
        <p:nvSpPr>
          <p:cNvPr id="8" name="Прямоугольник 7"/>
          <p:cNvSpPr/>
          <p:nvPr/>
        </p:nvSpPr>
        <p:spPr>
          <a:xfrm>
            <a:off x="7051012" y="5126847"/>
            <a:ext cx="1686705" cy="1392355"/>
          </a:xfrm>
          <a:prstGeom prst="rect">
            <a:avLst/>
          </a:prstGeom>
          <a:solidFill>
            <a:srgbClr val="9D9DD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329" tIns="27613" rIns="55329" bIns="27613" anchor="ctr"/>
          <a:lstStyle/>
          <a:p>
            <a:pPr algn="ctr" defTabSz="782088">
              <a:defRPr/>
            </a:pPr>
            <a:r>
              <a:rPr lang="ru-RU" sz="1500" b="1" dirty="0">
                <a:solidFill>
                  <a:prstClr val="black"/>
                </a:solidFill>
                <a:sym typeface="Arial"/>
              </a:rPr>
              <a:t>Компенсационные выплаты </a:t>
            </a:r>
          </a:p>
          <a:p>
            <a:pPr algn="ctr" defTabSz="782088">
              <a:defRPr/>
            </a:pPr>
            <a:r>
              <a:rPr lang="ru-RU" sz="1500" b="1" dirty="0">
                <a:solidFill>
                  <a:prstClr val="black"/>
                </a:solidFill>
                <a:sym typeface="Arial"/>
              </a:rPr>
              <a:t>Премии </a:t>
            </a:r>
          </a:p>
          <a:p>
            <a:pPr algn="ctr" defTabSz="782088">
              <a:defRPr/>
            </a:pPr>
            <a:r>
              <a:rPr lang="ru-RU" sz="1500" b="1" dirty="0">
                <a:solidFill>
                  <a:prstClr val="black"/>
                </a:solidFill>
                <a:sym typeface="Arial"/>
              </a:rPr>
              <a:t>Стимулирующие </a:t>
            </a:r>
          </a:p>
        </p:txBody>
      </p:sp>
      <p:sp>
        <p:nvSpPr>
          <p:cNvPr id="16" name="Плюс 15"/>
          <p:cNvSpPr/>
          <p:nvPr/>
        </p:nvSpPr>
        <p:spPr>
          <a:xfrm>
            <a:off x="6294438" y="5529309"/>
            <a:ext cx="552450" cy="587375"/>
          </a:xfrm>
          <a:prstGeom prst="mathPlus">
            <a:avLst/>
          </a:prstGeom>
          <a:solidFill>
            <a:srgbClr val="ABABDD"/>
          </a:solidFill>
        </p:spPr>
        <p:style>
          <a:lnRef idx="2">
            <a:schemeClr val="accent1">
              <a:shade val="50000"/>
            </a:schemeClr>
          </a:lnRef>
          <a:fillRef idx="1">
            <a:schemeClr val="accent1"/>
          </a:fillRef>
          <a:effectRef idx="0">
            <a:schemeClr val="accent1"/>
          </a:effectRef>
          <a:fontRef idx="minor">
            <a:schemeClr val="lt1"/>
          </a:fontRef>
        </p:style>
        <p:txBody>
          <a:bodyPr lIns="55329" tIns="27613" rIns="55329" bIns="27613" anchor="ctr"/>
          <a:lstStyle/>
          <a:p>
            <a:pPr algn="ctr" defTabSz="782088">
              <a:defRPr/>
            </a:pPr>
            <a:endParaRPr lang="ru-RU" sz="1600">
              <a:solidFill>
                <a:prstClr val="white"/>
              </a:solidFill>
              <a:sym typeface="Arial"/>
            </a:endParaRPr>
          </a:p>
        </p:txBody>
      </p:sp>
      <p:pic>
        <p:nvPicPr>
          <p:cNvPr id="11" name="Рисунок 10">
            <a:extLst>
              <a:ext uri="{FF2B5EF4-FFF2-40B4-BE49-F238E27FC236}">
                <a16:creationId xmlns="" xmlns:a16="http://schemas.microsoft.com/office/drawing/2014/main" id="{0CEAFAC1-04F5-41F4-903A-1ECA605BEB5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25758" y="92355"/>
            <a:ext cx="1133874" cy="495436"/>
          </a:xfrm>
          <a:prstGeom prst="rect">
            <a:avLst/>
          </a:prstGeom>
        </p:spPr>
      </p:pic>
      <p:pic>
        <p:nvPicPr>
          <p:cNvPr id="12" name="Picture 2" descr="D:\PROFILES\ALL\DESKTOP\НПА 1.09.25\картинка красобрнадзор.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87" t="23313" b="26605"/>
          <a:stretch/>
        </p:blipFill>
        <p:spPr bwMode="auto">
          <a:xfrm>
            <a:off x="8245269" y="50275"/>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2" name="Овальная выноска 1"/>
          <p:cNvSpPr/>
          <p:nvPr/>
        </p:nvSpPr>
        <p:spPr>
          <a:xfrm>
            <a:off x="1313794" y="1997795"/>
            <a:ext cx="4382814" cy="2237873"/>
          </a:xfrm>
          <a:prstGeom prst="wedgeEllipseCallout">
            <a:avLst>
              <a:gd name="adj1" fmla="val 72826"/>
              <a:gd name="adj2" fmla="val -3425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200" b="1" dirty="0">
                <a:solidFill>
                  <a:prstClr val="white"/>
                </a:solidFill>
              </a:rPr>
              <a:t>Скорректировать обязанности и права в соответствии с 273 ФЗ</a:t>
            </a:r>
          </a:p>
          <a:p>
            <a:pPr algn="ctr" fontAlgn="base">
              <a:spcBef>
                <a:spcPct val="0"/>
              </a:spcBef>
              <a:spcAft>
                <a:spcPct val="0"/>
              </a:spcAft>
            </a:pPr>
            <a:endParaRPr lang="ru-RU" sz="1200" b="1" dirty="0">
              <a:solidFill>
                <a:prstClr val="white"/>
              </a:solidFill>
            </a:endParaRPr>
          </a:p>
          <a:p>
            <a:pPr algn="ctr" fontAlgn="base">
              <a:spcBef>
                <a:spcPct val="0"/>
              </a:spcBef>
              <a:spcAft>
                <a:spcPct val="0"/>
              </a:spcAft>
            </a:pPr>
            <a:r>
              <a:rPr lang="ru-RU" sz="1200" b="1" dirty="0">
                <a:solidFill>
                  <a:prstClr val="white"/>
                </a:solidFill>
              </a:rPr>
              <a:t>Внести перечень подготавливаемых документов в соответствии с Приказом </a:t>
            </a:r>
            <a:r>
              <a:rPr lang="ru-RU" sz="1200" b="1" dirty="0" err="1">
                <a:solidFill>
                  <a:prstClr val="white"/>
                </a:solidFill>
              </a:rPr>
              <a:t>Минпросвещения</a:t>
            </a:r>
            <a:r>
              <a:rPr lang="ru-RU" sz="1200" b="1" dirty="0">
                <a:solidFill>
                  <a:prstClr val="white"/>
                </a:solidFill>
              </a:rPr>
              <a:t> № 779</a:t>
            </a:r>
          </a:p>
          <a:p>
            <a:pPr algn="ctr" fontAlgn="base">
              <a:spcBef>
                <a:spcPct val="0"/>
              </a:spcBef>
              <a:spcAft>
                <a:spcPct val="0"/>
              </a:spcAft>
            </a:pPr>
            <a:endParaRPr lang="ru-RU" sz="1200" b="1" dirty="0">
              <a:solidFill>
                <a:prstClr val="white"/>
              </a:solidFill>
            </a:endParaRPr>
          </a:p>
          <a:p>
            <a:pPr algn="ctr" fontAlgn="base">
              <a:spcBef>
                <a:spcPct val="0"/>
              </a:spcBef>
              <a:spcAft>
                <a:spcPct val="0"/>
              </a:spcAft>
            </a:pPr>
            <a:r>
              <a:rPr lang="ru-RU" sz="1200" b="1" dirty="0">
                <a:solidFill>
                  <a:prstClr val="white"/>
                </a:solidFill>
              </a:rPr>
              <a:t>Ориентация на ЕКС и Профессиональный стандарт </a:t>
            </a:r>
          </a:p>
        </p:txBody>
      </p:sp>
      <p:sp>
        <p:nvSpPr>
          <p:cNvPr id="3" name="Прямоугольник 2"/>
          <p:cNvSpPr/>
          <p:nvPr/>
        </p:nvSpPr>
        <p:spPr>
          <a:xfrm>
            <a:off x="8737717" y="6617538"/>
            <a:ext cx="425148" cy="246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14</a:t>
            </a:r>
            <a:endParaRPr lang="ru-RU" dirty="0">
              <a:solidFill>
                <a:prstClr val="white"/>
              </a:solidFill>
            </a:endParaRPr>
          </a:p>
        </p:txBody>
      </p:sp>
      <p:sp>
        <p:nvSpPr>
          <p:cNvPr id="13" name="TextBox 2"/>
          <p:cNvSpPr txBox="1">
            <a:spLocks noChangeArrowheads="1"/>
          </p:cNvSpPr>
          <p:nvPr/>
        </p:nvSpPr>
        <p:spPr bwMode="auto">
          <a:xfrm>
            <a:off x="974754" y="1150938"/>
            <a:ext cx="5872134" cy="36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329" tIns="27613" rIns="55329" bIns="27613">
            <a:spAutoFit/>
          </a:bodyPr>
          <a:lstStyle>
            <a:lvl1pPr defTabSz="800100" eaLnBrk="0" hangingPunct="0">
              <a:lnSpc>
                <a:spcPct val="90000"/>
              </a:lnSpc>
              <a:spcBef>
                <a:spcPts val="963"/>
              </a:spcBef>
              <a:buFont typeface="Arial" pitchFamily="34" charset="0"/>
              <a:buChar char="•"/>
              <a:defRPr sz="2700">
                <a:solidFill>
                  <a:schemeClr val="tx1"/>
                </a:solidFill>
                <a:latin typeface="Calibri" pitchFamily="34" charset="0"/>
              </a:defRPr>
            </a:lvl1pPr>
            <a:lvl2pPr marL="742950" indent="-285750" defTabSz="800100" eaLnBrk="0" hangingPunct="0">
              <a:lnSpc>
                <a:spcPct val="90000"/>
              </a:lnSpc>
              <a:spcBef>
                <a:spcPts val="488"/>
              </a:spcBef>
              <a:buFont typeface="Arial" pitchFamily="34" charset="0"/>
              <a:buChar char="•"/>
              <a:defRPr sz="2300">
                <a:solidFill>
                  <a:schemeClr val="tx1"/>
                </a:solidFill>
                <a:latin typeface="Calibri" pitchFamily="34" charset="0"/>
              </a:defRPr>
            </a:lvl2pPr>
            <a:lvl3pPr marL="1143000" indent="-228600" defTabSz="800100" eaLnBrk="0" hangingPunct="0">
              <a:lnSpc>
                <a:spcPct val="90000"/>
              </a:lnSpc>
              <a:spcBef>
                <a:spcPts val="488"/>
              </a:spcBef>
              <a:buFont typeface="Arial" pitchFamily="34" charset="0"/>
              <a:buChar char="•"/>
              <a:defRPr sz="1900">
                <a:solidFill>
                  <a:schemeClr val="tx1"/>
                </a:solidFill>
                <a:latin typeface="Calibri" pitchFamily="34" charset="0"/>
              </a:defRPr>
            </a:lvl3pPr>
            <a:lvl4pPr marL="16002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4pPr>
            <a:lvl5pPr marL="20574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5pPr>
            <a:lvl6pPr marL="25146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6pPr>
            <a:lvl7pPr marL="29718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7pPr>
            <a:lvl8pPr marL="34290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8pPr>
            <a:lvl9pPr marL="38862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9pPr>
          </a:lstStyle>
          <a:p>
            <a:pPr algn="ctr" eaLnBrk="1" fontAlgn="base" hangingPunct="1">
              <a:lnSpc>
                <a:spcPct val="100000"/>
              </a:lnSpc>
              <a:spcBef>
                <a:spcPct val="0"/>
              </a:spcBef>
              <a:spcAft>
                <a:spcPct val="0"/>
              </a:spcAft>
              <a:buFontTx/>
              <a:buNone/>
            </a:pPr>
            <a:r>
              <a:rPr lang="ru-RU" altLang="ru-RU" sz="2000" b="1" dirty="0" smtClean="0">
                <a:solidFill>
                  <a:srgbClr val="FF0000"/>
                </a:solidFill>
                <a:cs typeface="Arial" pitchFamily="34" charset="0"/>
                <a:sym typeface="Arial" pitchFamily="34" charset="0"/>
              </a:rPr>
              <a:t>ЧТО ИЗМЕНИТЬ В ДОЛЖНОСТНОЙ ИНСТРУКЦИИ:</a:t>
            </a:r>
            <a:endParaRPr lang="ru-RU" altLang="ru-RU" sz="2000" b="1" dirty="0">
              <a:solidFill>
                <a:srgbClr val="FF0000"/>
              </a:solidFill>
              <a:cs typeface="Arial" pitchFamily="34" charset="0"/>
              <a:sym typeface="Arial" pitchFamily="34" charset="0"/>
            </a:endParaRPr>
          </a:p>
        </p:txBody>
      </p:sp>
    </p:spTree>
    <p:extLst>
      <p:ext uri="{BB962C8B-B14F-4D97-AF65-F5344CB8AC3E}">
        <p14:creationId xmlns:p14="http://schemas.microsoft.com/office/powerpoint/2010/main" val="3494324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extBox 2"/>
          <p:cNvSpPr txBox="1">
            <a:spLocks noChangeArrowheads="1"/>
          </p:cNvSpPr>
          <p:nvPr/>
        </p:nvSpPr>
        <p:spPr bwMode="auto">
          <a:xfrm>
            <a:off x="955699" y="990217"/>
            <a:ext cx="64992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392" tIns="27648" rIns="55392" bIns="27648">
            <a:spAutoFit/>
          </a:bodyPr>
          <a:lstStyle>
            <a:lvl1pPr defTabSz="800100" eaLnBrk="0" hangingPunct="0">
              <a:lnSpc>
                <a:spcPct val="90000"/>
              </a:lnSpc>
              <a:spcBef>
                <a:spcPts val="963"/>
              </a:spcBef>
              <a:buFont typeface="Arial" pitchFamily="34" charset="0"/>
              <a:buChar char="•"/>
              <a:defRPr sz="2700">
                <a:solidFill>
                  <a:schemeClr val="tx1"/>
                </a:solidFill>
                <a:latin typeface="Calibri" pitchFamily="34" charset="0"/>
              </a:defRPr>
            </a:lvl1pPr>
            <a:lvl2pPr marL="742950" indent="-285750" defTabSz="800100" eaLnBrk="0" hangingPunct="0">
              <a:lnSpc>
                <a:spcPct val="90000"/>
              </a:lnSpc>
              <a:spcBef>
                <a:spcPts val="488"/>
              </a:spcBef>
              <a:buFont typeface="Arial" pitchFamily="34" charset="0"/>
              <a:buChar char="•"/>
              <a:defRPr sz="2300">
                <a:solidFill>
                  <a:schemeClr val="tx1"/>
                </a:solidFill>
                <a:latin typeface="Calibri" pitchFamily="34" charset="0"/>
              </a:defRPr>
            </a:lvl2pPr>
            <a:lvl3pPr marL="1143000" indent="-228600" defTabSz="800100" eaLnBrk="0" hangingPunct="0">
              <a:lnSpc>
                <a:spcPct val="90000"/>
              </a:lnSpc>
              <a:spcBef>
                <a:spcPts val="488"/>
              </a:spcBef>
              <a:buFont typeface="Arial" pitchFamily="34" charset="0"/>
              <a:buChar char="•"/>
              <a:defRPr sz="1900">
                <a:solidFill>
                  <a:schemeClr val="tx1"/>
                </a:solidFill>
                <a:latin typeface="Calibri" pitchFamily="34" charset="0"/>
              </a:defRPr>
            </a:lvl3pPr>
            <a:lvl4pPr marL="16002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4pPr>
            <a:lvl5pPr marL="20574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5pPr>
            <a:lvl6pPr marL="25146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6pPr>
            <a:lvl7pPr marL="29718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7pPr>
            <a:lvl8pPr marL="34290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8pPr>
            <a:lvl9pPr marL="38862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9pPr>
          </a:lstStyle>
          <a:p>
            <a:pPr algn="ctr" eaLnBrk="1" fontAlgn="base" hangingPunct="1">
              <a:lnSpc>
                <a:spcPct val="100000"/>
              </a:lnSpc>
              <a:spcBef>
                <a:spcPct val="0"/>
              </a:spcBef>
              <a:spcAft>
                <a:spcPct val="0"/>
              </a:spcAft>
              <a:buFontTx/>
              <a:buNone/>
            </a:pPr>
            <a:r>
              <a:rPr lang="ru-RU" altLang="ru-RU" sz="2000" b="1" dirty="0" smtClean="0">
                <a:solidFill>
                  <a:srgbClr val="FF0000"/>
                </a:solidFill>
                <a:cs typeface="Arial" pitchFamily="34" charset="0"/>
                <a:sym typeface="Arial" pitchFamily="34" charset="0"/>
              </a:rPr>
              <a:t>ПЕДАГОГИЧЕСКИЕ РАБОТНИКИ НЕ ОБЯЗАНЫ:       </a:t>
            </a:r>
            <a:endParaRPr lang="ru-RU" altLang="ru-RU" sz="2000" b="1" dirty="0">
              <a:solidFill>
                <a:srgbClr val="FF0000"/>
              </a:solidFill>
              <a:cs typeface="Arial" pitchFamily="34" charset="0"/>
              <a:sym typeface="Arial" pitchFamily="34" charset="0"/>
            </a:endParaRPr>
          </a:p>
        </p:txBody>
      </p:sp>
      <p:pic>
        <p:nvPicPr>
          <p:cNvPr id="531459"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9987" y="2025153"/>
            <a:ext cx="2554014"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41426" y="1772558"/>
            <a:ext cx="7113587" cy="4626318"/>
          </a:xfrm>
          <a:prstGeom prst="rect">
            <a:avLst/>
          </a:prstGeom>
          <a:noFill/>
        </p:spPr>
        <p:txBody>
          <a:bodyPr lIns="55392" tIns="27648" rIns="55392" bIns="27648">
            <a:spAutoFit/>
          </a:bodyPr>
          <a:lstStyle/>
          <a:p>
            <a:pPr marL="346098" indent="-346098" algn="just" defTabSz="782983">
              <a:buFont typeface="Wingdings" panose="05000000000000000000" pitchFamily="2" charset="2"/>
              <a:buChar char="Ø"/>
              <a:defRPr/>
            </a:pPr>
            <a:r>
              <a:rPr lang="ru-RU" sz="1600" b="1" dirty="0">
                <a:solidFill>
                  <a:prstClr val="black"/>
                </a:solidFill>
                <a:cs typeface="Arial" pitchFamily="34" charset="0"/>
                <a:sym typeface="Arial"/>
              </a:rPr>
              <a:t>Осуществлять функции органов опеки (подомовые обходы) и других </a:t>
            </a:r>
            <a:r>
              <a:rPr lang="ru-RU" sz="1600" b="1" dirty="0" smtClean="0">
                <a:solidFill>
                  <a:prstClr val="black"/>
                </a:solidFill>
                <a:cs typeface="Arial" pitchFamily="34" charset="0"/>
                <a:sym typeface="Arial"/>
              </a:rPr>
              <a:t>ведомств</a:t>
            </a:r>
          </a:p>
          <a:p>
            <a:pPr algn="just" defTabSz="782983">
              <a:defRPr/>
            </a:pPr>
            <a:endParaRPr lang="ru-RU" sz="1600" b="1" dirty="0" smtClean="0">
              <a:solidFill>
                <a:prstClr val="black"/>
              </a:solidFill>
              <a:cs typeface="Arial" pitchFamily="34" charset="0"/>
              <a:sym typeface="Arial"/>
            </a:endParaRPr>
          </a:p>
          <a:p>
            <a:pPr marL="346098" indent="-346098" algn="just" defTabSz="782983">
              <a:buFont typeface="Wingdings" panose="05000000000000000000" pitchFamily="2" charset="2"/>
              <a:buChar char="Ø"/>
              <a:defRPr/>
            </a:pPr>
            <a:r>
              <a:rPr lang="ru-RU" sz="1600" b="1" dirty="0" smtClean="0">
                <a:solidFill>
                  <a:prstClr val="black"/>
                </a:solidFill>
                <a:cs typeface="Arial" pitchFamily="34" charset="0"/>
                <a:sym typeface="Arial"/>
              </a:rPr>
              <a:t>Формировать </a:t>
            </a:r>
            <a:r>
              <a:rPr lang="ru-RU" sz="1600" b="1" dirty="0">
                <a:solidFill>
                  <a:prstClr val="black"/>
                </a:solidFill>
                <a:cs typeface="Arial" pitchFamily="34" charset="0"/>
                <a:sym typeface="Arial"/>
              </a:rPr>
              <a:t>дежурные патрули и участвовать в их работе </a:t>
            </a:r>
          </a:p>
          <a:p>
            <a:pPr defTabSz="782983">
              <a:defRPr/>
            </a:pPr>
            <a:endParaRPr lang="ru-RU" sz="1600" b="1" dirty="0">
              <a:solidFill>
                <a:prstClr val="black"/>
              </a:solidFill>
              <a:cs typeface="Arial" pitchFamily="34" charset="0"/>
              <a:sym typeface="Arial"/>
            </a:endParaRPr>
          </a:p>
          <a:p>
            <a:pPr marL="346098" indent="-346098" defTabSz="782983">
              <a:buFont typeface="Wingdings" panose="05000000000000000000" pitchFamily="2" charset="2"/>
              <a:buChar char="Ø"/>
              <a:defRPr/>
            </a:pPr>
            <a:r>
              <a:rPr lang="ru-RU" sz="1600" b="1" dirty="0">
                <a:solidFill>
                  <a:prstClr val="black"/>
                </a:solidFill>
                <a:cs typeface="Arial" pitchFamily="34" charset="0"/>
                <a:sym typeface="Arial"/>
              </a:rPr>
              <a:t>Принимать участие в профессиональных конкурсах  </a:t>
            </a:r>
          </a:p>
          <a:p>
            <a:pPr marL="346098" indent="-346098" defTabSz="782983">
              <a:buFont typeface="Wingdings" panose="05000000000000000000" pitchFamily="2" charset="2"/>
              <a:buChar char="Ø"/>
              <a:defRPr/>
            </a:pPr>
            <a:endParaRPr lang="ru-RU" sz="1600" b="1" dirty="0">
              <a:solidFill>
                <a:prstClr val="black"/>
              </a:solidFill>
              <a:cs typeface="Arial" pitchFamily="34" charset="0"/>
              <a:sym typeface="Arial"/>
            </a:endParaRPr>
          </a:p>
          <a:p>
            <a:pPr marL="346098" indent="-346098" defTabSz="782983">
              <a:buFont typeface="Wingdings" panose="05000000000000000000" pitchFamily="2" charset="2"/>
              <a:buChar char="Ø"/>
              <a:defRPr/>
            </a:pPr>
            <a:r>
              <a:rPr lang="ru-RU" sz="1600" b="1" dirty="0">
                <a:solidFill>
                  <a:prstClr val="black"/>
                </a:solidFill>
                <a:cs typeface="Arial" pitchFamily="34" charset="0"/>
                <a:sym typeface="Arial"/>
              </a:rPr>
              <a:t>Организовывать мероприятия, не предусмотренные образовательной программой </a:t>
            </a:r>
          </a:p>
          <a:p>
            <a:pPr marL="346098" indent="-346098" defTabSz="782983">
              <a:buFont typeface="Wingdings" panose="05000000000000000000" pitchFamily="2" charset="2"/>
              <a:buChar char="Ø"/>
              <a:defRPr/>
            </a:pPr>
            <a:endParaRPr lang="ru-RU" sz="1600" b="1" dirty="0">
              <a:solidFill>
                <a:prstClr val="black"/>
              </a:solidFill>
              <a:cs typeface="Arial" pitchFamily="34" charset="0"/>
              <a:sym typeface="Arial"/>
            </a:endParaRPr>
          </a:p>
          <a:p>
            <a:pPr marL="346098" indent="-346098" defTabSz="782983">
              <a:buFont typeface="Wingdings" panose="05000000000000000000" pitchFamily="2" charset="2"/>
              <a:buChar char="Ø"/>
              <a:defRPr/>
            </a:pPr>
            <a:r>
              <a:rPr lang="ru-RU" sz="1600" b="1" dirty="0">
                <a:solidFill>
                  <a:prstClr val="black"/>
                </a:solidFill>
                <a:cs typeface="Arial" pitchFamily="34" charset="0"/>
                <a:sym typeface="Arial"/>
              </a:rPr>
              <a:t>Принимать участие в работе методических объединений</a:t>
            </a:r>
          </a:p>
          <a:p>
            <a:pPr marL="346098" indent="-346098" defTabSz="782983">
              <a:buFont typeface="Wingdings" panose="05000000000000000000" pitchFamily="2" charset="2"/>
              <a:buChar char="Ø"/>
              <a:defRPr/>
            </a:pPr>
            <a:endParaRPr lang="ru-RU" sz="1600" b="1" dirty="0">
              <a:solidFill>
                <a:prstClr val="black"/>
              </a:solidFill>
              <a:cs typeface="Arial" pitchFamily="34" charset="0"/>
              <a:sym typeface="Arial"/>
            </a:endParaRPr>
          </a:p>
          <a:p>
            <a:pPr marL="346098" indent="-346098" defTabSz="782983">
              <a:buFont typeface="Wingdings" panose="05000000000000000000" pitchFamily="2" charset="2"/>
              <a:buChar char="Ø"/>
              <a:defRPr/>
            </a:pPr>
            <a:r>
              <a:rPr lang="ru-RU" sz="1600" b="1" dirty="0">
                <a:solidFill>
                  <a:prstClr val="black"/>
                </a:solidFill>
                <a:cs typeface="Arial" pitchFamily="34" charset="0"/>
                <a:sym typeface="Arial"/>
              </a:rPr>
              <a:t>Методическую работу осуществлять исключительно на рабочем месте</a:t>
            </a:r>
          </a:p>
          <a:p>
            <a:pPr marL="346098" indent="-346098" defTabSz="782983">
              <a:buFont typeface="Wingdings" panose="05000000000000000000" pitchFamily="2" charset="2"/>
              <a:buChar char="Ø"/>
              <a:defRPr/>
            </a:pPr>
            <a:endParaRPr lang="ru-RU" sz="1600" b="1" dirty="0">
              <a:solidFill>
                <a:prstClr val="black"/>
              </a:solidFill>
              <a:cs typeface="Arial" pitchFamily="34" charset="0"/>
              <a:sym typeface="Arial"/>
            </a:endParaRPr>
          </a:p>
          <a:p>
            <a:pPr marL="346098" indent="-346098" defTabSz="782983">
              <a:buFont typeface="Wingdings" panose="05000000000000000000" pitchFamily="2" charset="2"/>
              <a:buChar char="Ø"/>
              <a:defRPr/>
            </a:pPr>
            <a:r>
              <a:rPr lang="ru-RU" sz="1600" b="1" dirty="0">
                <a:solidFill>
                  <a:prstClr val="black"/>
                </a:solidFill>
                <a:cs typeface="Arial" pitchFamily="34" charset="0"/>
                <a:sym typeface="Arial"/>
              </a:rPr>
              <a:t>Готовить отчеты для разных ведомств    </a:t>
            </a:r>
          </a:p>
          <a:p>
            <a:pPr marL="346098" indent="-346098" defTabSz="782983">
              <a:buFont typeface="Wingdings" panose="05000000000000000000" pitchFamily="2" charset="2"/>
              <a:buChar char="Ø"/>
              <a:defRPr/>
            </a:pPr>
            <a:endParaRPr lang="ru-RU" sz="1700" dirty="0">
              <a:solidFill>
                <a:prstClr val="black"/>
              </a:solidFill>
              <a:cs typeface="Arial" pitchFamily="34" charset="0"/>
              <a:sym typeface="Arial"/>
            </a:endParaRPr>
          </a:p>
          <a:p>
            <a:pPr marL="346098" indent="-346098" defTabSz="782983">
              <a:buFont typeface="Wingdings" panose="05000000000000000000" pitchFamily="2" charset="2"/>
              <a:buChar char="Ø"/>
              <a:defRPr/>
            </a:pPr>
            <a:endParaRPr lang="ru-RU" sz="2000" dirty="0">
              <a:solidFill>
                <a:prstClr val="black"/>
              </a:solidFill>
              <a:cs typeface="Arial" pitchFamily="34" charset="0"/>
              <a:sym typeface="Arial"/>
            </a:endParaRPr>
          </a:p>
          <a:p>
            <a:pPr marL="346098" indent="-346098" defTabSz="782983">
              <a:buFont typeface="Wingdings" panose="05000000000000000000" pitchFamily="2" charset="2"/>
              <a:buChar char="Ø"/>
              <a:defRPr/>
            </a:pPr>
            <a:endParaRPr lang="ru-RU" sz="2000" dirty="0">
              <a:solidFill>
                <a:prstClr val="black"/>
              </a:solidFill>
              <a:cs typeface="Arial" pitchFamily="34" charset="0"/>
              <a:sym typeface="Arial"/>
            </a:endParaRPr>
          </a:p>
        </p:txBody>
      </p:sp>
      <p:sp>
        <p:nvSpPr>
          <p:cNvPr id="5" name="TextBox 4"/>
          <p:cNvSpPr txBox="1"/>
          <p:nvPr/>
        </p:nvSpPr>
        <p:spPr>
          <a:xfrm>
            <a:off x="500825" y="5930320"/>
            <a:ext cx="7144753" cy="39439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55392" tIns="27648" rIns="55392" bIns="27648">
            <a:spAutoFit/>
          </a:bodyPr>
          <a:lstStyle/>
          <a:p>
            <a:pPr defTabSz="782983">
              <a:defRPr/>
            </a:pPr>
            <a:r>
              <a:rPr lang="ru-RU" sz="2200" b="1" dirty="0">
                <a:solidFill>
                  <a:srgbClr val="C00000"/>
                </a:solidFill>
                <a:cs typeface="Arial" pitchFamily="34" charset="0"/>
                <a:sym typeface="Arial"/>
              </a:rPr>
              <a:t>ОСНОВНОЙ ВИД ДЕЯТЕЛЬНОСТИ – ОБРАЗОВАТЕЛЬНАЯ !!!</a:t>
            </a:r>
          </a:p>
        </p:txBody>
      </p:sp>
      <p:pic>
        <p:nvPicPr>
          <p:cNvPr id="6" name="Рисунок 5">
            <a:extLst>
              <a:ext uri="{FF2B5EF4-FFF2-40B4-BE49-F238E27FC236}">
                <a16:creationId xmlns="" xmlns:a16="http://schemas.microsoft.com/office/drawing/2014/main" id="{0CEAFAC1-04F5-41F4-903A-1ECA605BEB5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25758" y="92354"/>
            <a:ext cx="1338032" cy="584641"/>
          </a:xfrm>
          <a:prstGeom prst="rect">
            <a:avLst/>
          </a:prstGeom>
        </p:spPr>
      </p:pic>
      <p:pic>
        <p:nvPicPr>
          <p:cNvPr id="7" name="Picture 2" descr="D:\PROFILES\ALL\DESKTOP\НПА 1.09.25\картинка красобрнадзор.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87" t="23313" b="26605"/>
          <a:stretch/>
        </p:blipFill>
        <p:spPr bwMode="auto">
          <a:xfrm>
            <a:off x="8245269" y="50275"/>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718853" y="6589986"/>
            <a:ext cx="425148" cy="26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15</a:t>
            </a:r>
            <a:endParaRPr lang="ru-RU" dirty="0">
              <a:solidFill>
                <a:prstClr val="white"/>
              </a:solidFill>
            </a:endParaRPr>
          </a:p>
        </p:txBody>
      </p:sp>
    </p:spTree>
    <p:extLst>
      <p:ext uri="{BB962C8B-B14F-4D97-AF65-F5344CB8AC3E}">
        <p14:creationId xmlns:p14="http://schemas.microsoft.com/office/powerpoint/2010/main" val="3573748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0CEAFAC1-04F5-41F4-903A-1ECA605BEB5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35334" y="129695"/>
            <a:ext cx="1104037" cy="482399"/>
          </a:xfrm>
          <a:prstGeom prst="rect">
            <a:avLst/>
          </a:prstGeom>
        </p:spPr>
      </p:pic>
      <p:pic>
        <p:nvPicPr>
          <p:cNvPr id="7" name="Picture 2" descr="D:\PROFILES\ALL\DESKTOP\НПА 1.09.25\картинка красобрнадзор.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87" t="23313" b="26605"/>
          <a:stretch/>
        </p:blipFill>
        <p:spPr bwMode="auto">
          <a:xfrm>
            <a:off x="8286270" y="57514"/>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extLst>
          </p:cNvPr>
          <p:cNvSpPr/>
          <p:nvPr/>
        </p:nvSpPr>
        <p:spPr>
          <a:xfrm>
            <a:off x="135333" y="1280236"/>
            <a:ext cx="2798763" cy="439578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a:outerShdw blurRad="50800" dist="38100" dir="2700000" algn="tl" rotWithShape="0">
              <a:prstClr val="black">
                <a:alpha val="40000"/>
              </a:prstClr>
            </a:outerShdw>
          </a:effectLst>
        </p:spPr>
        <p:txBody>
          <a:bodyPr lIns="55277" tIns="27584" rIns="55277" bIns="27584" anchor="ctr"/>
          <a:lstStyle/>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FFC000">
                  <a:lumMod val="50000"/>
                </a:srgbClr>
              </a:solidFill>
              <a:cs typeface="Arial" pitchFamily="34" charset="0"/>
              <a:sym typeface="Arial"/>
            </a:endParaRPr>
          </a:p>
          <a:p>
            <a:pPr algn="ctr" defTabSz="781324">
              <a:defRPr/>
            </a:pPr>
            <a:r>
              <a:rPr lang="ru-RU" sz="1200" b="1" kern="0" dirty="0">
                <a:solidFill>
                  <a:srgbClr val="FFC000">
                    <a:lumMod val="50000"/>
                  </a:srgbClr>
                </a:solidFill>
                <a:cs typeface="Arial" pitchFamily="34" charset="0"/>
                <a:sym typeface="Arial"/>
              </a:rPr>
              <a:t>МЕТОДИЧЕСКАЯ РАБОТА ПЕДАГОГА </a:t>
            </a:r>
          </a:p>
          <a:p>
            <a:pPr algn="ctr" defTabSz="781324">
              <a:defRPr/>
            </a:pPr>
            <a:endParaRPr lang="ru-RU" sz="1200" kern="0" dirty="0">
              <a:solidFill>
                <a:srgbClr val="575086"/>
              </a:solidFill>
              <a:cs typeface="Arial" pitchFamily="34" charset="0"/>
              <a:sym typeface="Arial"/>
            </a:endParaRPr>
          </a:p>
          <a:p>
            <a:pPr algn="ctr" defTabSz="781324">
              <a:defRPr/>
            </a:pPr>
            <a:r>
              <a:rPr lang="ru-RU" sz="1200" b="1" kern="0" dirty="0">
                <a:solidFill>
                  <a:srgbClr val="575086"/>
                </a:solidFill>
                <a:cs typeface="Arial" pitchFamily="34" charset="0"/>
                <a:sym typeface="Arial"/>
              </a:rPr>
              <a:t>Деятельность, связанная с подготовкой к реализации ОП и анализом ее результативности </a:t>
            </a:r>
          </a:p>
          <a:p>
            <a:pPr algn="ctr" defTabSz="781324">
              <a:defRPr/>
            </a:pPr>
            <a:endParaRPr lang="ru-RU" sz="1200" b="1" kern="0" dirty="0">
              <a:solidFill>
                <a:srgbClr val="575086"/>
              </a:solidFill>
              <a:cs typeface="Arial" pitchFamily="34" charset="0"/>
              <a:sym typeface="Arial"/>
            </a:endParaRPr>
          </a:p>
          <a:p>
            <a:pPr marL="310816" indent="-310816" algn="just" defTabSz="781324">
              <a:buFontTx/>
              <a:buAutoNum type="arabicPeriod"/>
              <a:defRPr/>
            </a:pPr>
            <a:r>
              <a:rPr lang="ru-RU" sz="1200" b="1" kern="0" dirty="0">
                <a:solidFill>
                  <a:srgbClr val="FF0000"/>
                </a:solidFill>
                <a:cs typeface="Arial" pitchFamily="34" charset="0"/>
                <a:sym typeface="Arial"/>
              </a:rPr>
              <a:t>Разработка КТП </a:t>
            </a:r>
            <a:r>
              <a:rPr lang="ru-RU" sz="1200" kern="0" dirty="0">
                <a:solidFill>
                  <a:srgbClr val="FF0000"/>
                </a:solidFill>
                <a:cs typeface="Arial" pitchFamily="34" charset="0"/>
                <a:sym typeface="Arial"/>
              </a:rPr>
              <a:t>(обязательный документ)</a:t>
            </a:r>
          </a:p>
          <a:p>
            <a:pPr marL="310816" indent="-310816" algn="just" defTabSz="781324">
              <a:buFontTx/>
              <a:buAutoNum type="arabicPeriod"/>
              <a:defRPr/>
            </a:pPr>
            <a:r>
              <a:rPr lang="ru-RU" sz="1200" b="1" kern="0" dirty="0">
                <a:solidFill>
                  <a:srgbClr val="575086"/>
                </a:solidFill>
                <a:cs typeface="Arial" pitchFamily="34" charset="0"/>
                <a:sym typeface="Arial"/>
              </a:rPr>
              <a:t>Разработка ОП </a:t>
            </a:r>
            <a:r>
              <a:rPr lang="ru-RU" sz="1200" kern="0" dirty="0">
                <a:solidFill>
                  <a:srgbClr val="575086"/>
                </a:solidFill>
                <a:cs typeface="Arial" pitchFamily="34" charset="0"/>
                <a:sym typeface="Arial"/>
              </a:rPr>
              <a:t>(может участвовать)</a:t>
            </a:r>
          </a:p>
          <a:p>
            <a:pPr marL="310816" indent="-310816" algn="just" defTabSz="781324">
              <a:buFontTx/>
              <a:buAutoNum type="arabicPeriod"/>
              <a:defRPr/>
            </a:pPr>
            <a:r>
              <a:rPr lang="ru-RU" sz="1200" b="1" kern="0" dirty="0">
                <a:solidFill>
                  <a:srgbClr val="575086"/>
                </a:solidFill>
                <a:cs typeface="Arial" pitchFamily="34" charset="0"/>
                <a:sym typeface="Arial"/>
              </a:rPr>
              <a:t>Разработка дидактических материалов </a:t>
            </a:r>
            <a:r>
              <a:rPr lang="ru-RU" sz="1200" kern="0" dirty="0">
                <a:solidFill>
                  <a:srgbClr val="575086"/>
                </a:solidFill>
                <a:cs typeface="Arial" pitchFamily="34" charset="0"/>
                <a:sym typeface="Arial"/>
              </a:rPr>
              <a:t>для занятий, конспектов, сценариев, подбор форм, методов и средств, и </a:t>
            </a:r>
            <a:r>
              <a:rPr lang="ru-RU" sz="1200" kern="0" dirty="0" err="1">
                <a:solidFill>
                  <a:srgbClr val="575086"/>
                </a:solidFill>
                <a:cs typeface="Arial" pitchFamily="34" charset="0"/>
                <a:sym typeface="Arial"/>
              </a:rPr>
              <a:t>тд</a:t>
            </a:r>
            <a:r>
              <a:rPr lang="ru-RU" sz="1200" kern="0" dirty="0">
                <a:solidFill>
                  <a:srgbClr val="575086"/>
                </a:solidFill>
                <a:cs typeface="Arial" pitchFamily="34" charset="0"/>
                <a:sym typeface="Arial"/>
              </a:rPr>
              <a:t>. (делает по своему усмотрению по мере необходимости)</a:t>
            </a:r>
          </a:p>
          <a:p>
            <a:pPr marL="310816" indent="-310816" algn="just" defTabSz="781324">
              <a:buFontTx/>
              <a:buAutoNum type="arabicPeriod"/>
              <a:defRPr/>
            </a:pPr>
            <a:r>
              <a:rPr lang="ru-RU" sz="1200" b="1" kern="0" dirty="0">
                <a:solidFill>
                  <a:srgbClr val="575086"/>
                </a:solidFill>
                <a:cs typeface="Arial" pitchFamily="34" charset="0"/>
                <a:sym typeface="Arial"/>
              </a:rPr>
              <a:t>Проведение педагогической диагностики </a:t>
            </a:r>
            <a:r>
              <a:rPr lang="ru-RU" sz="1200" kern="0" dirty="0">
                <a:solidFill>
                  <a:srgbClr val="575086"/>
                </a:solidFill>
                <a:cs typeface="Arial" pitchFamily="34" charset="0"/>
                <a:sym typeface="Arial"/>
              </a:rPr>
              <a:t>и анализ ее результатов (делает по своему усмотрению по мере необходимости)</a:t>
            </a:r>
          </a:p>
          <a:p>
            <a:pPr algn="just" defTabSz="781324">
              <a:defRPr/>
            </a:pPr>
            <a:endParaRPr lang="ru-RU" sz="1200" kern="0" dirty="0">
              <a:solidFill>
                <a:srgbClr val="575086"/>
              </a:solidFill>
              <a:cs typeface="Arial" pitchFamily="34" charset="0"/>
              <a:sym typeface="Arial"/>
            </a:endParaRPr>
          </a:p>
          <a:p>
            <a:pPr marL="310816" indent="-310816" algn="just" defTabSz="781324">
              <a:buFontTx/>
              <a:buAutoNum type="arabicPeriod"/>
              <a:defRPr/>
            </a:pPr>
            <a:endParaRPr lang="ru-RU" sz="1600" kern="0" dirty="0">
              <a:solidFill>
                <a:srgbClr val="575086"/>
              </a:solidFill>
              <a:cs typeface="Arial" pitchFamily="34" charset="0"/>
              <a:sym typeface="Arial"/>
            </a:endParaRPr>
          </a:p>
          <a:p>
            <a:pPr marL="310816" indent="-310816" algn="just" defTabSz="781324">
              <a:buFontTx/>
              <a:buAutoNum type="arabicPeriod"/>
              <a:defRPr/>
            </a:pPr>
            <a:endParaRPr lang="ru-RU" sz="1600"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p:txBody>
      </p:sp>
      <p:sp>
        <p:nvSpPr>
          <p:cNvPr id="10" name="Прямоугольник 9">
            <a:extLst>
              <a:ext uri="{FF2B5EF4-FFF2-40B4-BE49-F238E27FC236}"/>
            </a:extLst>
          </p:cNvPr>
          <p:cNvSpPr/>
          <p:nvPr/>
        </p:nvSpPr>
        <p:spPr>
          <a:xfrm>
            <a:off x="3140294" y="1301257"/>
            <a:ext cx="2800350" cy="439578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a:outerShdw blurRad="50800" dist="38100" dir="2700000" algn="tl" rotWithShape="0">
              <a:prstClr val="black">
                <a:alpha val="40000"/>
              </a:prstClr>
            </a:outerShdw>
          </a:effectLst>
        </p:spPr>
        <p:txBody>
          <a:bodyPr lIns="55277" tIns="27584" rIns="55277" bIns="27584" anchor="ctr"/>
          <a:lstStyle/>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r>
              <a:rPr lang="ru-RU" sz="1200" b="1" kern="0" dirty="0">
                <a:solidFill>
                  <a:srgbClr val="FFC000">
                    <a:lumMod val="50000"/>
                  </a:srgbClr>
                </a:solidFill>
                <a:cs typeface="Arial" pitchFamily="34" charset="0"/>
                <a:sym typeface="Arial"/>
              </a:rPr>
              <a:t>ПОВЫШЕНИЕ КВАЛИФИКАЦИИ</a:t>
            </a:r>
          </a:p>
          <a:p>
            <a:pPr algn="ctr" defTabSz="781324">
              <a:defRPr/>
            </a:pPr>
            <a:endParaRPr lang="ru-RU" sz="1200" kern="0" dirty="0">
              <a:solidFill>
                <a:srgbClr val="575086"/>
              </a:solidFill>
              <a:cs typeface="Arial" pitchFamily="34" charset="0"/>
              <a:sym typeface="Arial"/>
            </a:endParaRPr>
          </a:p>
          <a:p>
            <a:pPr algn="ctr" defTabSz="781324">
              <a:defRPr/>
            </a:pPr>
            <a:r>
              <a:rPr lang="ru-RU" sz="1200" b="1" kern="0" dirty="0">
                <a:solidFill>
                  <a:srgbClr val="575086"/>
                </a:solidFill>
                <a:cs typeface="Arial" pitchFamily="34" charset="0"/>
                <a:sym typeface="Arial"/>
              </a:rPr>
              <a:t>Деятельность, связанная с повышением уровня профессионального мастерства</a:t>
            </a:r>
          </a:p>
          <a:p>
            <a:pPr algn="just" defTabSz="781324">
              <a:defRPr/>
            </a:pPr>
            <a:r>
              <a:rPr lang="ru-RU" sz="1200" b="1" kern="0" dirty="0">
                <a:solidFill>
                  <a:srgbClr val="575086"/>
                </a:solidFill>
                <a:cs typeface="Arial" pitchFamily="34" charset="0"/>
                <a:sym typeface="Arial"/>
              </a:rPr>
              <a:t> </a:t>
            </a:r>
          </a:p>
          <a:p>
            <a:pPr marL="310816" indent="-310816" algn="just" defTabSz="781324">
              <a:buFontTx/>
              <a:buAutoNum type="arabicPeriod"/>
              <a:defRPr/>
            </a:pPr>
            <a:r>
              <a:rPr lang="ru-RU" sz="1200" b="1" kern="0" dirty="0">
                <a:solidFill>
                  <a:srgbClr val="575086"/>
                </a:solidFill>
                <a:cs typeface="Arial" pitchFamily="34" charset="0"/>
                <a:sym typeface="Arial"/>
              </a:rPr>
              <a:t>Обучение по программам ПК </a:t>
            </a:r>
            <a:r>
              <a:rPr lang="ru-RU" sz="1200" kern="0" dirty="0">
                <a:solidFill>
                  <a:srgbClr val="575086"/>
                </a:solidFill>
                <a:cs typeface="Arial" pitchFamily="34" charset="0"/>
                <a:sym typeface="Arial"/>
              </a:rPr>
              <a:t>(ст.47 п.5 273 ФЗ право на ДПО по профилю деятельности не реже 1 раза в 3 года)</a:t>
            </a:r>
          </a:p>
          <a:p>
            <a:pPr marL="310816" indent="-310816" algn="just" defTabSz="781324">
              <a:buFontTx/>
              <a:buAutoNum type="arabicPeriod"/>
              <a:defRPr/>
            </a:pPr>
            <a:r>
              <a:rPr lang="ru-RU" sz="1200" b="1" kern="0" dirty="0">
                <a:solidFill>
                  <a:srgbClr val="575086"/>
                </a:solidFill>
                <a:cs typeface="Arial" pitchFamily="34" charset="0"/>
                <a:sym typeface="Arial"/>
              </a:rPr>
              <a:t>Участие в проектах, конкурсах</a:t>
            </a:r>
            <a:r>
              <a:rPr lang="ru-RU" sz="1200" kern="0" dirty="0">
                <a:solidFill>
                  <a:srgbClr val="575086"/>
                </a:solidFill>
                <a:cs typeface="Arial" pitchFamily="34" charset="0"/>
                <a:sym typeface="Arial"/>
              </a:rPr>
              <a:t>,  форумах и др. НЕ является обязательным, по решению педагога. </a:t>
            </a:r>
          </a:p>
          <a:p>
            <a:pPr marL="310816" indent="-310816" algn="just" defTabSz="781324">
              <a:buFontTx/>
              <a:buAutoNum type="arabicPeriod"/>
              <a:defRPr/>
            </a:pPr>
            <a:r>
              <a:rPr lang="ru-RU" sz="1200" b="1" kern="0" dirty="0">
                <a:solidFill>
                  <a:srgbClr val="575086"/>
                </a:solidFill>
                <a:cs typeface="Arial" pitchFamily="34" charset="0"/>
                <a:sym typeface="Arial"/>
              </a:rPr>
              <a:t>Планы по саморазвитию</a:t>
            </a:r>
            <a:r>
              <a:rPr lang="ru-RU" sz="1200" kern="0" dirty="0">
                <a:solidFill>
                  <a:srgbClr val="575086"/>
                </a:solidFill>
                <a:cs typeface="Arial" pitchFamily="34" charset="0"/>
                <a:sym typeface="Arial"/>
              </a:rPr>
              <a:t>, отчеты по самообразованию  не являются обязательным документом. </a:t>
            </a:r>
          </a:p>
          <a:p>
            <a:pPr marL="310816" indent="-310816" algn="just" defTabSz="781324">
              <a:buFontTx/>
              <a:buAutoNum type="arabicPeriod"/>
              <a:defRPr/>
            </a:pPr>
            <a:r>
              <a:rPr lang="ru-RU" sz="1200" b="1" kern="0" dirty="0">
                <a:solidFill>
                  <a:srgbClr val="575086"/>
                </a:solidFill>
                <a:cs typeface="Arial" pitchFamily="34" charset="0"/>
                <a:sym typeface="Arial"/>
              </a:rPr>
              <a:t>Подготовка к аттестации </a:t>
            </a:r>
            <a:r>
              <a:rPr lang="ru-RU" sz="1200" kern="0" dirty="0">
                <a:solidFill>
                  <a:srgbClr val="575086"/>
                </a:solidFill>
                <a:cs typeface="Arial" pitchFamily="34" charset="0"/>
                <a:sym typeface="Arial"/>
              </a:rPr>
              <a:t>в соответствии с установленными требованиями. </a:t>
            </a:r>
          </a:p>
          <a:p>
            <a:pPr marL="310816" indent="-310816" algn="just" defTabSz="781324">
              <a:buFontTx/>
              <a:buAutoNum type="arabicPeriod"/>
              <a:defRPr/>
            </a:pPr>
            <a:endParaRPr lang="ru-RU" sz="1600"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r>
              <a:rPr lang="ru-RU" sz="1600" b="1" kern="0" dirty="0">
                <a:solidFill>
                  <a:srgbClr val="575086"/>
                </a:solidFill>
                <a:cs typeface="Arial" pitchFamily="34" charset="0"/>
                <a:sym typeface="Arial"/>
              </a:rPr>
              <a:t> </a:t>
            </a:r>
          </a:p>
        </p:txBody>
      </p:sp>
      <p:sp>
        <p:nvSpPr>
          <p:cNvPr id="12" name="Прямоугольник 11">
            <a:extLst>
              <a:ext uri="{FF2B5EF4-FFF2-40B4-BE49-F238E27FC236}"/>
            </a:extLst>
          </p:cNvPr>
          <p:cNvSpPr/>
          <p:nvPr/>
        </p:nvSpPr>
        <p:spPr>
          <a:xfrm>
            <a:off x="6194202" y="1304541"/>
            <a:ext cx="2798762" cy="4395788"/>
          </a:xfrm>
          <a:prstGeom prst="rect">
            <a:avLst/>
          </a:prstGeom>
          <a:solidFill>
            <a:srgbClr val="4472C4">
              <a:lumMod val="20000"/>
              <a:lumOff val="80000"/>
            </a:srgbClr>
          </a:solidFill>
          <a:ln w="12700" cap="flat" cmpd="sng" algn="ctr">
            <a:solidFill>
              <a:srgbClr val="4472C4">
                <a:shade val="15000"/>
              </a:srgbClr>
            </a:solidFill>
            <a:prstDash val="solid"/>
            <a:miter lim="800000"/>
          </a:ln>
          <a:effectLst>
            <a:outerShdw blurRad="50800" dist="38100" dir="2700000" algn="tl" rotWithShape="0">
              <a:prstClr val="black">
                <a:alpha val="40000"/>
              </a:prstClr>
            </a:outerShdw>
          </a:effectLst>
        </p:spPr>
        <p:txBody>
          <a:bodyPr lIns="55277" tIns="27584" rIns="55277" bIns="27584" anchor="ctr"/>
          <a:lstStyle/>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r>
              <a:rPr lang="ru-RU" sz="1200" b="1" kern="0" dirty="0">
                <a:solidFill>
                  <a:srgbClr val="FFC000">
                    <a:lumMod val="50000"/>
                  </a:srgbClr>
                </a:solidFill>
                <a:cs typeface="Arial" pitchFamily="34" charset="0"/>
                <a:sym typeface="Arial"/>
              </a:rPr>
              <a:t>НАУЧНО-ИССЛЕДОВАТЕЛЬСКАЯ ДЕЯТЕЛЬНОСТЬ</a:t>
            </a:r>
          </a:p>
          <a:p>
            <a:pPr algn="ctr" defTabSz="781324">
              <a:defRPr/>
            </a:pPr>
            <a:endParaRPr lang="ru-RU" sz="1200" b="1" kern="0" dirty="0">
              <a:solidFill>
                <a:srgbClr val="575086"/>
              </a:solidFill>
              <a:cs typeface="Arial" pitchFamily="34" charset="0"/>
              <a:sym typeface="Arial"/>
            </a:endParaRPr>
          </a:p>
          <a:p>
            <a:pPr algn="ctr" defTabSz="781324">
              <a:defRPr/>
            </a:pPr>
            <a:r>
              <a:rPr lang="ru-RU" sz="1200" b="1" kern="0" dirty="0">
                <a:solidFill>
                  <a:srgbClr val="575086"/>
                </a:solidFill>
                <a:cs typeface="Arial" pitchFamily="34" charset="0"/>
                <a:sym typeface="Arial"/>
              </a:rPr>
              <a:t>Деятельность, связанная с проведением научных исследований </a:t>
            </a:r>
          </a:p>
          <a:p>
            <a:pPr algn="ctr" defTabSz="781324">
              <a:defRPr/>
            </a:pPr>
            <a:endParaRPr lang="ru-RU" sz="1200" b="1" kern="0" dirty="0">
              <a:solidFill>
                <a:srgbClr val="575086"/>
              </a:solidFill>
              <a:cs typeface="Arial" pitchFamily="34" charset="0"/>
              <a:sym typeface="Arial"/>
            </a:endParaRPr>
          </a:p>
          <a:p>
            <a:pPr marL="310816" indent="-310816" algn="just" defTabSz="781324">
              <a:buFontTx/>
              <a:buAutoNum type="arabicPeriod"/>
              <a:defRPr/>
            </a:pPr>
            <a:r>
              <a:rPr lang="ru-RU" sz="1200" kern="0" dirty="0">
                <a:solidFill>
                  <a:srgbClr val="575086"/>
                </a:solidFill>
                <a:cs typeface="Arial" pitchFamily="34" charset="0"/>
                <a:sym typeface="Arial"/>
              </a:rPr>
              <a:t>Собственные исследования (магистратура, аспирантура и др.)</a:t>
            </a:r>
          </a:p>
          <a:p>
            <a:pPr marL="310816" indent="-310816" algn="just" defTabSz="781324">
              <a:buFontTx/>
              <a:buAutoNum type="arabicPeriod"/>
              <a:defRPr/>
            </a:pPr>
            <a:r>
              <a:rPr lang="ru-RU" sz="1200" kern="0" dirty="0">
                <a:solidFill>
                  <a:srgbClr val="575086"/>
                </a:solidFill>
                <a:cs typeface="Arial" pitchFamily="34" charset="0"/>
                <a:sym typeface="Arial"/>
              </a:rPr>
              <a:t>Участие в исследованиях ОО в рамках «методической темы ОО»</a:t>
            </a:r>
          </a:p>
          <a:p>
            <a:pPr marL="310816" indent="-310816" algn="just" defTabSz="781324">
              <a:buFontTx/>
              <a:buAutoNum type="arabicPeriod"/>
              <a:defRPr/>
            </a:pPr>
            <a:r>
              <a:rPr lang="ru-RU" sz="1200" kern="0" dirty="0">
                <a:solidFill>
                  <a:srgbClr val="575086"/>
                </a:solidFill>
                <a:cs typeface="Arial" pitchFamily="34" charset="0"/>
                <a:sym typeface="Arial"/>
              </a:rPr>
              <a:t>Разработка и публикация научных статей, учебных изданий, монографий и др. </a:t>
            </a:r>
          </a:p>
          <a:p>
            <a:pPr marL="310816" indent="-310816" algn="just" defTabSz="781324">
              <a:buFontTx/>
              <a:buAutoNum type="arabicPeriod"/>
              <a:defRPr/>
            </a:pPr>
            <a:r>
              <a:rPr lang="ru-RU" sz="1200" kern="0" dirty="0">
                <a:solidFill>
                  <a:srgbClr val="575086"/>
                </a:solidFill>
                <a:cs typeface="Arial" pitchFamily="34" charset="0"/>
                <a:sym typeface="Arial"/>
              </a:rPr>
              <a:t>Участие в конференциях, симпозиумах, семинарах и др. </a:t>
            </a:r>
          </a:p>
          <a:p>
            <a:pPr marL="310816" indent="-310816" algn="just" defTabSz="781324">
              <a:buFontTx/>
              <a:buAutoNum type="arabicPeriod"/>
              <a:defRPr/>
            </a:pPr>
            <a:endParaRPr lang="ru-RU" sz="1600"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endParaRPr lang="ru-RU" sz="1600" b="1" kern="0" dirty="0">
              <a:solidFill>
                <a:srgbClr val="575086"/>
              </a:solidFill>
              <a:cs typeface="Arial" pitchFamily="34" charset="0"/>
              <a:sym typeface="Arial"/>
            </a:endParaRPr>
          </a:p>
          <a:p>
            <a:pPr algn="ctr" defTabSz="781324">
              <a:defRPr/>
            </a:pPr>
            <a:r>
              <a:rPr lang="ru-RU" sz="1600" b="1" kern="0" dirty="0">
                <a:solidFill>
                  <a:srgbClr val="575086"/>
                </a:solidFill>
                <a:cs typeface="Arial" pitchFamily="34" charset="0"/>
                <a:sym typeface="Arial"/>
              </a:rPr>
              <a:t> </a:t>
            </a:r>
          </a:p>
        </p:txBody>
      </p:sp>
      <p:sp>
        <p:nvSpPr>
          <p:cNvPr id="13" name="TextBox 1"/>
          <p:cNvSpPr txBox="1">
            <a:spLocks noChangeArrowheads="1"/>
          </p:cNvSpPr>
          <p:nvPr/>
        </p:nvSpPr>
        <p:spPr bwMode="auto">
          <a:xfrm>
            <a:off x="1908746" y="213925"/>
            <a:ext cx="5684837" cy="48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277" tIns="27584" rIns="55277" bIns="27584">
            <a:spAutoFit/>
          </a:bodyPr>
          <a:lstStyle>
            <a:lvl1pPr defTabSz="800100" eaLnBrk="0" hangingPunct="0">
              <a:lnSpc>
                <a:spcPct val="90000"/>
              </a:lnSpc>
              <a:spcBef>
                <a:spcPts val="963"/>
              </a:spcBef>
              <a:buFont typeface="Arial" pitchFamily="34" charset="0"/>
              <a:buChar char="•"/>
              <a:defRPr sz="2700">
                <a:solidFill>
                  <a:schemeClr val="tx1"/>
                </a:solidFill>
                <a:latin typeface="Calibri" pitchFamily="34" charset="0"/>
              </a:defRPr>
            </a:lvl1pPr>
            <a:lvl2pPr marL="742950" indent="-285750" defTabSz="800100" eaLnBrk="0" hangingPunct="0">
              <a:lnSpc>
                <a:spcPct val="90000"/>
              </a:lnSpc>
              <a:spcBef>
                <a:spcPts val="488"/>
              </a:spcBef>
              <a:buFont typeface="Arial" pitchFamily="34" charset="0"/>
              <a:buChar char="•"/>
              <a:defRPr sz="2300">
                <a:solidFill>
                  <a:schemeClr val="tx1"/>
                </a:solidFill>
                <a:latin typeface="Calibri" pitchFamily="34" charset="0"/>
              </a:defRPr>
            </a:lvl2pPr>
            <a:lvl3pPr marL="1143000" indent="-228600" defTabSz="800100" eaLnBrk="0" hangingPunct="0">
              <a:lnSpc>
                <a:spcPct val="90000"/>
              </a:lnSpc>
              <a:spcBef>
                <a:spcPts val="488"/>
              </a:spcBef>
              <a:buFont typeface="Arial" pitchFamily="34" charset="0"/>
              <a:buChar char="•"/>
              <a:defRPr sz="1900">
                <a:solidFill>
                  <a:schemeClr val="tx1"/>
                </a:solidFill>
                <a:latin typeface="Calibri" pitchFamily="34" charset="0"/>
              </a:defRPr>
            </a:lvl3pPr>
            <a:lvl4pPr marL="16002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4pPr>
            <a:lvl5pPr marL="20574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5pPr>
            <a:lvl6pPr marL="25146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6pPr>
            <a:lvl7pPr marL="29718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7pPr>
            <a:lvl8pPr marL="34290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8pPr>
            <a:lvl9pPr marL="38862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9pPr>
          </a:lstStyle>
          <a:p>
            <a:pPr algn="ctr" defTabSz="797492" eaLnBrk="1" hangingPunct="1">
              <a:lnSpc>
                <a:spcPct val="100000"/>
              </a:lnSpc>
              <a:spcBef>
                <a:spcPct val="0"/>
              </a:spcBef>
              <a:buFont typeface="Arial" pitchFamily="34" charset="0"/>
              <a:buNone/>
            </a:pPr>
            <a:r>
              <a:rPr lang="ru-RU" altLang="ru-RU" sz="2800" b="1" kern="0" dirty="0">
                <a:solidFill>
                  <a:srgbClr val="FF0000"/>
                </a:solidFill>
                <a:latin typeface="+mn-lt"/>
                <a:cs typeface="Arial" pitchFamily="34" charset="0"/>
                <a:sym typeface="Arial" pitchFamily="34" charset="0"/>
              </a:rPr>
              <a:t>МЕТОДИЧЕСКАЯ РАБОТА ПЕДАГОГА     </a:t>
            </a:r>
          </a:p>
        </p:txBody>
      </p:sp>
      <p:sp>
        <p:nvSpPr>
          <p:cNvPr id="14" name="Прямоугольник 13">
            <a:extLst>
              <a:ext uri="{FF2B5EF4-FFF2-40B4-BE49-F238E27FC236}"/>
            </a:extLst>
          </p:cNvPr>
          <p:cNvSpPr/>
          <p:nvPr/>
        </p:nvSpPr>
        <p:spPr>
          <a:xfrm>
            <a:off x="1348358" y="5819884"/>
            <a:ext cx="6245225" cy="914400"/>
          </a:xfrm>
          <a:prstGeom prst="rect">
            <a:avLst/>
          </a:prstGeom>
          <a:solidFill>
            <a:srgbClr val="FFC000">
              <a:lumMod val="60000"/>
              <a:lumOff val="40000"/>
            </a:srgbClr>
          </a:solidFill>
          <a:ln w="12700" cap="flat" cmpd="sng" algn="ctr">
            <a:solidFill>
              <a:srgbClr val="4472C4">
                <a:shade val="15000"/>
              </a:srgbClr>
            </a:solidFill>
            <a:prstDash val="solid"/>
            <a:miter lim="800000"/>
          </a:ln>
          <a:effectLst>
            <a:outerShdw blurRad="50800" dist="38100" dir="2700000" algn="tl" rotWithShape="0">
              <a:prstClr val="black">
                <a:alpha val="40000"/>
              </a:prstClr>
            </a:outerShdw>
          </a:effectLst>
        </p:spPr>
        <p:txBody>
          <a:bodyPr lIns="55277" tIns="27584" rIns="55277" bIns="27584" anchor="ctr"/>
          <a:lstStyle/>
          <a:p>
            <a:pPr algn="ctr" defTabSz="781324">
              <a:defRPr/>
            </a:pPr>
            <a:r>
              <a:rPr lang="ru-RU" sz="2200" b="1" kern="0" dirty="0">
                <a:solidFill>
                  <a:srgbClr val="7030A0"/>
                </a:solidFill>
                <a:cs typeface="Arial" pitchFamily="34" charset="0"/>
                <a:sym typeface="Arial"/>
              </a:rPr>
              <a:t>Главный результат – удовлетворенность всех участников образовательных отношений </a:t>
            </a:r>
          </a:p>
        </p:txBody>
      </p:sp>
      <p:sp>
        <p:nvSpPr>
          <p:cNvPr id="2" name="Прямоугольник 1"/>
          <p:cNvSpPr/>
          <p:nvPr/>
        </p:nvSpPr>
        <p:spPr>
          <a:xfrm>
            <a:off x="8711418" y="6579476"/>
            <a:ext cx="425148" cy="2785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16</a:t>
            </a:r>
            <a:endParaRPr lang="ru-RU" dirty="0">
              <a:solidFill>
                <a:prstClr val="white"/>
              </a:solidFill>
            </a:endParaRPr>
          </a:p>
        </p:txBody>
      </p:sp>
    </p:spTree>
    <p:extLst>
      <p:ext uri="{BB962C8B-B14F-4D97-AF65-F5344CB8AC3E}">
        <p14:creationId xmlns:p14="http://schemas.microsoft.com/office/powerpoint/2010/main" val="3822852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extBox 2"/>
          <p:cNvSpPr txBox="1">
            <a:spLocks noChangeArrowheads="1"/>
          </p:cNvSpPr>
          <p:nvPr/>
        </p:nvSpPr>
        <p:spPr bwMode="auto">
          <a:xfrm>
            <a:off x="1574908" y="433668"/>
            <a:ext cx="6246431" cy="48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329" tIns="27613" rIns="55329" bIns="27613">
            <a:spAutoFit/>
          </a:bodyPr>
          <a:lstStyle>
            <a:lvl1pPr defTabSz="800100" eaLnBrk="0" hangingPunct="0">
              <a:lnSpc>
                <a:spcPct val="90000"/>
              </a:lnSpc>
              <a:spcBef>
                <a:spcPts val="963"/>
              </a:spcBef>
              <a:buFont typeface="Arial" pitchFamily="34" charset="0"/>
              <a:buChar char="•"/>
              <a:defRPr sz="2700">
                <a:solidFill>
                  <a:schemeClr val="tx1"/>
                </a:solidFill>
                <a:latin typeface="Calibri" pitchFamily="34" charset="0"/>
              </a:defRPr>
            </a:lvl1pPr>
            <a:lvl2pPr marL="742950" indent="-285750" defTabSz="800100" eaLnBrk="0" hangingPunct="0">
              <a:lnSpc>
                <a:spcPct val="90000"/>
              </a:lnSpc>
              <a:spcBef>
                <a:spcPts val="488"/>
              </a:spcBef>
              <a:buFont typeface="Arial" pitchFamily="34" charset="0"/>
              <a:buChar char="•"/>
              <a:defRPr sz="2300">
                <a:solidFill>
                  <a:schemeClr val="tx1"/>
                </a:solidFill>
                <a:latin typeface="Calibri" pitchFamily="34" charset="0"/>
              </a:defRPr>
            </a:lvl2pPr>
            <a:lvl3pPr marL="1143000" indent="-228600" defTabSz="800100" eaLnBrk="0" hangingPunct="0">
              <a:lnSpc>
                <a:spcPct val="90000"/>
              </a:lnSpc>
              <a:spcBef>
                <a:spcPts val="488"/>
              </a:spcBef>
              <a:buFont typeface="Arial" pitchFamily="34" charset="0"/>
              <a:buChar char="•"/>
              <a:defRPr sz="1900">
                <a:solidFill>
                  <a:schemeClr val="tx1"/>
                </a:solidFill>
                <a:latin typeface="Calibri" pitchFamily="34" charset="0"/>
              </a:defRPr>
            </a:lvl3pPr>
            <a:lvl4pPr marL="16002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4pPr>
            <a:lvl5pPr marL="20574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5pPr>
            <a:lvl6pPr marL="25146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6pPr>
            <a:lvl7pPr marL="29718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7pPr>
            <a:lvl8pPr marL="34290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8pPr>
            <a:lvl9pPr marL="38862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9pPr>
          </a:lstStyle>
          <a:p>
            <a:pPr algn="ctr" defTabSz="797492" eaLnBrk="1" fontAlgn="base" hangingPunct="1">
              <a:lnSpc>
                <a:spcPct val="100000"/>
              </a:lnSpc>
              <a:spcBef>
                <a:spcPct val="0"/>
              </a:spcBef>
              <a:spcAft>
                <a:spcPct val="0"/>
              </a:spcAft>
              <a:buNone/>
            </a:pPr>
            <a:r>
              <a:rPr lang="ru-RU" altLang="ru-RU" sz="2800" b="1" kern="0" dirty="0">
                <a:solidFill>
                  <a:srgbClr val="FF0000"/>
                </a:solidFill>
                <a:latin typeface="+mn-lt"/>
                <a:cs typeface="Arial" pitchFamily="34" charset="0"/>
                <a:sym typeface="Arial" pitchFamily="34" charset="0"/>
              </a:rPr>
              <a:t>НАГРУЗКА ПЕДАГОГОВ         </a:t>
            </a:r>
          </a:p>
        </p:txBody>
      </p:sp>
      <p:pic>
        <p:nvPicPr>
          <p:cNvPr id="534531" name="Рисунок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160" y="3445017"/>
            <a:ext cx="210185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1753016" y="3356766"/>
            <a:ext cx="4575120" cy="307197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5329" tIns="27613" rIns="55329" bIns="27613">
            <a:spAutoFit/>
          </a:bodyPr>
          <a:lstStyle/>
          <a:p>
            <a:pPr defTabSz="782088">
              <a:defRPr/>
            </a:pPr>
            <a:r>
              <a:rPr lang="ru-RU" sz="1400" b="1" dirty="0">
                <a:solidFill>
                  <a:srgbClr val="333333"/>
                </a:solidFill>
                <a:latin typeface="YS Text"/>
                <a:cs typeface="Arial" pitchFamily="34" charset="0"/>
                <a:sym typeface="Arial"/>
              </a:rPr>
              <a:t>36 часов</a:t>
            </a:r>
            <a:r>
              <a:rPr lang="ru-RU" sz="1400" dirty="0">
                <a:solidFill>
                  <a:srgbClr val="333333"/>
                </a:solidFill>
                <a:latin typeface="YS Text"/>
                <a:cs typeface="Arial" pitchFamily="34" charset="0"/>
                <a:sym typeface="Arial"/>
              </a:rPr>
              <a:t> — для воспитателей и старших воспитателей ДОО, педагогов-психологов, социальных педагогов, мастеров производственного обучения и др. </a:t>
            </a:r>
          </a:p>
          <a:p>
            <a:pPr defTabSz="782088">
              <a:defRPr/>
            </a:pPr>
            <a:r>
              <a:rPr lang="ru-RU" sz="1400" b="1" dirty="0">
                <a:solidFill>
                  <a:srgbClr val="333333"/>
                </a:solidFill>
                <a:latin typeface="YS Text"/>
                <a:cs typeface="Arial" pitchFamily="34" charset="0"/>
                <a:sym typeface="Arial"/>
              </a:rPr>
              <a:t>30 часов</a:t>
            </a:r>
            <a:r>
              <a:rPr lang="ru-RU" sz="1400" dirty="0">
                <a:solidFill>
                  <a:srgbClr val="333333"/>
                </a:solidFill>
                <a:latin typeface="YS Text"/>
                <a:cs typeface="Arial" pitchFamily="34" charset="0"/>
                <a:sym typeface="Arial"/>
              </a:rPr>
              <a:t> — для инструкторов по физкультуре, воспитателей в интернатах и организациях для детей-сирот.</a:t>
            </a:r>
          </a:p>
          <a:p>
            <a:pPr defTabSz="782088">
              <a:defRPr/>
            </a:pPr>
            <a:r>
              <a:rPr lang="ru-RU" sz="1400" b="1" dirty="0">
                <a:solidFill>
                  <a:srgbClr val="333333"/>
                </a:solidFill>
                <a:latin typeface="YS Text"/>
                <a:cs typeface="Arial" pitchFamily="34" charset="0"/>
                <a:sym typeface="Arial"/>
              </a:rPr>
              <a:t>25 часов</a:t>
            </a:r>
            <a:r>
              <a:rPr lang="ru-RU" sz="1400" dirty="0">
                <a:solidFill>
                  <a:srgbClr val="333333"/>
                </a:solidFill>
                <a:latin typeface="YS Text"/>
                <a:cs typeface="Arial" pitchFamily="34" charset="0"/>
                <a:sym typeface="Arial"/>
              </a:rPr>
              <a:t> — для воспитателей, работающих с детьми  с ОВЗ.</a:t>
            </a:r>
          </a:p>
          <a:p>
            <a:pPr defTabSz="782088">
              <a:defRPr/>
            </a:pPr>
            <a:r>
              <a:rPr lang="ru-RU" sz="1400" b="1" dirty="0">
                <a:solidFill>
                  <a:srgbClr val="333333"/>
                </a:solidFill>
                <a:latin typeface="YS Text"/>
                <a:cs typeface="Arial" pitchFamily="34" charset="0"/>
                <a:sym typeface="Arial"/>
              </a:rPr>
              <a:t>24 часа</a:t>
            </a:r>
            <a:r>
              <a:rPr lang="ru-RU" sz="1400" dirty="0">
                <a:solidFill>
                  <a:srgbClr val="333333"/>
                </a:solidFill>
                <a:latin typeface="YS Text"/>
                <a:cs typeface="Arial" pitchFamily="34" charset="0"/>
                <a:sym typeface="Arial"/>
              </a:rPr>
              <a:t> — для музыкальных руководителей и концертмейстеров.</a:t>
            </a:r>
          </a:p>
          <a:p>
            <a:pPr defTabSz="782088">
              <a:defRPr/>
            </a:pPr>
            <a:r>
              <a:rPr lang="ru-RU" sz="1400" b="1" dirty="0">
                <a:solidFill>
                  <a:srgbClr val="333333"/>
                </a:solidFill>
                <a:latin typeface="YS Text"/>
                <a:cs typeface="Arial" pitchFamily="34" charset="0"/>
                <a:sym typeface="Arial"/>
              </a:rPr>
              <a:t>20 часов</a:t>
            </a:r>
            <a:r>
              <a:rPr lang="ru-RU" sz="1400" dirty="0">
                <a:solidFill>
                  <a:srgbClr val="333333"/>
                </a:solidFill>
                <a:latin typeface="YS Text"/>
                <a:cs typeface="Arial" pitchFamily="34" charset="0"/>
                <a:sym typeface="Arial"/>
              </a:rPr>
              <a:t> — для учителей-дефектологов и логопедов.</a:t>
            </a:r>
          </a:p>
          <a:p>
            <a:pPr defTabSz="782088">
              <a:defRPr/>
            </a:pPr>
            <a:r>
              <a:rPr lang="ru-RU" sz="1400" b="1" dirty="0">
                <a:solidFill>
                  <a:srgbClr val="333333"/>
                </a:solidFill>
                <a:latin typeface="YS Text"/>
                <a:cs typeface="Arial" pitchFamily="34" charset="0"/>
                <a:sym typeface="Arial"/>
              </a:rPr>
              <a:t>18 часов</a:t>
            </a:r>
            <a:r>
              <a:rPr lang="ru-RU" sz="1400" dirty="0">
                <a:solidFill>
                  <a:srgbClr val="333333"/>
                </a:solidFill>
                <a:latin typeface="YS Text"/>
                <a:cs typeface="Arial" pitchFamily="34" charset="0"/>
                <a:sym typeface="Arial"/>
              </a:rPr>
              <a:t> — для учителей, педагогов дополнительного образования </a:t>
            </a:r>
          </a:p>
        </p:txBody>
      </p:sp>
      <p:pic>
        <p:nvPicPr>
          <p:cNvPr id="534536" name="Picture 4"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817" y="4213166"/>
            <a:ext cx="1187973" cy="83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16"/>
          <p:cNvSpPr/>
          <p:nvPr/>
        </p:nvSpPr>
        <p:spPr>
          <a:xfrm>
            <a:off x="0" y="1445246"/>
            <a:ext cx="4698124" cy="156387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5329" tIns="27613" rIns="55329" bIns="27613">
            <a:spAutoFit/>
          </a:bodyPr>
          <a:lstStyle/>
          <a:p>
            <a:pPr algn="ctr" defTabSz="782088" fontAlgn="base">
              <a:defRPr/>
            </a:pPr>
            <a:r>
              <a:rPr lang="ru-RU" sz="1400" b="1" dirty="0">
                <a:solidFill>
                  <a:srgbClr val="000000"/>
                </a:solidFill>
                <a:latin typeface="PT Serif"/>
                <a:cs typeface="Arial" pitchFamily="34" charset="0"/>
                <a:sym typeface="Arial"/>
              </a:rPr>
              <a:t>С 1 сентября 2025 года  </a:t>
            </a:r>
          </a:p>
          <a:p>
            <a:pPr algn="ctr" defTabSz="782088" fontAlgn="base">
              <a:defRPr/>
            </a:pPr>
            <a:r>
              <a:rPr lang="ru-RU" sz="1400" b="1" dirty="0">
                <a:solidFill>
                  <a:srgbClr val="000000"/>
                </a:solidFill>
                <a:latin typeface="PT Serif"/>
                <a:cs typeface="Arial" pitchFamily="34" charset="0"/>
                <a:sym typeface="Arial"/>
              </a:rPr>
              <a:t>ПРИКАЗ </a:t>
            </a:r>
            <a:r>
              <a:rPr lang="ru-RU" sz="1400" b="1" dirty="0" err="1">
                <a:solidFill>
                  <a:srgbClr val="000000"/>
                </a:solidFill>
                <a:latin typeface="PT Serif"/>
                <a:cs typeface="Arial" pitchFamily="34" charset="0"/>
                <a:sym typeface="Arial"/>
              </a:rPr>
              <a:t>Минпросвещения</a:t>
            </a:r>
            <a:r>
              <a:rPr lang="ru-RU" sz="1400" b="1" dirty="0">
                <a:solidFill>
                  <a:srgbClr val="000000"/>
                </a:solidFill>
                <a:latin typeface="PT Serif"/>
                <a:cs typeface="Arial" pitchFamily="34" charset="0"/>
                <a:sym typeface="Arial"/>
              </a:rPr>
              <a:t> № 269</a:t>
            </a:r>
          </a:p>
          <a:p>
            <a:pPr algn="ctr" defTabSz="782088" fontAlgn="base">
              <a:defRPr/>
            </a:pPr>
            <a:r>
              <a:rPr lang="ru-RU" sz="1400" b="1" dirty="0" smtClean="0">
                <a:solidFill>
                  <a:srgbClr val="000000"/>
                </a:solidFill>
                <a:latin typeface="PT Serif"/>
                <a:cs typeface="Arial" pitchFamily="34" charset="0"/>
                <a:sym typeface="Arial"/>
              </a:rPr>
              <a:t>«О </a:t>
            </a:r>
            <a:r>
              <a:rPr lang="ru-RU" sz="1400" b="1" dirty="0">
                <a:solidFill>
                  <a:srgbClr val="000000"/>
                </a:solidFill>
                <a:latin typeface="PT Serif"/>
                <a:cs typeface="Arial" pitchFamily="34" charset="0"/>
                <a:sym typeface="Arial"/>
              </a:rPr>
              <a:t>продолжительности рабочего времени (нормах часов педагогической работы за ставку заработной платы) педагогических работников организаций, осуществляющих образовательную </a:t>
            </a:r>
            <a:r>
              <a:rPr lang="ru-RU" sz="1400" b="1" dirty="0" smtClean="0">
                <a:solidFill>
                  <a:srgbClr val="000000"/>
                </a:solidFill>
                <a:latin typeface="PT Serif"/>
                <a:cs typeface="Arial" pitchFamily="34" charset="0"/>
                <a:sym typeface="Arial"/>
              </a:rPr>
              <a:t>деятельность…»</a:t>
            </a:r>
            <a:endParaRPr lang="ru-RU" sz="1400" b="1" dirty="0">
              <a:solidFill>
                <a:srgbClr val="000000"/>
              </a:solidFill>
              <a:latin typeface="PT Serif"/>
              <a:cs typeface="Arial" pitchFamily="34" charset="0"/>
              <a:sym typeface="Arial"/>
            </a:endParaRPr>
          </a:p>
        </p:txBody>
      </p:sp>
      <p:sp>
        <p:nvSpPr>
          <p:cNvPr id="8" name="Прямоугольник 7"/>
          <p:cNvSpPr/>
          <p:nvPr/>
        </p:nvSpPr>
        <p:spPr>
          <a:xfrm>
            <a:off x="4897821" y="1445245"/>
            <a:ext cx="4246180" cy="156387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55329" tIns="27613" rIns="55329" bIns="27613">
            <a:spAutoFit/>
          </a:bodyPr>
          <a:lstStyle/>
          <a:p>
            <a:pPr algn="ctr" defTabSz="782088" fontAlgn="base">
              <a:defRPr/>
            </a:pPr>
            <a:r>
              <a:rPr lang="ru-RU" sz="1400" b="1" dirty="0">
                <a:solidFill>
                  <a:srgbClr val="000000"/>
                </a:solidFill>
                <a:latin typeface="PT Serif"/>
                <a:cs typeface="Arial" pitchFamily="34" charset="0"/>
                <a:sym typeface="Arial"/>
              </a:rPr>
              <a:t>С 1 сентября 2025 года  </a:t>
            </a:r>
          </a:p>
          <a:p>
            <a:pPr algn="ctr" defTabSz="782088" fontAlgn="base">
              <a:defRPr/>
            </a:pPr>
            <a:r>
              <a:rPr lang="ru-RU" sz="1400" b="1" dirty="0">
                <a:solidFill>
                  <a:srgbClr val="000000"/>
                </a:solidFill>
                <a:latin typeface="PT Serif"/>
                <a:cs typeface="Arial" pitchFamily="34" charset="0"/>
                <a:sym typeface="Arial"/>
              </a:rPr>
              <a:t>ПРИКАЗ </a:t>
            </a:r>
            <a:r>
              <a:rPr lang="ru-RU" sz="1400" b="1" dirty="0" err="1">
                <a:solidFill>
                  <a:srgbClr val="000000"/>
                </a:solidFill>
                <a:latin typeface="PT Serif"/>
                <a:cs typeface="Arial" pitchFamily="34" charset="0"/>
                <a:sym typeface="Arial"/>
              </a:rPr>
              <a:t>Минпросвещения</a:t>
            </a:r>
            <a:r>
              <a:rPr lang="ru-RU" sz="1400" b="1" dirty="0">
                <a:solidFill>
                  <a:srgbClr val="000000"/>
                </a:solidFill>
                <a:latin typeface="PT Serif"/>
                <a:cs typeface="Arial" pitchFamily="34" charset="0"/>
                <a:sym typeface="Arial"/>
              </a:rPr>
              <a:t> № </a:t>
            </a:r>
            <a:r>
              <a:rPr lang="ru-RU" sz="1400" b="1" dirty="0" smtClean="0">
                <a:solidFill>
                  <a:srgbClr val="000000"/>
                </a:solidFill>
                <a:latin typeface="PT Serif"/>
                <a:cs typeface="Arial" pitchFamily="34" charset="0"/>
                <a:sym typeface="Arial"/>
              </a:rPr>
              <a:t>268</a:t>
            </a:r>
            <a:endParaRPr lang="ru-RU" sz="1400" b="1" dirty="0">
              <a:solidFill>
                <a:srgbClr val="000000"/>
              </a:solidFill>
              <a:latin typeface="PT Serif"/>
              <a:cs typeface="Arial" pitchFamily="34" charset="0"/>
              <a:sym typeface="Arial"/>
            </a:endParaRPr>
          </a:p>
          <a:p>
            <a:pPr algn="ctr" defTabSz="782088" fontAlgn="base">
              <a:defRPr/>
            </a:pPr>
            <a:r>
              <a:rPr lang="ru-RU" sz="1400" b="1" dirty="0" smtClean="0">
                <a:solidFill>
                  <a:srgbClr val="000000"/>
                </a:solidFill>
                <a:latin typeface="PT Serif"/>
                <a:cs typeface="Arial" pitchFamily="34" charset="0"/>
                <a:sym typeface="Arial"/>
              </a:rPr>
              <a:t>«Об </a:t>
            </a:r>
            <a:r>
              <a:rPr lang="ru-RU" sz="1400" b="1" dirty="0">
                <a:solidFill>
                  <a:srgbClr val="000000"/>
                </a:solidFill>
                <a:latin typeface="PT Serif"/>
                <a:cs typeface="Arial" pitchFamily="34" charset="0"/>
                <a:sym typeface="Arial"/>
              </a:rPr>
              <a:t>утверждении Особенностей режима рабочего времени и времени отдыха педагогических и иных работников организаций, осуществляющих образовательную деятельность…»</a:t>
            </a:r>
          </a:p>
        </p:txBody>
      </p:sp>
      <p:pic>
        <p:nvPicPr>
          <p:cNvPr id="9" name="Рисунок 8">
            <a:extLst>
              <a:ext uri="{FF2B5EF4-FFF2-40B4-BE49-F238E27FC236}">
                <a16:creationId xmlns="" xmlns:a16="http://schemas.microsoft.com/office/drawing/2014/main" id="{0CEAFAC1-04F5-41F4-903A-1ECA605BEB5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25758" y="92354"/>
            <a:ext cx="1061866" cy="463973"/>
          </a:xfrm>
          <a:prstGeom prst="rect">
            <a:avLst/>
          </a:prstGeom>
        </p:spPr>
      </p:pic>
      <p:pic>
        <p:nvPicPr>
          <p:cNvPr id="10" name="Picture 2" descr="D:\PROFILES\ALL\DESKTOP\НПА 1.09.25\картинка красобрнадзор.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87" t="23313" b="26605"/>
          <a:stretch/>
        </p:blipFill>
        <p:spPr bwMode="auto">
          <a:xfrm>
            <a:off x="8245269" y="50275"/>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670417" y="6589986"/>
            <a:ext cx="473583" cy="26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17</a:t>
            </a:r>
            <a:endParaRPr lang="ru-RU" dirty="0">
              <a:solidFill>
                <a:prstClr val="white"/>
              </a:solidFill>
            </a:endParaRPr>
          </a:p>
        </p:txBody>
      </p:sp>
    </p:spTree>
    <p:extLst>
      <p:ext uri="{BB962C8B-B14F-4D97-AF65-F5344CB8AC3E}">
        <p14:creationId xmlns:p14="http://schemas.microsoft.com/office/powerpoint/2010/main" val="548198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Box 3"/>
          <p:cNvSpPr txBox="1">
            <a:spLocks noChangeArrowheads="1"/>
          </p:cNvSpPr>
          <p:nvPr/>
        </p:nvSpPr>
        <p:spPr bwMode="auto">
          <a:xfrm>
            <a:off x="988673" y="606425"/>
            <a:ext cx="7899400" cy="42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63" tIns="27897" rIns="55863" bIns="27897">
            <a:spAutoFit/>
          </a:bodyPr>
          <a:lstStyle>
            <a:lvl1pPr defTabSz="800100" eaLnBrk="0" hangingPunct="0">
              <a:defRPr>
                <a:solidFill>
                  <a:schemeClr val="tx1"/>
                </a:solidFill>
                <a:latin typeface="Arial" pitchFamily="34" charset="0"/>
                <a:cs typeface="Arial" pitchFamily="34" charset="0"/>
              </a:defRPr>
            </a:lvl1pPr>
            <a:lvl2pPr marL="742950" indent="-285750" defTabSz="800100" eaLnBrk="0" hangingPunct="0">
              <a:defRPr>
                <a:solidFill>
                  <a:schemeClr val="tx1"/>
                </a:solidFill>
                <a:latin typeface="Arial" pitchFamily="34" charset="0"/>
                <a:cs typeface="Arial" pitchFamily="34" charset="0"/>
              </a:defRPr>
            </a:lvl2pPr>
            <a:lvl3pPr marL="1143000" indent="-228600" defTabSz="800100" eaLnBrk="0" hangingPunct="0">
              <a:defRPr>
                <a:solidFill>
                  <a:schemeClr val="tx1"/>
                </a:solidFill>
                <a:latin typeface="Arial" pitchFamily="34" charset="0"/>
                <a:cs typeface="Arial" pitchFamily="34" charset="0"/>
              </a:defRPr>
            </a:lvl3pPr>
            <a:lvl4pPr marL="1600200" indent="-228600" defTabSz="800100" eaLnBrk="0" hangingPunct="0">
              <a:defRPr>
                <a:solidFill>
                  <a:schemeClr val="tx1"/>
                </a:solidFill>
                <a:latin typeface="Arial" pitchFamily="34" charset="0"/>
                <a:cs typeface="Arial" pitchFamily="34" charset="0"/>
              </a:defRPr>
            </a:lvl4pPr>
            <a:lvl5pPr marL="2057400" indent="-228600" defTabSz="800100" eaLnBrk="0" hangingPunct="0">
              <a:defRPr>
                <a:solidFill>
                  <a:schemeClr val="tx1"/>
                </a:solidFill>
                <a:latin typeface="Arial" pitchFamily="34" charset="0"/>
                <a:cs typeface="Arial" pitchFamily="34" charset="0"/>
              </a:defRPr>
            </a:lvl5pPr>
            <a:lvl6pPr marL="2514600" indent="-228600" defTabSz="8001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01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01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01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ru-RU" altLang="ru-RU" sz="2400" b="1" kern="0" dirty="0">
                <a:solidFill>
                  <a:srgbClr val="FF0000"/>
                </a:solidFill>
                <a:latin typeface="+mn-lt"/>
              </a:rPr>
              <a:t>ИСКЛЮЧЕНИЕ НЕЗАПЛАНИРОВАННЫХ ПОРУЧЕНИЙ </a:t>
            </a:r>
          </a:p>
        </p:txBody>
      </p:sp>
      <p:sp>
        <p:nvSpPr>
          <p:cNvPr id="2" name="Прямоугольник 1"/>
          <p:cNvSpPr/>
          <p:nvPr/>
        </p:nvSpPr>
        <p:spPr>
          <a:xfrm>
            <a:off x="915205" y="3028651"/>
            <a:ext cx="2083693" cy="1288565"/>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r>
              <a:rPr lang="ru-RU" sz="1700" b="1" dirty="0">
                <a:solidFill>
                  <a:prstClr val="black"/>
                </a:solidFill>
              </a:rPr>
              <a:t>План мероприятий на год</a:t>
            </a:r>
          </a:p>
        </p:txBody>
      </p:sp>
      <p:sp>
        <p:nvSpPr>
          <p:cNvPr id="6" name="Прямоугольник 5"/>
          <p:cNvSpPr/>
          <p:nvPr/>
        </p:nvSpPr>
        <p:spPr>
          <a:xfrm>
            <a:off x="898450" y="4544428"/>
            <a:ext cx="2083693" cy="1288565"/>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r>
              <a:rPr lang="ru-RU" sz="1700" b="1" dirty="0">
                <a:solidFill>
                  <a:prstClr val="black"/>
                </a:solidFill>
              </a:rPr>
              <a:t>Образовательная программа </a:t>
            </a:r>
          </a:p>
          <a:p>
            <a:pPr algn="ctr" defTabSz="789675">
              <a:defRPr/>
            </a:pPr>
            <a:r>
              <a:rPr lang="ru-RU" sz="1700" b="1" dirty="0">
                <a:solidFill>
                  <a:prstClr val="black"/>
                </a:solidFill>
              </a:rPr>
              <a:t>(ФГОС)</a:t>
            </a:r>
          </a:p>
        </p:txBody>
      </p:sp>
      <p:sp>
        <p:nvSpPr>
          <p:cNvPr id="536585" name="TextBox 6"/>
          <p:cNvSpPr txBox="1">
            <a:spLocks noChangeArrowheads="1"/>
          </p:cNvSpPr>
          <p:nvPr/>
        </p:nvSpPr>
        <p:spPr bwMode="auto">
          <a:xfrm>
            <a:off x="4298549" y="1125584"/>
            <a:ext cx="354806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63" tIns="27897" rIns="55863" bIns="27897">
            <a:spAutoFit/>
          </a:bodyPr>
          <a:lstStyle>
            <a:lvl1pPr defTabSz="800100" eaLnBrk="0" hangingPunct="0">
              <a:defRPr>
                <a:solidFill>
                  <a:schemeClr val="tx1"/>
                </a:solidFill>
                <a:latin typeface="Arial" pitchFamily="34" charset="0"/>
                <a:cs typeface="Arial" pitchFamily="34" charset="0"/>
              </a:defRPr>
            </a:lvl1pPr>
            <a:lvl2pPr marL="742950" indent="-285750" defTabSz="800100" eaLnBrk="0" hangingPunct="0">
              <a:defRPr>
                <a:solidFill>
                  <a:schemeClr val="tx1"/>
                </a:solidFill>
                <a:latin typeface="Arial" pitchFamily="34" charset="0"/>
                <a:cs typeface="Arial" pitchFamily="34" charset="0"/>
              </a:defRPr>
            </a:lvl2pPr>
            <a:lvl3pPr marL="1143000" indent="-228600" defTabSz="800100" eaLnBrk="0" hangingPunct="0">
              <a:defRPr>
                <a:solidFill>
                  <a:schemeClr val="tx1"/>
                </a:solidFill>
                <a:latin typeface="Arial" pitchFamily="34" charset="0"/>
                <a:cs typeface="Arial" pitchFamily="34" charset="0"/>
              </a:defRPr>
            </a:lvl3pPr>
            <a:lvl4pPr marL="1600200" indent="-228600" defTabSz="800100" eaLnBrk="0" hangingPunct="0">
              <a:defRPr>
                <a:solidFill>
                  <a:schemeClr val="tx1"/>
                </a:solidFill>
                <a:latin typeface="Arial" pitchFamily="34" charset="0"/>
                <a:cs typeface="Arial" pitchFamily="34" charset="0"/>
              </a:defRPr>
            </a:lvl4pPr>
            <a:lvl5pPr marL="2057400" indent="-228600" defTabSz="800100" eaLnBrk="0" hangingPunct="0">
              <a:defRPr>
                <a:solidFill>
                  <a:schemeClr val="tx1"/>
                </a:solidFill>
                <a:latin typeface="Arial" pitchFamily="34" charset="0"/>
                <a:cs typeface="Arial" pitchFamily="34" charset="0"/>
              </a:defRPr>
            </a:lvl5pPr>
            <a:lvl6pPr marL="2514600" indent="-228600" defTabSz="8001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01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01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01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2200" b="1" dirty="0">
                <a:solidFill>
                  <a:srgbClr val="000000"/>
                </a:solidFill>
                <a:latin typeface="Calibri" pitchFamily="34" charset="0"/>
              </a:rPr>
              <a:t> Внеплановая  </a:t>
            </a:r>
          </a:p>
          <a:p>
            <a:pPr algn="ctr" eaLnBrk="1" fontAlgn="base" hangingPunct="1">
              <a:spcBef>
                <a:spcPct val="0"/>
              </a:spcBef>
              <a:spcAft>
                <a:spcPct val="0"/>
              </a:spcAft>
            </a:pPr>
            <a:r>
              <a:rPr lang="ru-RU" altLang="ru-RU" sz="2200" b="1" dirty="0">
                <a:solidFill>
                  <a:srgbClr val="000000"/>
                </a:solidFill>
                <a:latin typeface="Calibri" pitchFamily="34" charset="0"/>
              </a:rPr>
              <a:t> деятельность</a:t>
            </a:r>
          </a:p>
        </p:txBody>
      </p:sp>
      <p:sp>
        <p:nvSpPr>
          <p:cNvPr id="536586" name="TextBox 8"/>
          <p:cNvSpPr txBox="1">
            <a:spLocks noChangeArrowheads="1"/>
          </p:cNvSpPr>
          <p:nvPr/>
        </p:nvSpPr>
        <p:spPr bwMode="auto">
          <a:xfrm>
            <a:off x="154101" y="1060450"/>
            <a:ext cx="3538537" cy="144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863" tIns="27897" rIns="55863" bIns="27897">
            <a:spAutoFit/>
          </a:bodyPr>
          <a:lstStyle>
            <a:lvl1pPr defTabSz="800100" eaLnBrk="0" hangingPunct="0">
              <a:defRPr>
                <a:solidFill>
                  <a:schemeClr val="tx1"/>
                </a:solidFill>
                <a:latin typeface="Arial" pitchFamily="34" charset="0"/>
                <a:cs typeface="Arial" pitchFamily="34" charset="0"/>
              </a:defRPr>
            </a:lvl1pPr>
            <a:lvl2pPr marL="742950" indent="-285750" defTabSz="800100" eaLnBrk="0" hangingPunct="0">
              <a:defRPr>
                <a:solidFill>
                  <a:schemeClr val="tx1"/>
                </a:solidFill>
                <a:latin typeface="Arial" pitchFamily="34" charset="0"/>
                <a:cs typeface="Arial" pitchFamily="34" charset="0"/>
              </a:defRPr>
            </a:lvl2pPr>
            <a:lvl3pPr marL="1143000" indent="-228600" defTabSz="800100" eaLnBrk="0" hangingPunct="0">
              <a:defRPr>
                <a:solidFill>
                  <a:schemeClr val="tx1"/>
                </a:solidFill>
                <a:latin typeface="Arial" pitchFamily="34" charset="0"/>
                <a:cs typeface="Arial" pitchFamily="34" charset="0"/>
              </a:defRPr>
            </a:lvl3pPr>
            <a:lvl4pPr marL="1600200" indent="-228600" defTabSz="800100" eaLnBrk="0" hangingPunct="0">
              <a:defRPr>
                <a:solidFill>
                  <a:schemeClr val="tx1"/>
                </a:solidFill>
                <a:latin typeface="Arial" pitchFamily="34" charset="0"/>
                <a:cs typeface="Arial" pitchFamily="34" charset="0"/>
              </a:defRPr>
            </a:lvl4pPr>
            <a:lvl5pPr marL="2057400" indent="-228600" defTabSz="800100" eaLnBrk="0" hangingPunct="0">
              <a:defRPr>
                <a:solidFill>
                  <a:schemeClr val="tx1"/>
                </a:solidFill>
                <a:latin typeface="Arial" pitchFamily="34" charset="0"/>
                <a:cs typeface="Arial" pitchFamily="34" charset="0"/>
              </a:defRPr>
            </a:lvl5pPr>
            <a:lvl6pPr marL="2514600" indent="-228600" defTabSz="8001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01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01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01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ru-RU" altLang="ru-RU" sz="2200" b="1">
                <a:solidFill>
                  <a:srgbClr val="000000"/>
                </a:solidFill>
                <a:latin typeface="Calibri" pitchFamily="34" charset="0"/>
              </a:rPr>
              <a:t>Плановая </a:t>
            </a:r>
          </a:p>
          <a:p>
            <a:pPr algn="ctr" eaLnBrk="1" fontAlgn="base" hangingPunct="1">
              <a:spcBef>
                <a:spcPct val="0"/>
              </a:spcBef>
              <a:spcAft>
                <a:spcPct val="0"/>
              </a:spcAft>
            </a:pPr>
            <a:r>
              <a:rPr lang="ru-RU" altLang="ru-RU" sz="2200" b="1">
                <a:solidFill>
                  <a:srgbClr val="000000"/>
                </a:solidFill>
                <a:latin typeface="Calibri" pitchFamily="34" charset="0"/>
              </a:rPr>
              <a:t>деятельность образовательной организации   </a:t>
            </a:r>
          </a:p>
        </p:txBody>
      </p:sp>
      <p:sp>
        <p:nvSpPr>
          <p:cNvPr id="10" name="Прямоугольник 9"/>
          <p:cNvSpPr/>
          <p:nvPr/>
        </p:nvSpPr>
        <p:spPr>
          <a:xfrm>
            <a:off x="5027074" y="2092049"/>
            <a:ext cx="2083693" cy="60987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r>
              <a:rPr lang="ru-RU" sz="1700" b="1" dirty="0">
                <a:solidFill>
                  <a:prstClr val="black"/>
                </a:solidFill>
              </a:rPr>
              <a:t>ГИБДД</a:t>
            </a:r>
          </a:p>
        </p:txBody>
      </p:sp>
      <p:sp>
        <p:nvSpPr>
          <p:cNvPr id="11" name="Прямоугольник 10"/>
          <p:cNvSpPr/>
          <p:nvPr/>
        </p:nvSpPr>
        <p:spPr>
          <a:xfrm>
            <a:off x="5007682" y="5145355"/>
            <a:ext cx="2083693" cy="631109"/>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r>
              <a:rPr lang="ru-RU" sz="1700" b="1" dirty="0">
                <a:solidFill>
                  <a:prstClr val="black"/>
                </a:solidFill>
              </a:rPr>
              <a:t>МИНЭКОЛОГИИ</a:t>
            </a:r>
          </a:p>
        </p:txBody>
      </p:sp>
      <p:sp>
        <p:nvSpPr>
          <p:cNvPr id="12" name="Прямоугольник 11"/>
          <p:cNvSpPr/>
          <p:nvPr/>
        </p:nvSpPr>
        <p:spPr>
          <a:xfrm>
            <a:off x="5027074" y="2800598"/>
            <a:ext cx="2083693" cy="646772"/>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r>
              <a:rPr lang="ru-RU" sz="1700" b="1" dirty="0">
                <a:solidFill>
                  <a:prstClr val="black"/>
                </a:solidFill>
              </a:rPr>
              <a:t>МЧС</a:t>
            </a:r>
          </a:p>
        </p:txBody>
      </p:sp>
      <p:sp>
        <p:nvSpPr>
          <p:cNvPr id="13" name="Прямоугольник 12"/>
          <p:cNvSpPr/>
          <p:nvPr/>
        </p:nvSpPr>
        <p:spPr>
          <a:xfrm>
            <a:off x="5027074" y="3614459"/>
            <a:ext cx="2083693" cy="607134"/>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r>
              <a:rPr lang="ru-RU" sz="1700" b="1" dirty="0">
                <a:solidFill>
                  <a:prstClr val="black"/>
                </a:solidFill>
              </a:rPr>
              <a:t>МВД</a:t>
            </a:r>
          </a:p>
        </p:txBody>
      </p:sp>
      <p:sp>
        <p:nvSpPr>
          <p:cNvPr id="14" name="Прямоугольник 13"/>
          <p:cNvSpPr/>
          <p:nvPr/>
        </p:nvSpPr>
        <p:spPr>
          <a:xfrm>
            <a:off x="5007682" y="4370256"/>
            <a:ext cx="2083693" cy="62630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r>
              <a:rPr lang="ru-RU" sz="1700" b="1" dirty="0">
                <a:solidFill>
                  <a:prstClr val="black"/>
                </a:solidFill>
              </a:rPr>
              <a:t>МИНЗДРАВ</a:t>
            </a:r>
          </a:p>
        </p:txBody>
      </p:sp>
      <p:sp>
        <p:nvSpPr>
          <p:cNvPr id="15" name="Прямоугольник 14"/>
          <p:cNvSpPr/>
          <p:nvPr/>
        </p:nvSpPr>
        <p:spPr>
          <a:xfrm>
            <a:off x="5007682" y="5923167"/>
            <a:ext cx="2083693" cy="617412"/>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r>
              <a:rPr lang="ru-RU" sz="1700" b="1" dirty="0">
                <a:solidFill>
                  <a:prstClr val="black"/>
                </a:solidFill>
              </a:rPr>
              <a:t>ДРУГИЕ </a:t>
            </a:r>
          </a:p>
        </p:txBody>
      </p:sp>
      <p:sp>
        <p:nvSpPr>
          <p:cNvPr id="17" name="Стрелка влево 16"/>
          <p:cNvSpPr/>
          <p:nvPr/>
        </p:nvSpPr>
        <p:spPr>
          <a:xfrm>
            <a:off x="4298549" y="2239011"/>
            <a:ext cx="591729" cy="310855"/>
          </a:xfrm>
          <a:prstGeom prst="leftArrow">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endParaRPr lang="ru-RU" sz="1600">
              <a:solidFill>
                <a:prstClr val="white"/>
              </a:solidFill>
            </a:endParaRPr>
          </a:p>
        </p:txBody>
      </p:sp>
      <p:sp>
        <p:nvSpPr>
          <p:cNvPr id="20" name="Стрелка влево 19"/>
          <p:cNvSpPr/>
          <p:nvPr/>
        </p:nvSpPr>
        <p:spPr>
          <a:xfrm>
            <a:off x="4298549" y="3010826"/>
            <a:ext cx="591729" cy="310855"/>
          </a:xfrm>
          <a:prstGeom prst="leftArrow">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endParaRPr lang="ru-RU" sz="1600">
              <a:solidFill>
                <a:prstClr val="white"/>
              </a:solidFill>
            </a:endParaRPr>
          </a:p>
        </p:txBody>
      </p:sp>
      <p:sp>
        <p:nvSpPr>
          <p:cNvPr id="21" name="Стрелка влево 20"/>
          <p:cNvSpPr/>
          <p:nvPr/>
        </p:nvSpPr>
        <p:spPr>
          <a:xfrm>
            <a:off x="4298549" y="3827889"/>
            <a:ext cx="591729" cy="310855"/>
          </a:xfrm>
          <a:prstGeom prst="leftArrow">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endParaRPr lang="ru-RU" sz="1600">
              <a:solidFill>
                <a:prstClr val="white"/>
              </a:solidFill>
            </a:endParaRPr>
          </a:p>
        </p:txBody>
      </p:sp>
      <p:sp>
        <p:nvSpPr>
          <p:cNvPr id="22" name="Стрелка влево 21"/>
          <p:cNvSpPr/>
          <p:nvPr/>
        </p:nvSpPr>
        <p:spPr>
          <a:xfrm>
            <a:off x="4282017" y="4595367"/>
            <a:ext cx="591729" cy="310855"/>
          </a:xfrm>
          <a:prstGeom prst="leftArrow">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endParaRPr lang="ru-RU" sz="1600">
              <a:solidFill>
                <a:prstClr val="white"/>
              </a:solidFill>
            </a:endParaRPr>
          </a:p>
        </p:txBody>
      </p:sp>
      <p:sp>
        <p:nvSpPr>
          <p:cNvPr id="23" name="Стрелка влево 22"/>
          <p:cNvSpPr/>
          <p:nvPr/>
        </p:nvSpPr>
        <p:spPr>
          <a:xfrm>
            <a:off x="4282016" y="5365643"/>
            <a:ext cx="591729" cy="310855"/>
          </a:xfrm>
          <a:prstGeom prst="leftArrow">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endParaRPr lang="ru-RU" sz="1600">
              <a:solidFill>
                <a:prstClr val="white"/>
              </a:solidFill>
            </a:endParaRPr>
          </a:p>
        </p:txBody>
      </p:sp>
      <p:sp>
        <p:nvSpPr>
          <p:cNvPr id="24" name="Стрелка влево 23"/>
          <p:cNvSpPr/>
          <p:nvPr/>
        </p:nvSpPr>
        <p:spPr>
          <a:xfrm>
            <a:off x="4279262" y="6076445"/>
            <a:ext cx="591729" cy="310855"/>
          </a:xfrm>
          <a:prstGeom prst="leftArrow">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endParaRPr lang="ru-RU" sz="1600">
              <a:solidFill>
                <a:prstClr val="white"/>
              </a:solidFill>
            </a:endParaRPr>
          </a:p>
        </p:txBody>
      </p:sp>
      <p:sp>
        <p:nvSpPr>
          <p:cNvPr id="18" name="Минус 17"/>
          <p:cNvSpPr/>
          <p:nvPr/>
        </p:nvSpPr>
        <p:spPr>
          <a:xfrm rot="16200000">
            <a:off x="955792" y="4173559"/>
            <a:ext cx="5867416" cy="393621"/>
          </a:xfrm>
          <a:prstGeom prst="mathMinu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endParaRPr lang="ru-RU" sz="1600">
              <a:solidFill>
                <a:prstClr val="white"/>
              </a:solidFill>
            </a:endParaRPr>
          </a:p>
        </p:txBody>
      </p:sp>
      <p:sp>
        <p:nvSpPr>
          <p:cNvPr id="26" name="Стрелка влево 25"/>
          <p:cNvSpPr/>
          <p:nvPr/>
        </p:nvSpPr>
        <p:spPr>
          <a:xfrm>
            <a:off x="3164324" y="3388235"/>
            <a:ext cx="591729" cy="310855"/>
          </a:xfrm>
          <a:prstGeom prst="leftArrow">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endParaRPr lang="ru-RU" sz="1600">
              <a:solidFill>
                <a:prstClr val="white"/>
              </a:solidFill>
            </a:endParaRPr>
          </a:p>
        </p:txBody>
      </p:sp>
      <p:sp>
        <p:nvSpPr>
          <p:cNvPr id="27" name="Стрелка влево 26"/>
          <p:cNvSpPr/>
          <p:nvPr/>
        </p:nvSpPr>
        <p:spPr>
          <a:xfrm>
            <a:off x="3126086" y="4906222"/>
            <a:ext cx="591729" cy="310855"/>
          </a:xfrm>
          <a:prstGeom prst="leftArrow">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863" tIns="27897" rIns="55863" bIns="27897" anchor="ctr"/>
          <a:lstStyle/>
          <a:p>
            <a:pPr algn="ctr" defTabSz="789675">
              <a:defRPr/>
            </a:pPr>
            <a:endParaRPr lang="ru-RU" sz="1600">
              <a:solidFill>
                <a:prstClr val="white"/>
              </a:solidFill>
            </a:endParaRPr>
          </a:p>
        </p:txBody>
      </p:sp>
      <p:pic>
        <p:nvPicPr>
          <p:cNvPr id="25" name="Рисунок 24">
            <a:extLst>
              <a:ext uri="{FF2B5EF4-FFF2-40B4-BE49-F238E27FC236}">
                <a16:creationId xmlns="" xmlns:a16="http://schemas.microsoft.com/office/drawing/2014/main" id="{0CEAFAC1-04F5-41F4-903A-1ECA605BEB5A}"/>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25758" y="92354"/>
            <a:ext cx="1338032" cy="584641"/>
          </a:xfrm>
          <a:prstGeom prst="rect">
            <a:avLst/>
          </a:prstGeom>
        </p:spPr>
      </p:pic>
      <p:pic>
        <p:nvPicPr>
          <p:cNvPr id="28" name="Picture 2" descr="D:\PROFILES\ALL\DESKTOP\НПА 1.09.25\картинка красобрнадзор.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87" t="23313" b="26605"/>
          <a:stretch/>
        </p:blipFill>
        <p:spPr bwMode="auto">
          <a:xfrm>
            <a:off x="8245269" y="50275"/>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680359" y="6540579"/>
            <a:ext cx="473583" cy="317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18</a:t>
            </a:r>
            <a:endParaRPr lang="ru-RU" dirty="0">
              <a:solidFill>
                <a:prstClr val="white"/>
              </a:solidFill>
            </a:endParaRPr>
          </a:p>
        </p:txBody>
      </p:sp>
    </p:spTree>
    <p:extLst>
      <p:ext uri="{BB962C8B-B14F-4D97-AF65-F5344CB8AC3E}">
        <p14:creationId xmlns:p14="http://schemas.microsoft.com/office/powerpoint/2010/main" val="40940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5DD62A0-405C-4859-9A2D-2E2629F7B0E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1818" y="25939"/>
            <a:ext cx="9144000" cy="6858000"/>
          </a:xfrm>
          <a:prstGeom prst="rect">
            <a:avLst/>
          </a:prstGeom>
        </p:spPr>
      </p:pic>
      <p:pic>
        <p:nvPicPr>
          <p:cNvPr id="16" name="Рисунок 15">
            <a:extLst>
              <a:ext uri="{FF2B5EF4-FFF2-40B4-BE49-F238E27FC236}">
                <a16:creationId xmlns="" xmlns:a16="http://schemas.microsoft.com/office/drawing/2014/main" id="{0CEAFAC1-04F5-41F4-903A-1ECA605BEB5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7956376" y="6237312"/>
            <a:ext cx="1104037" cy="482399"/>
          </a:xfrm>
          <a:prstGeom prst="rect">
            <a:avLst/>
          </a:prstGeom>
        </p:spPr>
      </p:pic>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pic>
        <p:nvPicPr>
          <p:cNvPr id="3074" name="Picture 2" descr="D:\PROFILES\ALL\DESKTOP\НПА 1.09.25\картинка красобрнадзор.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87" t="23313" b="26605"/>
          <a:stretch/>
        </p:blipFill>
        <p:spPr bwMode="auto">
          <a:xfrm>
            <a:off x="73972" y="49024"/>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4907797"/>
            <a:ext cx="6129934" cy="689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3600" b="1" i="1" dirty="0" smtClean="0">
                <a:solidFill>
                  <a:srgbClr val="0070C0">
                    <a:lumMod val="50000"/>
                  </a:srgbClr>
                </a:solidFill>
                <a:cs typeface="Arial" pitchFamily="34" charset="0"/>
              </a:rPr>
              <a:t>БЛАГОДАРЮ </a:t>
            </a:r>
            <a:r>
              <a:rPr lang="ru-RU" sz="3600" b="1" i="1" dirty="0">
                <a:solidFill>
                  <a:srgbClr val="0070C0">
                    <a:lumMod val="50000"/>
                  </a:srgbClr>
                </a:solidFill>
                <a:cs typeface="Arial" pitchFamily="34" charset="0"/>
              </a:rPr>
              <a:t>ЗА ВНИМАНИЕ</a:t>
            </a:r>
          </a:p>
        </p:txBody>
      </p:sp>
      <p:sp>
        <p:nvSpPr>
          <p:cNvPr id="8" name="TextBox 2"/>
          <p:cNvSpPr txBox="1">
            <a:spLocks noChangeArrowheads="1"/>
          </p:cNvSpPr>
          <p:nvPr/>
        </p:nvSpPr>
        <p:spPr bwMode="auto">
          <a:xfrm>
            <a:off x="971600" y="2106512"/>
            <a:ext cx="7128792" cy="17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329" tIns="27613" rIns="55329" bIns="27613">
            <a:spAutoFit/>
          </a:bodyPr>
          <a:lstStyle>
            <a:lvl1pPr defTabSz="800100" eaLnBrk="0" hangingPunct="0">
              <a:lnSpc>
                <a:spcPct val="90000"/>
              </a:lnSpc>
              <a:spcBef>
                <a:spcPts val="963"/>
              </a:spcBef>
              <a:buFont typeface="Arial" pitchFamily="34" charset="0"/>
              <a:buChar char="•"/>
              <a:defRPr sz="2700">
                <a:solidFill>
                  <a:schemeClr val="tx1"/>
                </a:solidFill>
                <a:latin typeface="Calibri" pitchFamily="34" charset="0"/>
              </a:defRPr>
            </a:lvl1pPr>
            <a:lvl2pPr marL="742950" indent="-285750" defTabSz="800100" eaLnBrk="0" hangingPunct="0">
              <a:lnSpc>
                <a:spcPct val="90000"/>
              </a:lnSpc>
              <a:spcBef>
                <a:spcPts val="488"/>
              </a:spcBef>
              <a:buFont typeface="Arial" pitchFamily="34" charset="0"/>
              <a:buChar char="•"/>
              <a:defRPr sz="2300">
                <a:solidFill>
                  <a:schemeClr val="tx1"/>
                </a:solidFill>
                <a:latin typeface="Calibri" pitchFamily="34" charset="0"/>
              </a:defRPr>
            </a:lvl2pPr>
            <a:lvl3pPr marL="1143000" indent="-228600" defTabSz="800100" eaLnBrk="0" hangingPunct="0">
              <a:lnSpc>
                <a:spcPct val="90000"/>
              </a:lnSpc>
              <a:spcBef>
                <a:spcPts val="488"/>
              </a:spcBef>
              <a:buFont typeface="Arial" pitchFamily="34" charset="0"/>
              <a:buChar char="•"/>
              <a:defRPr sz="1900">
                <a:solidFill>
                  <a:schemeClr val="tx1"/>
                </a:solidFill>
                <a:latin typeface="Calibri" pitchFamily="34" charset="0"/>
              </a:defRPr>
            </a:lvl3pPr>
            <a:lvl4pPr marL="16002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4pPr>
            <a:lvl5pPr marL="2057400" indent="-228600" defTabSz="800100" eaLnBrk="0" hangingPunct="0">
              <a:lnSpc>
                <a:spcPct val="90000"/>
              </a:lnSpc>
              <a:spcBef>
                <a:spcPts val="488"/>
              </a:spcBef>
              <a:buFont typeface="Arial" pitchFamily="34" charset="0"/>
              <a:buChar char="•"/>
              <a:defRPr sz="1700">
                <a:solidFill>
                  <a:schemeClr val="tx1"/>
                </a:solidFill>
                <a:latin typeface="Calibri" pitchFamily="34" charset="0"/>
              </a:defRPr>
            </a:lvl5pPr>
            <a:lvl6pPr marL="25146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6pPr>
            <a:lvl7pPr marL="29718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7pPr>
            <a:lvl8pPr marL="34290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8pPr>
            <a:lvl9pPr marL="3886200" indent="-228600" defTabSz="800100"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9pPr>
          </a:lstStyle>
          <a:p>
            <a:pPr algn="r" defTabSz="797492" eaLnBrk="1" fontAlgn="base" hangingPunct="1">
              <a:lnSpc>
                <a:spcPct val="100000"/>
              </a:lnSpc>
              <a:spcBef>
                <a:spcPct val="0"/>
              </a:spcBef>
              <a:spcAft>
                <a:spcPct val="0"/>
              </a:spcAft>
              <a:buNone/>
            </a:pPr>
            <a:r>
              <a:rPr lang="ru-RU" altLang="ru-RU" sz="2800" kern="0" dirty="0">
                <a:solidFill>
                  <a:schemeClr val="accent4">
                    <a:lumMod val="50000"/>
                  </a:schemeClr>
                </a:solidFill>
                <a:latin typeface="Arial Narrow" panose="020B0606020202030204" pitchFamily="34" charset="0"/>
                <a:cs typeface="Arial" pitchFamily="34" charset="0"/>
                <a:sym typeface="Arial" pitchFamily="34" charset="0"/>
              </a:rPr>
              <a:t>«</a:t>
            </a:r>
            <a:r>
              <a:rPr lang="ru-RU" altLang="ru-RU" sz="2800" i="1" kern="0" dirty="0">
                <a:solidFill>
                  <a:schemeClr val="accent4">
                    <a:lumMod val="50000"/>
                  </a:schemeClr>
                </a:solidFill>
                <a:latin typeface="Arial Narrow" panose="020B0606020202030204" pitchFamily="34" charset="0"/>
                <a:cs typeface="Arial" pitchFamily="34" charset="0"/>
                <a:sym typeface="Arial" pitchFamily="34" charset="0"/>
              </a:rPr>
              <a:t>Бессмысленно продолжать делать то же </a:t>
            </a:r>
            <a:r>
              <a:rPr lang="ru-RU" altLang="ru-RU" sz="2800" i="1" kern="0" dirty="0" smtClean="0">
                <a:solidFill>
                  <a:schemeClr val="accent4">
                    <a:lumMod val="50000"/>
                  </a:schemeClr>
                </a:solidFill>
                <a:latin typeface="Arial Narrow" panose="020B0606020202030204" pitchFamily="34" charset="0"/>
                <a:cs typeface="Arial" pitchFamily="34" charset="0"/>
                <a:sym typeface="Arial" pitchFamily="34" charset="0"/>
              </a:rPr>
              <a:t>самое</a:t>
            </a:r>
          </a:p>
          <a:p>
            <a:pPr algn="r" defTabSz="797492" eaLnBrk="1" fontAlgn="base" hangingPunct="1">
              <a:lnSpc>
                <a:spcPct val="100000"/>
              </a:lnSpc>
              <a:spcBef>
                <a:spcPct val="0"/>
              </a:spcBef>
              <a:spcAft>
                <a:spcPct val="0"/>
              </a:spcAft>
              <a:buNone/>
            </a:pPr>
            <a:r>
              <a:rPr lang="ru-RU" altLang="ru-RU" sz="2800" i="1" kern="0" dirty="0" smtClean="0">
                <a:solidFill>
                  <a:schemeClr val="accent4">
                    <a:lumMod val="50000"/>
                  </a:schemeClr>
                </a:solidFill>
                <a:latin typeface="Arial Narrow" panose="020B0606020202030204" pitchFamily="34" charset="0"/>
                <a:cs typeface="Arial" pitchFamily="34" charset="0"/>
                <a:sym typeface="Arial" pitchFamily="34" charset="0"/>
              </a:rPr>
              <a:t>и </a:t>
            </a:r>
            <a:r>
              <a:rPr lang="ru-RU" altLang="ru-RU" sz="2800" i="1" kern="0" dirty="0">
                <a:solidFill>
                  <a:schemeClr val="accent4">
                    <a:lumMod val="50000"/>
                  </a:schemeClr>
                </a:solidFill>
                <a:latin typeface="Arial Narrow" panose="020B0606020202030204" pitchFamily="34" charset="0"/>
                <a:cs typeface="Arial" pitchFamily="34" charset="0"/>
                <a:sym typeface="Arial" pitchFamily="34" charset="0"/>
              </a:rPr>
              <a:t>ждать других </a:t>
            </a:r>
            <a:r>
              <a:rPr lang="ru-RU" altLang="ru-RU" sz="2800" i="1" kern="0" dirty="0" smtClean="0">
                <a:solidFill>
                  <a:schemeClr val="accent4">
                    <a:lumMod val="50000"/>
                  </a:schemeClr>
                </a:solidFill>
                <a:latin typeface="Arial Narrow" panose="020B0606020202030204" pitchFamily="34" charset="0"/>
                <a:cs typeface="Arial" pitchFamily="34" charset="0"/>
                <a:sym typeface="Arial" pitchFamily="34" charset="0"/>
              </a:rPr>
              <a:t>результатов</a:t>
            </a:r>
            <a:r>
              <a:rPr lang="ru-RU" altLang="ru-RU" sz="2800" kern="0" dirty="0" smtClean="0">
                <a:solidFill>
                  <a:schemeClr val="accent4">
                    <a:lumMod val="50000"/>
                  </a:schemeClr>
                </a:solidFill>
                <a:latin typeface="Arial Narrow" panose="020B0606020202030204" pitchFamily="34" charset="0"/>
                <a:cs typeface="Arial" pitchFamily="34" charset="0"/>
                <a:sym typeface="Arial" pitchFamily="34" charset="0"/>
              </a:rPr>
              <a:t>»</a:t>
            </a:r>
          </a:p>
          <a:p>
            <a:pPr algn="r" defTabSz="797492" eaLnBrk="1" fontAlgn="base" hangingPunct="1">
              <a:lnSpc>
                <a:spcPct val="100000"/>
              </a:lnSpc>
              <a:spcBef>
                <a:spcPct val="0"/>
              </a:spcBef>
              <a:spcAft>
                <a:spcPct val="0"/>
              </a:spcAft>
              <a:buNone/>
            </a:pPr>
            <a:r>
              <a:rPr lang="ru-RU" altLang="ru-RU" sz="2800" kern="0" dirty="0" smtClean="0">
                <a:solidFill>
                  <a:schemeClr val="accent4">
                    <a:lumMod val="50000"/>
                  </a:schemeClr>
                </a:solidFill>
                <a:latin typeface="Bahnschrift Condensed" panose="020B0502040204020203" pitchFamily="34" charset="0"/>
                <a:cs typeface="Arial" pitchFamily="34" charset="0"/>
                <a:sym typeface="Arial" pitchFamily="34" charset="0"/>
              </a:rPr>
              <a:t/>
            </a:r>
            <a:br>
              <a:rPr lang="ru-RU" altLang="ru-RU" sz="2800" kern="0" dirty="0" smtClean="0">
                <a:solidFill>
                  <a:schemeClr val="accent4">
                    <a:lumMod val="50000"/>
                  </a:schemeClr>
                </a:solidFill>
                <a:latin typeface="Bahnschrift Condensed" panose="020B0502040204020203" pitchFamily="34" charset="0"/>
                <a:cs typeface="Arial" pitchFamily="34" charset="0"/>
                <a:sym typeface="Arial" pitchFamily="34" charset="0"/>
              </a:rPr>
            </a:br>
            <a:r>
              <a:rPr lang="ru-RU" altLang="ru-RU" sz="2800" kern="0" dirty="0" smtClean="0">
                <a:solidFill>
                  <a:schemeClr val="accent4">
                    <a:lumMod val="50000"/>
                  </a:schemeClr>
                </a:solidFill>
                <a:latin typeface="Bahnschrift Condensed" panose="020B0502040204020203" pitchFamily="34" charset="0"/>
                <a:cs typeface="Arial" pitchFamily="34" charset="0"/>
                <a:sym typeface="Arial" pitchFamily="34" charset="0"/>
              </a:rPr>
              <a:t> (Альберт Эйнштейн)</a:t>
            </a:r>
            <a:endParaRPr lang="ru-RU" altLang="ru-RU" sz="2800" kern="0" dirty="0">
              <a:solidFill>
                <a:schemeClr val="accent4">
                  <a:lumMod val="50000"/>
                </a:schemeClr>
              </a:solidFill>
              <a:latin typeface="Bahnschrift Condensed" panose="020B0502040204020203" pitchFamily="34" charset="0"/>
              <a:cs typeface="Arial" pitchFamily="34" charset="0"/>
              <a:sym typeface="Arial" pitchFamily="34" charset="0"/>
            </a:endParaRPr>
          </a:p>
        </p:txBody>
      </p:sp>
    </p:spTree>
    <p:extLst>
      <p:ext uri="{BB962C8B-B14F-4D97-AF65-F5344CB8AC3E}">
        <p14:creationId xmlns:p14="http://schemas.microsoft.com/office/powerpoint/2010/main" val="2513451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5DD62A0-405C-4859-9A2D-2E2629F7B0E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46000"/>
                    </a14:imgEffect>
                    <a14:imgEffect>
                      <a14:colorTemperature colorTemp="5300"/>
                    </a14:imgEffect>
                    <a14:imgEffect>
                      <a14:brightnessContrast bright="45000" contrast="-40000"/>
                    </a14:imgEffect>
                  </a14:imgLayer>
                </a14:imgProps>
              </a:ext>
              <a:ext uri="{28A0092B-C50C-407E-A947-70E740481C1C}">
                <a14:useLocalDpi xmlns:a14="http://schemas.microsoft.com/office/drawing/2010/main" val="0"/>
              </a:ext>
            </a:extLst>
          </a:blip>
          <a:stretch>
            <a:fillRect/>
          </a:stretch>
        </p:blipFill>
        <p:spPr>
          <a:xfrm>
            <a:off x="47895" y="4453"/>
            <a:ext cx="9168701" cy="6923649"/>
          </a:xfrm>
          <a:prstGeom prst="rect">
            <a:avLst/>
          </a:prstGeom>
          <a:ln>
            <a:noFill/>
          </a:ln>
        </p:spPr>
      </p:pic>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sp>
        <p:nvSpPr>
          <p:cNvPr id="8" name="Прямоугольник 7"/>
          <p:cNvSpPr/>
          <p:nvPr/>
        </p:nvSpPr>
        <p:spPr>
          <a:xfrm>
            <a:off x="1043608" y="174313"/>
            <a:ext cx="7416824" cy="806421"/>
          </a:xfrm>
          <a:prstGeom prst="rect">
            <a:avLst/>
          </a:prstGeom>
          <a:noFill/>
          <a:ln w="25400" cap="flat" cmpd="sng" algn="ctr">
            <a:solidFill>
              <a:schemeClr val="bg1"/>
            </a:solidFill>
            <a:prstDash val="solid"/>
          </a:ln>
          <a:effectLst/>
        </p:spPr>
        <p:txBody>
          <a:bodyPr lIns="89461" tIns="44707" rIns="89461" bIns="44707" anchor="ctr"/>
          <a:lstStyle/>
          <a:p>
            <a:pPr algn="ctr" defTabSz="901064">
              <a:defRPr/>
            </a:pPr>
            <a:r>
              <a:rPr lang="ru-RU" sz="3200" b="1" kern="0" dirty="0">
                <a:solidFill>
                  <a:srgbClr val="FF0000"/>
                </a:solidFill>
                <a:cs typeface="Arial" pitchFamily="34" charset="0"/>
              </a:rPr>
              <a:t>ОСНОВНЫЕ </a:t>
            </a:r>
            <a:r>
              <a:rPr lang="ru-RU" sz="3200" b="1" kern="0" dirty="0" smtClean="0">
                <a:solidFill>
                  <a:srgbClr val="FF0000"/>
                </a:solidFill>
                <a:cs typeface="Arial" pitchFamily="34" charset="0"/>
              </a:rPr>
              <a:t>ПОДХОДЫ:1</a:t>
            </a:r>
            <a:endParaRPr lang="ru-RU" sz="3200" b="1" kern="0" dirty="0">
              <a:solidFill>
                <a:srgbClr val="FF0000"/>
              </a:solidFill>
              <a:cs typeface="Arial" pitchFamily="34" charset="0"/>
            </a:endParaRPr>
          </a:p>
        </p:txBody>
      </p:sp>
      <p:pic>
        <p:nvPicPr>
          <p:cNvPr id="27" name="Рисунок 26">
            <a:extLst>
              <a:ext uri="{FF2B5EF4-FFF2-40B4-BE49-F238E27FC236}">
                <a16:creationId xmlns="" xmlns:a16="http://schemas.microsoft.com/office/drawing/2014/main" id="{0CEAFAC1-04F5-41F4-903A-1ECA605BEB5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7941074" y="127267"/>
            <a:ext cx="1084932" cy="474052"/>
          </a:xfrm>
          <a:prstGeom prst="rect">
            <a:avLst/>
          </a:prstGeom>
        </p:spPr>
      </p:pic>
      <p:pic>
        <p:nvPicPr>
          <p:cNvPr id="28" name="Picture 2" descr="D:\PROFILES\ALL\DESKTOP\НПА 1.09.25\картинка красобрнадзор.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87" t="23313" b="26605"/>
          <a:stretch/>
        </p:blipFill>
        <p:spPr bwMode="auto">
          <a:xfrm>
            <a:off x="136634" y="74812"/>
            <a:ext cx="682047" cy="50271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883309" y="6641474"/>
            <a:ext cx="285394" cy="2821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2</a:t>
            </a:r>
            <a:endParaRPr lang="ru-RU" dirty="0">
              <a:solidFill>
                <a:prstClr val="white"/>
              </a:solidFill>
            </a:endParaRPr>
          </a:p>
        </p:txBody>
      </p:sp>
      <p:sp>
        <p:nvSpPr>
          <p:cNvPr id="4" name="Прямоугольник 3"/>
          <p:cNvSpPr/>
          <p:nvPr/>
        </p:nvSpPr>
        <p:spPr>
          <a:xfrm>
            <a:off x="350350" y="1124747"/>
            <a:ext cx="8630468" cy="1138773"/>
          </a:xfrm>
          <a:prstGeom prst="rect">
            <a:avLst/>
          </a:prstGeom>
        </p:spPr>
        <p:txBody>
          <a:bodyPr wrap="square">
            <a:spAutoFit/>
          </a:bodyPr>
          <a:lstStyle/>
          <a:p>
            <a:pPr algn="ctr"/>
            <a:r>
              <a:rPr lang="ru-RU" sz="1600" b="1" kern="0" dirty="0">
                <a:solidFill>
                  <a:sysClr val="windowText" lastClr="000000"/>
                </a:solidFill>
                <a:latin typeface="Times New Roman" panose="02020603050405020304" pitchFamily="18" charset="0"/>
                <a:cs typeface="Times New Roman" panose="02020603050405020304" pitchFamily="18" charset="0"/>
              </a:rPr>
              <a:t>Цель:</a:t>
            </a:r>
            <a:r>
              <a:rPr lang="ru-RU" kern="0" dirty="0">
                <a:solidFill>
                  <a:sysClr val="windowText" lastClr="000000"/>
                </a:solidFill>
                <a:latin typeface="Times New Roman" panose="02020603050405020304" pitchFamily="18" charset="0"/>
                <a:cs typeface="Times New Roman" panose="02020603050405020304" pitchFamily="18" charset="0"/>
              </a:rPr>
              <a:t> </a:t>
            </a:r>
            <a:r>
              <a:rPr lang="ru-RU" sz="1600" kern="0" dirty="0">
                <a:solidFill>
                  <a:sysClr val="windowText" lastClr="000000"/>
                </a:solidFill>
                <a:latin typeface="Times New Roman" panose="02020603050405020304" pitchFamily="18" charset="0"/>
                <a:cs typeface="Times New Roman" panose="02020603050405020304" pitchFamily="18" charset="0"/>
              </a:rPr>
              <a:t>Минимизация бюрократической нагрузки на </a:t>
            </a:r>
            <a:r>
              <a:rPr lang="ru-RU" sz="1600" kern="0" dirty="0" smtClean="0">
                <a:solidFill>
                  <a:sysClr val="windowText" lastClr="000000"/>
                </a:solidFill>
                <a:latin typeface="Times New Roman" panose="02020603050405020304" pitchFamily="18" charset="0"/>
                <a:cs typeface="Times New Roman" panose="02020603050405020304" pitchFamily="18" charset="0"/>
              </a:rPr>
              <a:t>педагогических работников и </a:t>
            </a:r>
            <a:r>
              <a:rPr lang="ru-RU" sz="1600" kern="0" dirty="0">
                <a:solidFill>
                  <a:sysClr val="windowText" lastClr="000000"/>
                </a:solidFill>
                <a:latin typeface="Times New Roman" panose="02020603050405020304" pitchFamily="18" charset="0"/>
                <a:cs typeface="Times New Roman" panose="02020603050405020304" pitchFamily="18" charset="0"/>
              </a:rPr>
              <a:t>высвобождение времени для работы с </a:t>
            </a:r>
            <a:r>
              <a:rPr lang="ru-RU" sz="1600" kern="0" dirty="0" smtClean="0">
                <a:solidFill>
                  <a:sysClr val="windowText" lastClr="000000"/>
                </a:solidFill>
                <a:latin typeface="Times New Roman" panose="02020603050405020304" pitchFamily="18" charset="0"/>
                <a:cs typeface="Times New Roman" panose="02020603050405020304" pitchFamily="18" charset="0"/>
              </a:rPr>
              <a:t>обучающимися</a:t>
            </a:r>
            <a:endParaRPr lang="ru-RU" sz="1600" kern="0" dirty="0">
              <a:solidFill>
                <a:sysClr val="windowText" lastClr="000000"/>
              </a:solidFill>
              <a:latin typeface="Times New Roman" panose="02020603050405020304" pitchFamily="18" charset="0"/>
              <a:cs typeface="Times New Roman" panose="02020603050405020304" pitchFamily="18" charset="0"/>
            </a:endParaRPr>
          </a:p>
          <a:p>
            <a:endParaRPr lang="ru-RU" b="1" kern="0" dirty="0">
              <a:solidFill>
                <a:sysClr val="windowText" lastClr="000000"/>
              </a:solidFill>
              <a:latin typeface="Times New Roman" panose="02020603050405020304" pitchFamily="18" charset="0"/>
              <a:cs typeface="Times New Roman" panose="02020603050405020304" pitchFamily="18" charset="0"/>
            </a:endParaRPr>
          </a:p>
          <a:p>
            <a:pPr algn="ctr"/>
            <a:r>
              <a:rPr lang="ru-RU" sz="1600" b="1" kern="0" dirty="0">
                <a:solidFill>
                  <a:sysClr val="windowText" lastClr="000000"/>
                </a:solidFill>
                <a:latin typeface="Times New Roman" panose="02020603050405020304" pitchFamily="18" charset="0"/>
                <a:cs typeface="Times New Roman" panose="02020603050405020304" pitchFamily="18" charset="0"/>
              </a:rPr>
              <a:t>Основные задачи:</a:t>
            </a:r>
          </a:p>
        </p:txBody>
      </p:sp>
      <p:sp>
        <p:nvSpPr>
          <p:cNvPr id="25" name="Прямоугольник 24"/>
          <p:cNvSpPr/>
          <p:nvPr/>
        </p:nvSpPr>
        <p:spPr>
          <a:xfrm>
            <a:off x="85456" y="2395025"/>
            <a:ext cx="1752600" cy="2133600"/>
          </a:xfrm>
          <a:prstGeom prst="rect">
            <a:avLst/>
          </a:prstGeom>
          <a:noFill/>
          <a:ln w="34925" cap="flat" cmpd="sng" algn="ctr">
            <a:solidFill>
              <a:srgbClr val="FF0000"/>
            </a:solidFill>
            <a:prstDash val="solid"/>
          </a:ln>
          <a:effectLst/>
        </p:spPr>
        <p:txBody>
          <a:bodyPr rtlCol="0" anchor="ctr"/>
          <a:lstStyle/>
          <a:p>
            <a:pPr algn="ctr">
              <a:defRPr/>
            </a:pPr>
            <a:endParaRPr lang="ru-RU" kern="0" dirty="0" smtClean="0">
              <a:solidFill>
                <a:prstClr val="white"/>
              </a:solidFill>
            </a:endParaRPr>
          </a:p>
        </p:txBody>
      </p:sp>
      <p:sp>
        <p:nvSpPr>
          <p:cNvPr id="30" name="Прямоугольник 29"/>
          <p:cNvSpPr/>
          <p:nvPr/>
        </p:nvSpPr>
        <p:spPr>
          <a:xfrm>
            <a:off x="209830" y="2563297"/>
            <a:ext cx="1494112" cy="1824680"/>
          </a:xfrm>
          <a:prstGeom prst="rect">
            <a:avLst/>
          </a:prstGeom>
          <a:ln w="15875">
            <a:solidFill>
              <a:srgbClr val="0070C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400" kern="0" dirty="0">
                <a:solidFill>
                  <a:prstClr val="white"/>
                </a:solidFill>
              </a:rPr>
              <a:t>Снижение и конкретизация объема документации</a:t>
            </a:r>
          </a:p>
        </p:txBody>
      </p:sp>
      <p:sp>
        <p:nvSpPr>
          <p:cNvPr id="32" name="Прямоугольник 31"/>
          <p:cNvSpPr/>
          <p:nvPr/>
        </p:nvSpPr>
        <p:spPr>
          <a:xfrm>
            <a:off x="2071650" y="2558391"/>
            <a:ext cx="1447800" cy="1815774"/>
          </a:xfrm>
          <a:prstGeom prst="rect">
            <a:avLst/>
          </a:prstGeom>
          <a:solidFill>
            <a:schemeClr val="accent4"/>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400" kern="0" dirty="0">
                <a:solidFill>
                  <a:prstClr val="white"/>
                </a:solidFill>
              </a:rPr>
              <a:t>Снижение объема мониторингов</a:t>
            </a:r>
          </a:p>
        </p:txBody>
      </p:sp>
      <p:sp>
        <p:nvSpPr>
          <p:cNvPr id="33" name="Прямоугольник 32"/>
          <p:cNvSpPr/>
          <p:nvPr/>
        </p:nvSpPr>
        <p:spPr>
          <a:xfrm>
            <a:off x="3798722" y="2558391"/>
            <a:ext cx="1571256" cy="1815774"/>
          </a:xfrm>
          <a:prstGeom prst="rect">
            <a:avLst/>
          </a:prstGeom>
          <a:solidFill>
            <a:schemeClr val="accent4"/>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400" kern="0" dirty="0">
                <a:solidFill>
                  <a:prstClr val="white"/>
                </a:solidFill>
              </a:rPr>
              <a:t>Оптимизация и интеграция информационных систем</a:t>
            </a:r>
          </a:p>
        </p:txBody>
      </p:sp>
      <p:sp>
        <p:nvSpPr>
          <p:cNvPr id="35" name="Прямоугольник 34"/>
          <p:cNvSpPr/>
          <p:nvPr/>
        </p:nvSpPr>
        <p:spPr>
          <a:xfrm>
            <a:off x="5696258" y="2558391"/>
            <a:ext cx="1418323" cy="1815774"/>
          </a:xfrm>
          <a:prstGeom prst="rect">
            <a:avLst/>
          </a:prstGeom>
          <a:solidFill>
            <a:schemeClr val="accent4"/>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400" kern="0" dirty="0">
                <a:solidFill>
                  <a:prstClr val="white"/>
                </a:solidFill>
              </a:rPr>
              <a:t>Снижение количества запросов</a:t>
            </a:r>
          </a:p>
        </p:txBody>
      </p:sp>
      <p:sp>
        <p:nvSpPr>
          <p:cNvPr id="36" name="Прямоугольник 35"/>
          <p:cNvSpPr/>
          <p:nvPr/>
        </p:nvSpPr>
        <p:spPr>
          <a:xfrm>
            <a:off x="7370642" y="2572203"/>
            <a:ext cx="1428060" cy="1815774"/>
          </a:xfrm>
          <a:prstGeom prst="rect">
            <a:avLst/>
          </a:prstGeom>
          <a:solidFill>
            <a:schemeClr val="accent4"/>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400" kern="0" dirty="0">
                <a:solidFill>
                  <a:prstClr val="white"/>
                </a:solidFill>
              </a:rPr>
              <a:t>Конкретизация функционала педагогических работников</a:t>
            </a:r>
          </a:p>
        </p:txBody>
      </p:sp>
      <p:sp>
        <p:nvSpPr>
          <p:cNvPr id="6" name="Стрелка вниз 5"/>
          <p:cNvSpPr/>
          <p:nvPr/>
        </p:nvSpPr>
        <p:spPr>
          <a:xfrm>
            <a:off x="810548" y="4639665"/>
            <a:ext cx="302416" cy="6196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Прямоугольник 6"/>
          <p:cNvSpPr/>
          <p:nvPr/>
        </p:nvSpPr>
        <p:spPr>
          <a:xfrm>
            <a:off x="467544" y="5517238"/>
            <a:ext cx="7992888" cy="9517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1200" b="1" dirty="0" smtClean="0">
              <a:solidFill>
                <a:prstClr val="black"/>
              </a:solidFill>
            </a:endParaRPr>
          </a:p>
          <a:p>
            <a:pPr algn="ctr"/>
            <a:r>
              <a:rPr lang="ru-RU" sz="1600" b="1" dirty="0" smtClean="0">
                <a:solidFill>
                  <a:prstClr val="black"/>
                </a:solidFill>
              </a:rPr>
              <a:t>1. Провести ревизию номенклатуры ЛНА в образовательной организации</a:t>
            </a:r>
          </a:p>
          <a:p>
            <a:pPr algn="ctr"/>
            <a:endParaRPr lang="ru-RU" sz="1600" b="1" dirty="0" smtClean="0">
              <a:solidFill>
                <a:prstClr val="black"/>
              </a:solidFill>
            </a:endParaRPr>
          </a:p>
          <a:p>
            <a:pPr algn="ctr"/>
            <a:r>
              <a:rPr lang="ru-RU" sz="1600" b="1" dirty="0" smtClean="0">
                <a:solidFill>
                  <a:prstClr val="black"/>
                </a:solidFill>
              </a:rPr>
              <a:t>2. Провести анализ документации образовательной организации</a:t>
            </a:r>
          </a:p>
          <a:p>
            <a:pPr algn="ctr"/>
            <a:endParaRPr lang="ru-RU" sz="1200" b="1" dirty="0">
              <a:solidFill>
                <a:prstClr val="black"/>
              </a:solidFill>
            </a:endParaRPr>
          </a:p>
        </p:txBody>
      </p:sp>
      <p:sp>
        <p:nvSpPr>
          <p:cNvPr id="9" name="Прямоугольник 8"/>
          <p:cNvSpPr/>
          <p:nvPr/>
        </p:nvSpPr>
        <p:spPr>
          <a:xfrm>
            <a:off x="2754417" y="4771982"/>
            <a:ext cx="3822334" cy="57737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dirty="0" smtClean="0">
                <a:solidFill>
                  <a:prstClr val="white"/>
                </a:solidFill>
              </a:rPr>
              <a:t>ЧТО НЕОБХОДИМО СДЕЛАТЬ В ОО?</a:t>
            </a:r>
            <a:endParaRPr lang="ru-RU" dirty="0">
              <a:solidFill>
                <a:prstClr val="white"/>
              </a:solidFill>
            </a:endParaRPr>
          </a:p>
        </p:txBody>
      </p:sp>
      <p:sp>
        <p:nvSpPr>
          <p:cNvPr id="18" name="Прямоугольник 17"/>
          <p:cNvSpPr/>
          <p:nvPr/>
        </p:nvSpPr>
        <p:spPr>
          <a:xfrm>
            <a:off x="7208372" y="2440507"/>
            <a:ext cx="1752600" cy="2133600"/>
          </a:xfrm>
          <a:prstGeom prst="rect">
            <a:avLst/>
          </a:prstGeom>
          <a:noFill/>
          <a:ln w="34925" cap="flat" cmpd="sng" algn="ctr">
            <a:solidFill>
              <a:srgbClr val="FF0000"/>
            </a:solidFill>
            <a:prstDash val="solid"/>
          </a:ln>
          <a:effectLst/>
        </p:spPr>
        <p:txBody>
          <a:bodyPr rtlCol="0" anchor="ctr"/>
          <a:lstStyle/>
          <a:p>
            <a:pPr algn="ctr">
              <a:defRPr/>
            </a:pPr>
            <a:endParaRPr lang="ru-RU" kern="0" dirty="0" smtClean="0">
              <a:solidFill>
                <a:prstClr val="white"/>
              </a:solidFill>
            </a:endParaRPr>
          </a:p>
        </p:txBody>
      </p:sp>
      <p:sp>
        <p:nvSpPr>
          <p:cNvPr id="19" name="Стрелка вниз 18"/>
          <p:cNvSpPr/>
          <p:nvPr/>
        </p:nvSpPr>
        <p:spPr>
          <a:xfrm>
            <a:off x="7921889" y="4695915"/>
            <a:ext cx="302416" cy="6196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895805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5DD62A0-405C-4859-9A2D-2E2629F7B0E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46000"/>
                    </a14:imgEffect>
                    <a14:imgEffect>
                      <a14:colorTemperature colorTemp="5300"/>
                    </a14:imgEffect>
                    <a14:imgEffect>
                      <a14:brightnessContrast bright="45000" contrast="-40000"/>
                    </a14:imgEffect>
                  </a14:imgLayer>
                </a14:imgProps>
              </a:ext>
              <a:ext uri="{28A0092B-C50C-407E-A947-70E740481C1C}">
                <a14:useLocalDpi xmlns:a14="http://schemas.microsoft.com/office/drawing/2010/main" val="0"/>
              </a:ext>
            </a:extLst>
          </a:blip>
          <a:stretch>
            <a:fillRect/>
          </a:stretch>
        </p:blipFill>
        <p:spPr>
          <a:xfrm>
            <a:off x="-24701" y="-27354"/>
            <a:ext cx="9168701" cy="7018397"/>
          </a:xfrm>
          <a:prstGeom prst="rect">
            <a:avLst/>
          </a:prstGeom>
          <a:ln>
            <a:solidFill>
              <a:srgbClr val="0070C0"/>
            </a:solidFill>
          </a:ln>
        </p:spPr>
      </p:pic>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sp>
        <p:nvSpPr>
          <p:cNvPr id="8" name="Прямоугольник 7"/>
          <p:cNvSpPr/>
          <p:nvPr/>
        </p:nvSpPr>
        <p:spPr>
          <a:xfrm>
            <a:off x="877492" y="695864"/>
            <a:ext cx="7416824" cy="806421"/>
          </a:xfrm>
          <a:prstGeom prst="rect">
            <a:avLst/>
          </a:prstGeom>
          <a:noFill/>
          <a:ln w="25400" cap="flat" cmpd="sng" algn="ctr">
            <a:solidFill>
              <a:schemeClr val="bg1"/>
            </a:solidFill>
            <a:prstDash val="solid"/>
          </a:ln>
          <a:effectLst/>
        </p:spPr>
        <p:txBody>
          <a:bodyPr lIns="89461" tIns="44707" rIns="89461" bIns="44707" anchor="ctr"/>
          <a:lstStyle/>
          <a:p>
            <a:pPr algn="ctr" defTabSz="901064">
              <a:defRPr/>
            </a:pPr>
            <a:r>
              <a:rPr lang="ru-RU" sz="2800" b="1" kern="0" dirty="0">
                <a:solidFill>
                  <a:srgbClr val="FF0000"/>
                </a:solidFill>
                <a:cs typeface="Arial" pitchFamily="34" charset="0"/>
              </a:rPr>
              <a:t>Номенклатура дел </a:t>
            </a:r>
            <a:r>
              <a:rPr lang="ru-RU" sz="2000" b="1" kern="0" dirty="0">
                <a:solidFill>
                  <a:srgbClr val="FF0000"/>
                </a:solidFill>
                <a:cs typeface="Arial" pitchFamily="34" charset="0"/>
              </a:rPr>
              <a:t>– </a:t>
            </a:r>
            <a:endParaRPr lang="ru-RU" sz="2000" b="1" kern="0" dirty="0" smtClean="0">
              <a:solidFill>
                <a:srgbClr val="FF0000"/>
              </a:solidFill>
              <a:cs typeface="Arial" pitchFamily="34" charset="0"/>
            </a:endParaRPr>
          </a:p>
          <a:p>
            <a:pPr algn="ctr" defTabSz="901064">
              <a:defRPr/>
            </a:pPr>
            <a:r>
              <a:rPr lang="ru-RU" b="1" kern="0" dirty="0" smtClean="0">
                <a:solidFill>
                  <a:srgbClr val="0070C0">
                    <a:lumMod val="50000"/>
                  </a:srgbClr>
                </a:solidFill>
                <a:cs typeface="Arial" pitchFamily="34" charset="0"/>
              </a:rPr>
              <a:t>это </a:t>
            </a:r>
            <a:r>
              <a:rPr lang="ru-RU" b="1" kern="0" dirty="0">
                <a:solidFill>
                  <a:srgbClr val="0070C0">
                    <a:lumMod val="50000"/>
                  </a:srgbClr>
                </a:solidFill>
                <a:cs typeface="Arial" pitchFamily="34" charset="0"/>
              </a:rPr>
              <a:t>систематизированный перечень документов, который помогает классифицировать накапливающуюся документацию, контролировать сроки её хранения и ускорять процесс её обработки.</a:t>
            </a:r>
            <a:br>
              <a:rPr lang="ru-RU" b="1" kern="0" dirty="0">
                <a:solidFill>
                  <a:srgbClr val="0070C0">
                    <a:lumMod val="50000"/>
                  </a:srgbClr>
                </a:solidFill>
                <a:cs typeface="Arial" pitchFamily="34" charset="0"/>
              </a:rPr>
            </a:br>
            <a:endParaRPr lang="ru-RU" kern="0" dirty="0">
              <a:solidFill>
                <a:srgbClr val="0070C0">
                  <a:lumMod val="50000"/>
                </a:srgbClr>
              </a:solidFill>
              <a:cs typeface="Arial" pitchFamily="34" charset="0"/>
            </a:endParaRPr>
          </a:p>
        </p:txBody>
      </p:sp>
      <p:pic>
        <p:nvPicPr>
          <p:cNvPr id="27" name="Рисунок 26">
            <a:extLst>
              <a:ext uri="{FF2B5EF4-FFF2-40B4-BE49-F238E27FC236}">
                <a16:creationId xmlns="" xmlns:a16="http://schemas.microsoft.com/office/drawing/2014/main" id="{0CEAFAC1-04F5-41F4-903A-1ECA605BEB5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7853240" y="74811"/>
            <a:ext cx="1159947" cy="506829"/>
          </a:xfrm>
          <a:prstGeom prst="rect">
            <a:avLst/>
          </a:prstGeom>
        </p:spPr>
      </p:pic>
      <p:pic>
        <p:nvPicPr>
          <p:cNvPr id="28" name="Picture 2" descr="D:\PROFILES\ALL\DESKTOP\НПА 1.09.25\картинка красобрнадзор.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87" t="23313" b="26605"/>
          <a:stretch/>
        </p:blipFill>
        <p:spPr bwMode="auto">
          <a:xfrm>
            <a:off x="97682" y="64973"/>
            <a:ext cx="714331" cy="5265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871057" y="6716917"/>
            <a:ext cx="285394" cy="3014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ru-RU" dirty="0">
                <a:solidFill>
                  <a:prstClr val="white"/>
                </a:solidFill>
              </a:rPr>
              <a:t>3</a:t>
            </a:r>
          </a:p>
        </p:txBody>
      </p:sp>
      <p:sp>
        <p:nvSpPr>
          <p:cNvPr id="15" name="Прямоугольник 14"/>
          <p:cNvSpPr/>
          <p:nvPr/>
        </p:nvSpPr>
        <p:spPr>
          <a:xfrm>
            <a:off x="97682" y="1948851"/>
            <a:ext cx="5029200" cy="457200"/>
          </a:xfrm>
          <a:prstGeom prst="rect">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accent4">
                    <a:lumMod val="75000"/>
                  </a:schemeClr>
                </a:solidFill>
                <a:effectLst/>
                <a:uLnTx/>
                <a:uFillTx/>
                <a:latin typeface="Calibri"/>
              </a:rPr>
              <a:t>Нормативные правовые документы:</a:t>
            </a:r>
          </a:p>
        </p:txBody>
      </p:sp>
      <p:sp>
        <p:nvSpPr>
          <p:cNvPr id="16" name="Прямоугольник 15"/>
          <p:cNvSpPr/>
          <p:nvPr/>
        </p:nvSpPr>
        <p:spPr>
          <a:xfrm>
            <a:off x="83789" y="2406057"/>
            <a:ext cx="5029200" cy="3759253"/>
          </a:xfrm>
          <a:prstGeom prst="rect">
            <a:avLst/>
          </a:prstGeom>
          <a:solidFill>
            <a:sysClr val="window" lastClr="FFFFFF"/>
          </a:solidFill>
          <a:ln w="25400" cap="flat" cmpd="sng" algn="ctr">
            <a:solidFill>
              <a:srgbClr val="0070C0"/>
            </a:solidFill>
            <a:prstDash val="solid"/>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solidFill>
                  <a:prstClr val="black"/>
                </a:solidFill>
                <a:effectLst/>
                <a:uLnTx/>
                <a:uFillTx/>
                <a:latin typeface="Calibri"/>
              </a:rPr>
              <a:t>Приказ Федерального архивного агентства от 20 декабря 2019 г. № 236 «Об утверждении Перечня типовых управленческих архивных документов, образующихся в процессе деятельности государственных органов, органов местного самоуправления и организаций, с указанием сроков их хранения».</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200" b="0" i="0" u="none" strike="noStrike" kern="0" cap="none" spc="0" normalizeH="0" baseline="0" noProof="0" dirty="0" smtClean="0">
              <a:ln>
                <a:noFill/>
              </a:ln>
              <a:solidFill>
                <a:prstClr val="black"/>
              </a:solidFill>
              <a:effectLst/>
              <a:uLnTx/>
              <a:uFillTx/>
              <a:latin typeface="Calibri"/>
            </a:endParaRPr>
          </a:p>
          <a:p>
            <a:pPr marL="171450" lvl="0" indent="-171450">
              <a:buFont typeface="Arial" panose="020B0604020202020204" pitchFamily="34" charset="0"/>
              <a:buChar char="•"/>
              <a:defRPr/>
            </a:pPr>
            <a:r>
              <a:rPr lang="ru-RU" sz="1200" kern="0" dirty="0" smtClean="0">
                <a:solidFill>
                  <a:prstClr val="black"/>
                </a:solidFill>
              </a:rPr>
              <a:t>Приказ </a:t>
            </a:r>
            <a:r>
              <a:rPr lang="ru-RU" sz="1200" kern="0" dirty="0">
                <a:solidFill>
                  <a:prstClr val="black"/>
                </a:solidFill>
              </a:rPr>
              <a:t>Минпросвещения России от 27.08.2025 </a:t>
            </a:r>
            <a:r>
              <a:rPr lang="ru-RU" sz="1200" kern="0" dirty="0" smtClean="0">
                <a:solidFill>
                  <a:prstClr val="black"/>
                </a:solidFill>
              </a:rPr>
              <a:t>№ 624, об утверждении Перечня </a:t>
            </a:r>
            <a:r>
              <a:rPr lang="ru-RU" sz="1200" kern="0" dirty="0">
                <a:solidFill>
                  <a:prstClr val="black"/>
                </a:solidFill>
              </a:rPr>
              <a:t>документов, образующихся в процессе деятельности Министерства просвещения Российской Федерации и подведомственных ему организаций, с указанием сроков их </a:t>
            </a:r>
            <a:r>
              <a:rPr lang="ru-RU" sz="1200" kern="0" dirty="0" smtClean="0">
                <a:solidFill>
                  <a:prstClr val="black"/>
                </a:solidFill>
              </a:rPr>
              <a:t>хранения.</a:t>
            </a:r>
          </a:p>
          <a:p>
            <a:pPr marL="171450" lvl="0" indent="-171450">
              <a:buFont typeface="Arial" panose="020B0604020202020204" pitchFamily="34" charset="0"/>
              <a:buChar char="•"/>
              <a:defRPr/>
            </a:pPr>
            <a:endParaRPr kumimoji="0" lang="ru-RU" sz="1200" b="0" i="0" u="none" strike="noStrike" kern="0" cap="none" spc="0" normalizeH="0" baseline="0" noProof="0" dirty="0" smtClean="0">
              <a:ln>
                <a:noFill/>
              </a:ln>
              <a:solidFill>
                <a:prstClr val="black"/>
              </a:solidFill>
              <a:effectLst/>
              <a:uLnTx/>
              <a:uFillTx/>
              <a:latin typeface="Calibri"/>
            </a:endParaRPr>
          </a:p>
          <a:p>
            <a:pPr marR="0" lvl="0" defTabSz="914400" eaLnBrk="1" fontAlgn="auto" latinLnBrk="0" hangingPunct="1">
              <a:lnSpc>
                <a:spcPct val="100000"/>
              </a:lnSpc>
              <a:spcBef>
                <a:spcPts val="0"/>
              </a:spcBef>
              <a:spcAft>
                <a:spcPts val="0"/>
              </a:spcAft>
              <a:buClrTx/>
              <a:buSzTx/>
              <a:tabLst/>
              <a:defRPr/>
            </a:pPr>
            <a:endParaRPr kumimoji="0" lang="ru-RU" sz="1200" b="0" i="0" u="none" strike="noStrike" kern="0" cap="none" spc="0" normalizeH="0" baseline="0" noProof="0" dirty="0" smtClean="0">
              <a:ln>
                <a:noFill/>
              </a:ln>
              <a:solidFill>
                <a:prstClr val="black"/>
              </a:solidFill>
              <a:effectLst/>
              <a:uLnTx/>
              <a:uFillTx/>
              <a:latin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solidFill>
                  <a:prstClr val="black"/>
                </a:solidFill>
                <a:effectLst/>
                <a:uLnTx/>
                <a:uFillTx/>
                <a:latin typeface="Calibri"/>
              </a:rPr>
              <a:t>Федеральный закон от 22 октября 2004 г. № 125-ФЗ «Об архивном деле в Российской Федерации»</a:t>
            </a:r>
          </a:p>
        </p:txBody>
      </p:sp>
      <p:sp>
        <p:nvSpPr>
          <p:cNvPr id="17" name="Прямоугольник 16"/>
          <p:cNvSpPr/>
          <p:nvPr/>
        </p:nvSpPr>
        <p:spPr>
          <a:xfrm>
            <a:off x="5522884" y="1948857"/>
            <a:ext cx="3352800" cy="2205461"/>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white"/>
                </a:solidFill>
                <a:effectLst/>
                <a:uLnTx/>
                <a:uFillTx/>
                <a:latin typeface="Calibri"/>
              </a:rPr>
              <a:t>Образовательная организация обладает автономией, под которой понимается самостоятельность в осуществлении образовательной, научной, административной, финансово-экономической деятельности, разработке и принятии локальных нормативных актов в соответствии с настоящим Федеральным законом, иными нормативными правовыми актами Российской Федерации и уставом образовательной организации </a:t>
            </a:r>
            <a:r>
              <a:rPr kumimoji="0" lang="ru-RU" sz="1100" b="1" i="0" u="none" strike="noStrike" kern="0" cap="none" spc="0" normalizeH="0" baseline="0" noProof="0" dirty="0" smtClean="0">
                <a:ln>
                  <a:noFill/>
                </a:ln>
                <a:solidFill>
                  <a:prstClr val="white"/>
                </a:solidFill>
                <a:effectLst/>
                <a:uLnTx/>
                <a:uFillTx/>
                <a:latin typeface="Calibri"/>
              </a:rPr>
              <a:t>(часть 1 статьи 28 Федерального закона от 29 декабря 2012 г. N 273-ФЗ</a:t>
            </a:r>
            <a:br>
              <a:rPr kumimoji="0" lang="ru-RU" sz="1100" b="1" i="0" u="none" strike="noStrike" kern="0" cap="none" spc="0" normalizeH="0" baseline="0" noProof="0" dirty="0" smtClean="0">
                <a:ln>
                  <a:noFill/>
                </a:ln>
                <a:solidFill>
                  <a:prstClr val="white"/>
                </a:solidFill>
                <a:effectLst/>
                <a:uLnTx/>
                <a:uFillTx/>
                <a:latin typeface="Calibri"/>
              </a:rPr>
            </a:br>
            <a:r>
              <a:rPr kumimoji="0" lang="ru-RU" sz="1100" b="1" i="0" u="none" strike="noStrike" kern="0" cap="none" spc="0" normalizeH="0" baseline="0" noProof="0" dirty="0" smtClean="0">
                <a:ln>
                  <a:noFill/>
                </a:ln>
                <a:solidFill>
                  <a:prstClr val="white"/>
                </a:solidFill>
                <a:effectLst/>
                <a:uLnTx/>
                <a:uFillTx/>
                <a:latin typeface="Calibri"/>
              </a:rPr>
              <a:t>«Об образовании в Российской Федерации») </a:t>
            </a:r>
          </a:p>
        </p:txBody>
      </p:sp>
      <p:sp>
        <p:nvSpPr>
          <p:cNvPr id="18" name="Прямоугольник 17"/>
          <p:cNvSpPr/>
          <p:nvPr/>
        </p:nvSpPr>
        <p:spPr>
          <a:xfrm>
            <a:off x="5518257" y="4968573"/>
            <a:ext cx="3352800" cy="1204599"/>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latin typeface="Calibri"/>
              </a:rPr>
              <a:t>В каждой образовательной организации - индивидуальная номенклатура дел</a:t>
            </a:r>
          </a:p>
        </p:txBody>
      </p:sp>
      <p:sp>
        <p:nvSpPr>
          <p:cNvPr id="19" name="Стрелка вниз 18"/>
          <p:cNvSpPr/>
          <p:nvPr/>
        </p:nvSpPr>
        <p:spPr>
          <a:xfrm>
            <a:off x="7092280" y="4285677"/>
            <a:ext cx="397052" cy="622120"/>
          </a:xfrm>
          <a:prstGeom prst="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Calibri"/>
            </a:endParaRPr>
          </a:p>
        </p:txBody>
      </p:sp>
      <p:sp>
        <p:nvSpPr>
          <p:cNvPr id="20" name="Стрелка вправо 19"/>
          <p:cNvSpPr/>
          <p:nvPr/>
        </p:nvSpPr>
        <p:spPr>
          <a:xfrm>
            <a:off x="5168995" y="5410164"/>
            <a:ext cx="313793" cy="32140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Calibri"/>
            </a:endParaRPr>
          </a:p>
        </p:txBody>
      </p:sp>
    </p:spTree>
    <p:extLst>
      <p:ext uri="{BB962C8B-B14F-4D97-AF65-F5344CB8AC3E}">
        <p14:creationId xmlns:p14="http://schemas.microsoft.com/office/powerpoint/2010/main" val="4167107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5DD62A0-405C-4859-9A2D-2E2629F7B0E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46000"/>
                    </a14:imgEffect>
                    <a14:imgEffect>
                      <a14:colorTemperature colorTemp="5300"/>
                    </a14:imgEffect>
                    <a14:imgEffect>
                      <a14:brightnessContrast bright="45000" contrast="-40000"/>
                    </a14:imgEffect>
                  </a14:imgLayer>
                </a14:imgProps>
              </a:ext>
              <a:ext uri="{28A0092B-C50C-407E-A947-70E740481C1C}">
                <a14:useLocalDpi xmlns:a14="http://schemas.microsoft.com/office/drawing/2010/main" val="0"/>
              </a:ext>
            </a:extLst>
          </a:blip>
          <a:stretch>
            <a:fillRect/>
          </a:stretch>
        </p:blipFill>
        <p:spPr>
          <a:xfrm>
            <a:off x="3" y="6"/>
            <a:ext cx="9168701" cy="7018397"/>
          </a:xfrm>
          <a:prstGeom prst="rect">
            <a:avLst/>
          </a:prstGeom>
          <a:ln>
            <a:noFill/>
          </a:ln>
        </p:spPr>
      </p:pic>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sp>
        <p:nvSpPr>
          <p:cNvPr id="8" name="Прямоугольник 7"/>
          <p:cNvSpPr/>
          <p:nvPr/>
        </p:nvSpPr>
        <p:spPr>
          <a:xfrm>
            <a:off x="971602" y="198113"/>
            <a:ext cx="7416824" cy="806421"/>
          </a:xfrm>
          <a:prstGeom prst="rect">
            <a:avLst/>
          </a:prstGeom>
          <a:noFill/>
          <a:ln w="25400" cap="flat" cmpd="sng" algn="ctr">
            <a:solidFill>
              <a:schemeClr val="bg1"/>
            </a:solidFill>
            <a:prstDash val="solid"/>
          </a:ln>
          <a:effectLst/>
        </p:spPr>
        <p:txBody>
          <a:bodyPr lIns="89461" tIns="44707" rIns="89461" bIns="44707" anchor="ctr"/>
          <a:lstStyle/>
          <a:p>
            <a:pPr algn="ctr" defTabSz="901064">
              <a:defRPr/>
            </a:pPr>
            <a:r>
              <a:rPr lang="ru-RU" sz="2400" b="1" dirty="0">
                <a:solidFill>
                  <a:srgbClr val="FF0000"/>
                </a:solidFill>
                <a:latin typeface="Calibri" pitchFamily="34" charset="0"/>
                <a:cs typeface="Arial" pitchFamily="34" charset="0"/>
              </a:rPr>
              <a:t>Номенклатура </a:t>
            </a:r>
            <a:r>
              <a:rPr lang="ru-RU" sz="2400" b="1" dirty="0" smtClean="0">
                <a:solidFill>
                  <a:srgbClr val="FF0000"/>
                </a:solidFill>
                <a:latin typeface="Calibri" pitchFamily="34" charset="0"/>
                <a:cs typeface="Arial" pitchFamily="34" charset="0"/>
              </a:rPr>
              <a:t>ЛНА образовательной </a:t>
            </a:r>
            <a:r>
              <a:rPr lang="ru-RU" sz="2400" b="1" dirty="0">
                <a:solidFill>
                  <a:srgbClr val="FF0000"/>
                </a:solidFill>
                <a:latin typeface="Calibri" pitchFamily="34" charset="0"/>
                <a:cs typeface="Arial" pitchFamily="34" charset="0"/>
              </a:rPr>
              <a:t>организации</a:t>
            </a:r>
          </a:p>
        </p:txBody>
      </p:sp>
      <p:pic>
        <p:nvPicPr>
          <p:cNvPr id="27" name="Рисунок 26">
            <a:extLst>
              <a:ext uri="{FF2B5EF4-FFF2-40B4-BE49-F238E27FC236}">
                <a16:creationId xmlns="" xmlns:a16="http://schemas.microsoft.com/office/drawing/2014/main" id="{0CEAFAC1-04F5-41F4-903A-1ECA605BEB5A}"/>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8028384" y="72667"/>
            <a:ext cx="1010051" cy="441333"/>
          </a:xfrm>
          <a:prstGeom prst="rect">
            <a:avLst/>
          </a:prstGeom>
        </p:spPr>
      </p:pic>
      <p:pic>
        <p:nvPicPr>
          <p:cNvPr id="28" name="Picture 2" descr="D:\PROFILES\ALL\DESKTOP\НПА 1.09.25\картинка красобрнадзор.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87" t="23313" b="26605"/>
          <a:stretch/>
        </p:blipFill>
        <p:spPr bwMode="auto">
          <a:xfrm>
            <a:off x="99951" y="74812"/>
            <a:ext cx="714331" cy="5265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862823" y="6707257"/>
            <a:ext cx="305881" cy="3014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4</a:t>
            </a:r>
            <a:endParaRPr lang="ru-RU" dirty="0">
              <a:solidFill>
                <a:prstClr val="white"/>
              </a:solidFill>
            </a:endParaRPr>
          </a:p>
        </p:txBody>
      </p:sp>
      <p:sp>
        <p:nvSpPr>
          <p:cNvPr id="14" name="Прямоугольник 13"/>
          <p:cNvSpPr/>
          <p:nvPr/>
        </p:nvSpPr>
        <p:spPr>
          <a:xfrm>
            <a:off x="99951" y="1504950"/>
            <a:ext cx="2574934" cy="439716"/>
          </a:xfrm>
          <a:prstGeom prst="rect">
            <a:avLst/>
          </a:prstGeom>
          <a:solidFill>
            <a:srgbClr val="0070C0"/>
          </a:solidFill>
          <a:ln w="25400" cap="flat" cmpd="sng" algn="ctr">
            <a:solidFill>
              <a:srgbClr val="4F81BD">
                <a:shade val="50000"/>
              </a:srgbClr>
            </a:solidFill>
            <a:prstDash val="solid"/>
          </a:ln>
          <a:effectLst/>
        </p:spPr>
        <p:txBody>
          <a:bodyPr rtlCol="0" anchor="ctr"/>
          <a:lstStyle/>
          <a:p>
            <a:pPr algn="ctr">
              <a:defRPr/>
            </a:pPr>
            <a:r>
              <a:rPr lang="ru-RU" kern="0" dirty="0" smtClean="0">
                <a:solidFill>
                  <a:prstClr val="white"/>
                </a:solidFill>
              </a:rPr>
              <a:t>Типичное содержание:</a:t>
            </a:r>
          </a:p>
        </p:txBody>
      </p:sp>
      <p:sp>
        <p:nvSpPr>
          <p:cNvPr id="22" name="Прямоугольник 21"/>
          <p:cNvSpPr/>
          <p:nvPr/>
        </p:nvSpPr>
        <p:spPr>
          <a:xfrm>
            <a:off x="99953" y="1952152"/>
            <a:ext cx="2574935" cy="3637088"/>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171450" indent="-171450">
              <a:buFont typeface="Arial" panose="020B0604020202020204" pitchFamily="34" charset="0"/>
              <a:buChar char="•"/>
              <a:defRPr/>
            </a:pPr>
            <a:r>
              <a:rPr lang="ru-RU" sz="1400" b="1" kern="0" dirty="0" smtClean="0">
                <a:solidFill>
                  <a:srgbClr val="FF0000"/>
                </a:solidFill>
              </a:rPr>
              <a:t>Руководство и контроль</a:t>
            </a:r>
          </a:p>
          <a:p>
            <a:pPr marL="171450" indent="-171450">
              <a:buFont typeface="Arial" panose="020B0604020202020204" pitchFamily="34" charset="0"/>
              <a:buChar char="•"/>
              <a:defRPr/>
            </a:pPr>
            <a:endParaRPr lang="ru-RU" sz="1400" kern="0" dirty="0" smtClean="0">
              <a:solidFill>
                <a:srgbClr val="FF0000"/>
              </a:solidFill>
            </a:endParaRPr>
          </a:p>
          <a:p>
            <a:pPr marL="171450" indent="-171450">
              <a:buFont typeface="Arial" panose="020B0604020202020204" pitchFamily="34" charset="0"/>
              <a:buChar char="•"/>
              <a:defRPr/>
            </a:pPr>
            <a:r>
              <a:rPr lang="ru-RU" sz="1400" b="1" kern="0" dirty="0" smtClean="0">
                <a:solidFill>
                  <a:srgbClr val="FF0000"/>
                </a:solidFill>
              </a:rPr>
              <a:t>Образовательная деятельность</a:t>
            </a:r>
          </a:p>
          <a:p>
            <a:pPr marL="171450" indent="-171450">
              <a:buFont typeface="Arial" panose="020B0604020202020204" pitchFamily="34" charset="0"/>
              <a:buChar char="•"/>
              <a:defRPr/>
            </a:pPr>
            <a:endParaRPr lang="ru-RU" sz="1400" kern="0" dirty="0" smtClean="0">
              <a:solidFill>
                <a:srgbClr val="FF0000"/>
              </a:solidFill>
            </a:endParaRPr>
          </a:p>
          <a:p>
            <a:pPr marL="171450" indent="-171450">
              <a:buFont typeface="Arial" panose="020B0604020202020204" pitchFamily="34" charset="0"/>
              <a:buChar char="•"/>
              <a:defRPr/>
            </a:pPr>
            <a:r>
              <a:rPr lang="ru-RU" sz="1400" b="1" kern="0" dirty="0" smtClean="0">
                <a:solidFill>
                  <a:srgbClr val="FF0000"/>
                </a:solidFill>
              </a:rPr>
              <a:t>Кадровое обеспечение</a:t>
            </a:r>
          </a:p>
          <a:p>
            <a:pPr marL="171450" indent="-171450">
              <a:buFont typeface="Arial" panose="020B0604020202020204" pitchFamily="34" charset="0"/>
              <a:buChar char="•"/>
              <a:defRPr/>
            </a:pPr>
            <a:endParaRPr lang="ru-RU" sz="1400" kern="0" dirty="0" smtClean="0">
              <a:solidFill>
                <a:srgbClr val="FF0000"/>
              </a:solidFill>
            </a:endParaRPr>
          </a:p>
          <a:p>
            <a:pPr marL="171450" indent="-171450">
              <a:buFont typeface="Arial" panose="020B0604020202020204" pitchFamily="34" charset="0"/>
              <a:buChar char="•"/>
              <a:defRPr/>
            </a:pPr>
            <a:r>
              <a:rPr lang="ru-RU" sz="1400" b="1" kern="0" dirty="0" smtClean="0">
                <a:solidFill>
                  <a:prstClr val="white"/>
                </a:solidFill>
              </a:rPr>
              <a:t>Бухгалтерский учет и отчетность</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Библиотека</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Архив</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Медицинское отделение</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Пищеблок</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Безопасность</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Охрана труда</a:t>
            </a:r>
            <a:endParaRPr lang="ru-RU" sz="1400" kern="0" dirty="0" smtClean="0">
              <a:solidFill>
                <a:prstClr val="white"/>
              </a:solidFill>
            </a:endParaRPr>
          </a:p>
          <a:p>
            <a:pPr marL="171450" indent="-171450">
              <a:buFont typeface="Arial" panose="020B0604020202020204" pitchFamily="34" charset="0"/>
              <a:buChar char="•"/>
              <a:defRPr/>
            </a:pPr>
            <a:r>
              <a:rPr lang="ru-RU" sz="1400" b="1" kern="0" dirty="0" smtClean="0">
                <a:solidFill>
                  <a:prstClr val="white"/>
                </a:solidFill>
              </a:rPr>
              <a:t>Профсоюзный комитет</a:t>
            </a:r>
            <a:endParaRPr lang="ru-RU" sz="1400" kern="0" dirty="0" smtClean="0">
              <a:solidFill>
                <a:prstClr val="white"/>
              </a:solidFill>
            </a:endParaRPr>
          </a:p>
        </p:txBody>
      </p:sp>
      <p:sp>
        <p:nvSpPr>
          <p:cNvPr id="23" name="Прямоугольник 22"/>
          <p:cNvSpPr/>
          <p:nvPr/>
        </p:nvSpPr>
        <p:spPr>
          <a:xfrm>
            <a:off x="2987824" y="1504950"/>
            <a:ext cx="2880320" cy="4084290"/>
          </a:xfrm>
          <a:prstGeom prst="rect">
            <a:avLst/>
          </a:prstGeom>
          <a:noFill/>
          <a:ln w="25400" cap="flat" cmpd="sng" algn="ctr">
            <a:solidFill>
              <a:srgbClr val="4F81BD">
                <a:shade val="50000"/>
              </a:srgbClr>
            </a:solidFill>
            <a:prstDash val="solid"/>
          </a:ln>
          <a:effectLst/>
        </p:spPr>
        <p:txBody>
          <a:bodyPr rtlCol="0" anchor="ctr"/>
          <a:lstStyle/>
          <a:p>
            <a:pPr algn="ctr">
              <a:defRPr/>
            </a:pPr>
            <a:r>
              <a:rPr lang="ru-RU" altLang="ru-RU" sz="1200" kern="0" dirty="0">
                <a:solidFill>
                  <a:schemeClr val="accent4">
                    <a:lumMod val="50000"/>
                  </a:schemeClr>
                </a:solidFill>
                <a:latin typeface="Times New Roman" panose="02020603050405020304" pitchFamily="18" charset="0"/>
                <a:cs typeface="Times New Roman" panose="02020603050405020304" pitchFamily="18" charset="0"/>
              </a:rPr>
              <a:t>Перечень нормативных правовых актов (их отдельных положений) в сфере общего образования, среднего профессионального образования и соответствующего дополнительного профессионального образования, профессионального обучения, дополнительного образования детей и взрослых, содержащих обязательные требования, оценка соблюдения которых осуществляется органами государственной власти субъектов Российской Федерации, осуществляющими переданные полномочия Российской Федерации в сфере образования, в рамках федерального государственного контроля (надзора) в сфере образования, утвержден Министерством просвещения Российской Федерации </a:t>
            </a:r>
            <a:r>
              <a:rPr lang="ru-RU" altLang="ru-RU" sz="1200" kern="0" dirty="0" smtClean="0">
                <a:solidFill>
                  <a:schemeClr val="accent4">
                    <a:lumMod val="50000"/>
                  </a:schemeClr>
                </a:solidFill>
                <a:latin typeface="Times New Roman" panose="02020603050405020304" pitchFamily="18" charset="0"/>
                <a:cs typeface="Times New Roman" panose="02020603050405020304" pitchFamily="18" charset="0"/>
              </a:rPr>
              <a:t>17.07.2023</a:t>
            </a:r>
          </a:p>
          <a:p>
            <a:pPr algn="ctr">
              <a:defRPr/>
            </a:pPr>
            <a:r>
              <a:rPr lang="ru-RU" altLang="ru-RU" sz="1200" kern="0"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altLang="ru-RU" sz="1200" kern="0" dirty="0" smtClean="0">
                <a:solidFill>
                  <a:srgbClr val="FF0000"/>
                </a:solidFill>
                <a:latin typeface="Times New Roman" panose="02020603050405020304" pitchFamily="18" charset="0"/>
                <a:cs typeface="Times New Roman" panose="02020603050405020304" pitchFamily="18" charset="0"/>
              </a:rPr>
              <a:t>редакция </a:t>
            </a:r>
            <a:r>
              <a:rPr lang="ru-RU" altLang="ru-RU" sz="1200" kern="0" dirty="0">
                <a:solidFill>
                  <a:srgbClr val="FF0000"/>
                </a:solidFill>
                <a:latin typeface="Times New Roman" panose="02020603050405020304" pitchFamily="18" charset="0"/>
                <a:cs typeface="Times New Roman" panose="02020603050405020304" pitchFamily="18" charset="0"/>
              </a:rPr>
              <a:t>от </a:t>
            </a:r>
            <a:r>
              <a:rPr lang="ru-RU" altLang="ru-RU" sz="1200" kern="0" dirty="0" smtClean="0">
                <a:solidFill>
                  <a:srgbClr val="FF0000"/>
                </a:solidFill>
                <a:latin typeface="Times New Roman" panose="02020603050405020304" pitchFamily="18" charset="0"/>
                <a:cs typeface="Times New Roman" panose="02020603050405020304" pitchFamily="18" charset="0"/>
              </a:rPr>
              <a:t>07.11.2025</a:t>
            </a:r>
            <a:r>
              <a:rPr lang="ru-RU" altLang="ru-RU" sz="1200" kern="0" dirty="0">
                <a:solidFill>
                  <a:schemeClr val="accent4">
                    <a:lumMod val="50000"/>
                  </a:schemeClr>
                </a:solidFill>
                <a:latin typeface="Times New Roman" panose="02020603050405020304" pitchFamily="18" charset="0"/>
                <a:cs typeface="Times New Roman" panose="02020603050405020304" pitchFamily="18" charset="0"/>
              </a:rPr>
              <a:t>).</a:t>
            </a:r>
            <a:endParaRPr lang="ru-RU" altLang="ru-RU" sz="1200" kern="0" dirty="0" smtClean="0">
              <a:solidFill>
                <a:prstClr val="white"/>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6107652" y="1504950"/>
            <a:ext cx="2871760" cy="462839"/>
          </a:xfrm>
          <a:prstGeom prst="rect">
            <a:avLst/>
          </a:prstGeom>
          <a:solidFill>
            <a:srgbClr val="0070C0"/>
          </a:solidFill>
          <a:ln w="25400" cap="flat" cmpd="sng" algn="ctr">
            <a:solidFill>
              <a:srgbClr val="4F81BD">
                <a:shade val="50000"/>
              </a:srgbClr>
            </a:solidFill>
            <a:prstDash val="solid"/>
          </a:ln>
          <a:effectLst/>
        </p:spPr>
        <p:txBody>
          <a:bodyPr rtlCol="0" anchor="ctr"/>
          <a:lstStyle/>
          <a:p>
            <a:pPr algn="ctr">
              <a:defRPr/>
            </a:pPr>
            <a:r>
              <a:rPr lang="ru-RU" sz="1600" kern="0" dirty="0" smtClean="0">
                <a:solidFill>
                  <a:prstClr val="white"/>
                </a:solidFill>
              </a:rPr>
              <a:t>Роль КНД в формировании номенклатуры дел:</a:t>
            </a:r>
          </a:p>
        </p:txBody>
      </p:sp>
      <p:sp>
        <p:nvSpPr>
          <p:cNvPr id="25" name="Прямоугольник 24"/>
          <p:cNvSpPr/>
          <p:nvPr/>
        </p:nvSpPr>
        <p:spPr>
          <a:xfrm>
            <a:off x="6107650" y="1967794"/>
            <a:ext cx="2883408" cy="3621451"/>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171450" indent="-171450" algn="just">
              <a:buFont typeface="Arial" panose="020B0604020202020204" pitchFamily="34" charset="0"/>
              <a:buChar char="•"/>
              <a:defRPr/>
            </a:pPr>
            <a:endParaRPr lang="ru-RU" sz="1200" b="1" kern="0" dirty="0" smtClean="0">
              <a:solidFill>
                <a:prstClr val="black"/>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defRPr/>
            </a:pPr>
            <a:r>
              <a:rPr lang="ru-RU" sz="1400" b="1" kern="0" dirty="0" smtClean="0">
                <a:solidFill>
                  <a:prstClr val="white"/>
                </a:solidFill>
                <a:cs typeface="Times New Roman" panose="02020603050405020304" pitchFamily="18" charset="0"/>
              </a:rPr>
              <a:t>Обязательные требования четко определяют область локального регулирования в сфере образования</a:t>
            </a:r>
          </a:p>
          <a:p>
            <a:pPr algn="just">
              <a:defRPr/>
            </a:pPr>
            <a:endParaRPr lang="ru-RU" sz="1400" b="1" kern="0" dirty="0" smtClean="0">
              <a:solidFill>
                <a:prstClr val="white"/>
              </a:solidFill>
              <a:cs typeface="Times New Roman" panose="02020603050405020304" pitchFamily="18" charset="0"/>
            </a:endParaRPr>
          </a:p>
          <a:p>
            <a:pPr marL="171450" indent="-171450" algn="just">
              <a:buFont typeface="Arial" panose="020B0604020202020204" pitchFamily="34" charset="0"/>
              <a:buChar char="•"/>
              <a:defRPr/>
            </a:pPr>
            <a:r>
              <a:rPr lang="ru-RU" sz="1400" b="1" kern="0" dirty="0" smtClean="0">
                <a:solidFill>
                  <a:prstClr val="white"/>
                </a:solidFill>
                <a:cs typeface="Times New Roman" panose="02020603050405020304" pitchFamily="18" charset="0"/>
              </a:rPr>
              <a:t> Законодательно закреплены обязанности КНО по размещению на сайте и поддержании в актуальном состоянии исчерпывающих перечней сведений, которые могут запрашиваться у образовательной организации</a:t>
            </a:r>
            <a:endParaRPr lang="ru-RU" sz="1400" b="1" kern="0" dirty="0" smtClean="0">
              <a:solidFill>
                <a:prstClr val="white"/>
              </a:solidFill>
              <a:cs typeface="Times New Roman" panose="02020603050405020304" pitchFamily="18" charset="0"/>
              <a:hlinkClick r:id="rId8"/>
            </a:endParaRPr>
          </a:p>
          <a:p>
            <a:pPr algn="ctr">
              <a:defRPr/>
            </a:pPr>
            <a:endParaRPr lang="ru-RU" b="1" kern="0" dirty="0" smtClean="0">
              <a:solidFill>
                <a:prstClr val="white"/>
              </a:solidFill>
            </a:endParaRPr>
          </a:p>
        </p:txBody>
      </p:sp>
      <p:sp>
        <p:nvSpPr>
          <p:cNvPr id="4" name="Стрелка вправо 3"/>
          <p:cNvSpPr/>
          <p:nvPr/>
        </p:nvSpPr>
        <p:spPr>
          <a:xfrm>
            <a:off x="1835698" y="2584376"/>
            <a:ext cx="1152128"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23528" y="2420888"/>
            <a:ext cx="151216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56630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sp>
        <p:nvSpPr>
          <p:cNvPr id="8" name="Прямоугольник 7"/>
          <p:cNvSpPr/>
          <p:nvPr/>
        </p:nvSpPr>
        <p:spPr>
          <a:xfrm>
            <a:off x="971602" y="9788"/>
            <a:ext cx="7416824" cy="578990"/>
          </a:xfrm>
          <a:prstGeom prst="rect">
            <a:avLst/>
          </a:prstGeom>
          <a:noFill/>
          <a:ln w="25400" cap="flat" cmpd="sng" algn="ctr">
            <a:solidFill>
              <a:schemeClr val="bg1"/>
            </a:solidFill>
            <a:prstDash val="solid"/>
          </a:ln>
          <a:effectLst/>
        </p:spPr>
        <p:txBody>
          <a:bodyPr lIns="89461" tIns="44707" rIns="89461" bIns="44707" anchor="ctr"/>
          <a:lstStyle/>
          <a:p>
            <a:pPr algn="ctr" defTabSz="901064">
              <a:defRPr/>
            </a:pPr>
            <a:r>
              <a:rPr lang="ru-RU" sz="2400" b="1" dirty="0" smtClean="0">
                <a:solidFill>
                  <a:srgbClr val="FF0000"/>
                </a:solidFill>
                <a:latin typeface="Calibri" pitchFamily="34" charset="0"/>
                <a:cs typeface="Arial" pitchFamily="34" charset="0"/>
              </a:rPr>
              <a:t>Локальное регулирование </a:t>
            </a:r>
            <a:endParaRPr lang="ru-RU" sz="2400" b="1" dirty="0">
              <a:solidFill>
                <a:srgbClr val="FF0000"/>
              </a:solidFill>
              <a:latin typeface="Calibri" pitchFamily="34" charset="0"/>
              <a:cs typeface="Arial" pitchFamily="34" charset="0"/>
            </a:endParaRPr>
          </a:p>
        </p:txBody>
      </p:sp>
      <p:pic>
        <p:nvPicPr>
          <p:cNvPr id="27" name="Рисунок 26">
            <a:extLst>
              <a:ext uri="{FF2B5EF4-FFF2-40B4-BE49-F238E27FC236}">
                <a16:creationId xmlns="" xmlns:a16="http://schemas.microsoft.com/office/drawing/2014/main" id="{0CEAFAC1-04F5-41F4-903A-1ECA605BEB5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7936317" y="102147"/>
            <a:ext cx="1159947" cy="506829"/>
          </a:xfrm>
          <a:prstGeom prst="rect">
            <a:avLst/>
          </a:prstGeom>
        </p:spPr>
      </p:pic>
      <p:pic>
        <p:nvPicPr>
          <p:cNvPr id="28" name="Picture 2" descr="D:\PROFILES\ALL\DESKTOP\НПА 1.09.25\картинка красобрнадзор.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87" t="23313" b="26605"/>
          <a:stretch/>
        </p:blipFill>
        <p:spPr bwMode="auto">
          <a:xfrm>
            <a:off x="33824" y="82470"/>
            <a:ext cx="714331" cy="5265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819513" y="6566174"/>
            <a:ext cx="324489" cy="3014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5</a:t>
            </a:r>
            <a:endParaRPr lang="ru-RU" dirty="0">
              <a:solidFill>
                <a:prstClr val="white"/>
              </a:solidFill>
            </a:endParaRPr>
          </a:p>
        </p:txBody>
      </p:sp>
      <p:sp>
        <p:nvSpPr>
          <p:cNvPr id="13" name="Скругленный прямоугольник 12"/>
          <p:cNvSpPr/>
          <p:nvPr/>
        </p:nvSpPr>
        <p:spPr>
          <a:xfrm>
            <a:off x="108766" y="1096607"/>
            <a:ext cx="2895600" cy="597970"/>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latin typeface="Calibri"/>
              </a:rPr>
              <a:t>Понятие</a:t>
            </a:r>
          </a:p>
        </p:txBody>
      </p:sp>
      <p:sp>
        <p:nvSpPr>
          <p:cNvPr id="15" name="Скругленный прямоугольник 14"/>
          <p:cNvSpPr/>
          <p:nvPr/>
        </p:nvSpPr>
        <p:spPr>
          <a:xfrm>
            <a:off x="3169309" y="1096607"/>
            <a:ext cx="2743200" cy="597970"/>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latin typeface="Calibri"/>
              </a:rPr>
              <a:t>Функции</a:t>
            </a:r>
          </a:p>
        </p:txBody>
      </p:sp>
      <p:sp>
        <p:nvSpPr>
          <p:cNvPr id="16" name="Скругленный прямоугольник 15"/>
          <p:cNvSpPr/>
          <p:nvPr/>
        </p:nvSpPr>
        <p:spPr>
          <a:xfrm>
            <a:off x="6076851" y="1079729"/>
            <a:ext cx="2895600" cy="614177"/>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white"/>
                </a:solidFill>
                <a:effectLst/>
                <a:uLnTx/>
                <a:uFillTx/>
                <a:latin typeface="Calibri"/>
              </a:rPr>
              <a:t>Принципы формирования</a:t>
            </a:r>
          </a:p>
        </p:txBody>
      </p:sp>
      <p:sp>
        <p:nvSpPr>
          <p:cNvPr id="17" name="Выгнутая вправо стрелка 16"/>
          <p:cNvSpPr/>
          <p:nvPr/>
        </p:nvSpPr>
        <p:spPr>
          <a:xfrm rot="16200000">
            <a:off x="2821894" y="-529175"/>
            <a:ext cx="381000" cy="2785441"/>
          </a:xfrm>
          <a:prstGeom prst="curvedLeftArrow">
            <a:avLst/>
          </a:prstGeom>
          <a:solidFill>
            <a:srgbClr val="4F81BD"/>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Calibri"/>
            </a:endParaRPr>
          </a:p>
        </p:txBody>
      </p:sp>
      <p:sp>
        <p:nvSpPr>
          <p:cNvPr id="18" name="Выгнутая вверх стрелка 17"/>
          <p:cNvSpPr/>
          <p:nvPr/>
        </p:nvSpPr>
        <p:spPr>
          <a:xfrm>
            <a:off x="5153242" y="662160"/>
            <a:ext cx="2590800" cy="370874"/>
          </a:xfrm>
          <a:prstGeom prst="curvedDownArrow">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Calibri"/>
            </a:endParaRPr>
          </a:p>
        </p:txBody>
      </p:sp>
      <p:sp>
        <p:nvSpPr>
          <p:cNvPr id="19" name="Скругленный прямоугольник 18"/>
          <p:cNvSpPr/>
          <p:nvPr/>
        </p:nvSpPr>
        <p:spPr>
          <a:xfrm>
            <a:off x="116794" y="1844824"/>
            <a:ext cx="2895600" cy="424847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chemeClr val="accent4">
                    <a:lumMod val="50000"/>
                  </a:schemeClr>
                </a:solidFill>
                <a:effectLst/>
                <a:uLnTx/>
                <a:uFillTx/>
                <a:latin typeface="Calibri"/>
              </a:rPr>
              <a:t>Локальный акт образовательной организации –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chemeClr val="accent4">
                  <a:lumMod val="50000"/>
                </a:schemeClr>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200" i="0" u="none" strike="noStrike" kern="0" cap="none" spc="0" normalizeH="0" baseline="0" noProof="0" dirty="0" smtClean="0">
                <a:ln>
                  <a:noFill/>
                </a:ln>
                <a:solidFill>
                  <a:schemeClr val="accent4">
                    <a:lumMod val="50000"/>
                  </a:schemeClr>
                </a:solidFill>
                <a:effectLst/>
                <a:uLnTx/>
                <a:uFillTx/>
                <a:latin typeface="Calibri"/>
              </a:rPr>
              <a:t>основанный на нормах</a:t>
            </a:r>
            <a:r>
              <a:rPr kumimoji="0" lang="ru-RU" sz="1200" i="0" u="none" strike="noStrike" kern="0" cap="none" spc="0" normalizeH="0" noProof="0" dirty="0" smtClean="0">
                <a:ln>
                  <a:noFill/>
                </a:ln>
                <a:solidFill>
                  <a:schemeClr val="accent4">
                    <a:lumMod val="50000"/>
                  </a:schemeClr>
                </a:solidFill>
                <a:effectLst/>
                <a:uLnTx/>
                <a:uFillTx/>
                <a:latin typeface="Calibri"/>
              </a:rPr>
              <a:t> </a:t>
            </a:r>
            <a:r>
              <a:rPr kumimoji="0" lang="ru-RU" sz="1200" i="0" u="none" strike="noStrike" kern="0" cap="none" spc="0" normalizeH="0" baseline="0" noProof="0" dirty="0" smtClean="0">
                <a:ln>
                  <a:noFill/>
                </a:ln>
                <a:solidFill>
                  <a:schemeClr val="accent4">
                    <a:lumMod val="50000"/>
                  </a:schemeClr>
                </a:solidFill>
                <a:effectLst/>
                <a:uLnTx/>
                <a:uFillTx/>
                <a:latin typeface="Calibri"/>
              </a:rPr>
              <a:t>законодательства, принятый в письменной форме </a:t>
            </a:r>
            <a:br>
              <a:rPr kumimoji="0" lang="ru-RU" sz="1200" i="0" u="none" strike="noStrike" kern="0" cap="none" spc="0" normalizeH="0" baseline="0" noProof="0" dirty="0" smtClean="0">
                <a:ln>
                  <a:noFill/>
                </a:ln>
                <a:solidFill>
                  <a:schemeClr val="accent4">
                    <a:lumMod val="50000"/>
                  </a:schemeClr>
                </a:solidFill>
                <a:effectLst/>
                <a:uLnTx/>
                <a:uFillTx/>
                <a:latin typeface="Calibri"/>
              </a:rPr>
            </a:br>
            <a:r>
              <a:rPr kumimoji="0" lang="ru-RU" sz="1200" i="0" u="none" strike="noStrike" kern="0" cap="none" spc="0" normalizeH="0" baseline="0" noProof="0" dirty="0" smtClean="0">
                <a:ln>
                  <a:noFill/>
                </a:ln>
                <a:solidFill>
                  <a:schemeClr val="accent4">
                    <a:lumMod val="50000"/>
                  </a:schemeClr>
                </a:solidFill>
                <a:effectLst/>
                <a:uLnTx/>
                <a:uFillTx/>
                <a:latin typeface="Calibri"/>
              </a:rPr>
              <a:t>в установленном порядке уполномоченным должностным лицом или коллегиальным компетентным органом управления организации официальный документ, содержащий определенные нормы (правила поведения), обязательные для участников образовательных отношений, рассчитанный на неоднократное применение, направленный на регламентацию различных вопросов деятельности организации.</a:t>
            </a:r>
          </a:p>
        </p:txBody>
      </p:sp>
      <p:sp>
        <p:nvSpPr>
          <p:cNvPr id="20" name="Скругленный прямоугольник 19"/>
          <p:cNvSpPr/>
          <p:nvPr/>
        </p:nvSpPr>
        <p:spPr>
          <a:xfrm>
            <a:off x="3116303" y="1898714"/>
            <a:ext cx="2833421" cy="4176464"/>
          </a:xfrm>
          <a:prstGeom prst="roundRect">
            <a:avLst/>
          </a:prstGeom>
          <a:solidFill>
            <a:srgbClr val="0070C0"/>
          </a:solidFill>
          <a:ln w="25400" cap="flat" cmpd="sng" algn="ctr">
            <a:solidFill>
              <a:srgbClr val="4F81BD">
                <a:shade val="50000"/>
              </a:srgbClr>
            </a:solidFill>
            <a:prstDash val="solid"/>
          </a:ln>
          <a:effectLst/>
        </p:spPr>
        <p:txBody>
          <a:bodyPr rtlCol="0" anchor="ctr"/>
          <a:lstStyle/>
          <a:p>
            <a:pPr marR="0" lvl="0" algn="ctr" defTabSz="1066800" eaLnBrk="1" fontAlgn="auto" latinLnBrk="0" hangingPunct="1">
              <a:lnSpc>
                <a:spcPct val="90000"/>
              </a:lnSpc>
              <a:spcBef>
                <a:spcPct val="0"/>
              </a:spcBef>
              <a:spcAft>
                <a:spcPct val="35000"/>
              </a:spcAft>
              <a:buClrTx/>
              <a:buSzTx/>
              <a:tabLst/>
              <a:defRPr/>
            </a:pPr>
            <a:r>
              <a:rPr kumimoji="0" lang="ru-RU" sz="2000" b="1" i="0" u="none" strike="noStrike" kern="0" cap="none" spc="0" normalizeH="0" baseline="0" noProof="0" dirty="0" smtClean="0">
                <a:ln>
                  <a:noFill/>
                </a:ln>
                <a:solidFill>
                  <a:prstClr val="white"/>
                </a:solidFill>
                <a:effectLst/>
                <a:uLnTx/>
                <a:uFillTx/>
                <a:latin typeface="Calibri"/>
              </a:rPr>
              <a:t>ДЕТАЛИЗАЦИЯ</a:t>
            </a:r>
          </a:p>
          <a:p>
            <a:pPr marL="171450" marR="0" lvl="0" indent="-171450" algn="ctr"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ru-RU" sz="2000" b="1" i="0" u="none" strike="noStrike" kern="0" cap="none" spc="0" normalizeH="0" baseline="0" noProof="0" dirty="0" smtClean="0">
              <a:ln>
                <a:noFill/>
              </a:ln>
              <a:solidFill>
                <a:prstClr val="white"/>
              </a:solidFill>
              <a:effectLst/>
              <a:uLnTx/>
              <a:uFillTx/>
              <a:latin typeface="Calibri"/>
            </a:endParaRPr>
          </a:p>
          <a:p>
            <a:pPr marR="0" lvl="0" algn="ctr" defTabSz="1066800" eaLnBrk="1" fontAlgn="auto" latinLnBrk="0" hangingPunct="1">
              <a:lnSpc>
                <a:spcPct val="90000"/>
              </a:lnSpc>
              <a:spcBef>
                <a:spcPct val="0"/>
              </a:spcBef>
              <a:spcAft>
                <a:spcPct val="35000"/>
              </a:spcAft>
              <a:buClrTx/>
              <a:buSzTx/>
              <a:tabLst/>
              <a:defRPr/>
            </a:pPr>
            <a:r>
              <a:rPr kumimoji="0" lang="ru-RU" sz="2000" b="1" i="0" u="none" strike="noStrike" kern="0" cap="none" spc="0" normalizeH="0" baseline="0" noProof="0" dirty="0" smtClean="0">
                <a:ln>
                  <a:noFill/>
                </a:ln>
                <a:solidFill>
                  <a:prstClr val="white"/>
                </a:solidFill>
                <a:effectLst/>
                <a:uLnTx/>
                <a:uFillTx/>
                <a:latin typeface="Calibri"/>
              </a:rPr>
              <a:t>КОНКРЕТИЗАЦИЯ</a:t>
            </a:r>
          </a:p>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ru-RU" sz="2000" b="1" i="0" u="none" strike="noStrike" kern="0" cap="none" spc="0" normalizeH="0" baseline="0" noProof="0" dirty="0" smtClean="0">
              <a:ln>
                <a:noFill/>
              </a:ln>
              <a:solidFill>
                <a:prstClr val="white"/>
              </a:solidFill>
              <a:effectLst/>
              <a:uLnTx/>
              <a:uFillTx/>
              <a:latin typeface="Calibri"/>
            </a:endParaRPr>
          </a:p>
          <a:p>
            <a:pPr marR="0" lvl="0" algn="ctr" defTabSz="1066800" eaLnBrk="1" fontAlgn="auto" latinLnBrk="0" hangingPunct="1">
              <a:lnSpc>
                <a:spcPct val="90000"/>
              </a:lnSpc>
              <a:spcBef>
                <a:spcPct val="0"/>
              </a:spcBef>
              <a:spcAft>
                <a:spcPct val="35000"/>
              </a:spcAft>
              <a:buClrTx/>
              <a:buSzTx/>
              <a:tabLst/>
              <a:defRPr/>
            </a:pPr>
            <a:r>
              <a:rPr kumimoji="0" lang="ru-RU" sz="2000" b="1" i="0" u="none" strike="noStrike" kern="0" cap="none" spc="0" normalizeH="0" baseline="0" noProof="0" dirty="0" smtClean="0">
                <a:ln>
                  <a:noFill/>
                </a:ln>
                <a:solidFill>
                  <a:prstClr val="white"/>
                </a:solidFill>
                <a:effectLst/>
                <a:uLnTx/>
                <a:uFillTx/>
                <a:latin typeface="Calibri"/>
              </a:rPr>
              <a:t>ДОПОЛНЕНИЕ</a:t>
            </a:r>
          </a:p>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ru-RU" sz="2000" b="1" i="0" u="none" strike="noStrike" kern="0" cap="none" spc="0" normalizeH="0" baseline="0" noProof="0" dirty="0" smtClean="0">
              <a:ln>
                <a:noFill/>
              </a:ln>
              <a:solidFill>
                <a:prstClr val="white"/>
              </a:solidFill>
              <a:effectLst/>
              <a:uLnTx/>
              <a:uFillTx/>
              <a:latin typeface="Calibri"/>
            </a:endParaRPr>
          </a:p>
          <a:p>
            <a:pPr marR="0" lvl="0" algn="ctr" defTabSz="1066800" eaLnBrk="1" fontAlgn="auto" latinLnBrk="0" hangingPunct="1">
              <a:lnSpc>
                <a:spcPct val="90000"/>
              </a:lnSpc>
              <a:spcBef>
                <a:spcPct val="0"/>
              </a:spcBef>
              <a:spcAft>
                <a:spcPct val="35000"/>
              </a:spcAft>
              <a:buClrTx/>
              <a:buSzTx/>
              <a:tabLst/>
              <a:defRPr/>
            </a:pPr>
            <a:r>
              <a:rPr kumimoji="0" lang="ru-RU" sz="2000" b="1" i="0" u="none" strike="noStrike" kern="0" cap="none" spc="0" normalizeH="0" baseline="0" noProof="0" dirty="0" smtClean="0">
                <a:ln>
                  <a:noFill/>
                </a:ln>
                <a:solidFill>
                  <a:prstClr val="white"/>
                </a:solidFill>
                <a:effectLst/>
                <a:uLnTx/>
                <a:uFillTx/>
                <a:latin typeface="Calibri"/>
              </a:rPr>
              <a:t>ВОСПОЛНЕНИЕ </a:t>
            </a:r>
          </a:p>
          <a:p>
            <a:pPr marR="0" lvl="0" algn="ctr" defTabSz="1066800" eaLnBrk="1" fontAlgn="auto" latinLnBrk="0" hangingPunct="1">
              <a:lnSpc>
                <a:spcPct val="90000"/>
              </a:lnSpc>
              <a:spcBef>
                <a:spcPct val="0"/>
              </a:spcBef>
              <a:spcAft>
                <a:spcPct val="35000"/>
              </a:spcAft>
              <a:buClrTx/>
              <a:buSzTx/>
              <a:tabLst/>
              <a:defRPr/>
            </a:pPr>
            <a:r>
              <a:rPr kumimoji="0" lang="ru-RU" sz="2000" b="1" i="0" u="none" strike="noStrike" kern="0" cap="none" spc="0" normalizeH="0" baseline="0" noProof="0" dirty="0" smtClean="0">
                <a:ln>
                  <a:noFill/>
                </a:ln>
                <a:solidFill>
                  <a:prstClr val="white"/>
                </a:solidFill>
                <a:effectLst/>
                <a:uLnTx/>
                <a:uFillTx/>
                <a:latin typeface="Calibri"/>
              </a:rPr>
              <a:t>ОБЩЕЙ ПРАВОВОЙ НОРМЫ</a:t>
            </a:r>
          </a:p>
        </p:txBody>
      </p:sp>
      <p:sp>
        <p:nvSpPr>
          <p:cNvPr id="21" name="Скругленный прямоугольник 20"/>
          <p:cNvSpPr/>
          <p:nvPr/>
        </p:nvSpPr>
        <p:spPr>
          <a:xfrm>
            <a:off x="6119115" y="1898714"/>
            <a:ext cx="2882957" cy="424847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marR="0" lvl="0" defTabSz="914400" eaLnBrk="1" fontAlgn="auto" latinLnBrk="0" hangingPunct="1">
              <a:lnSpc>
                <a:spcPct val="100000"/>
              </a:lnSpc>
              <a:spcBef>
                <a:spcPts val="0"/>
              </a:spcBef>
              <a:spcAft>
                <a:spcPts val="0"/>
              </a:spcAft>
              <a:buClrTx/>
              <a:buSzTx/>
              <a:tabLst/>
              <a:defRPr/>
            </a:pPr>
            <a:r>
              <a:rPr kumimoji="0" lang="ru-RU" sz="1100" b="1" i="0" u="sng" strike="noStrike" kern="0" cap="none" spc="0" normalizeH="0" baseline="0" noProof="0" dirty="0" smtClean="0">
                <a:ln>
                  <a:noFill/>
                </a:ln>
                <a:solidFill>
                  <a:schemeClr val="accent4">
                    <a:lumMod val="50000"/>
                  </a:schemeClr>
                </a:solidFill>
                <a:effectLst/>
                <a:uLnTx/>
                <a:uFillTx/>
                <a:latin typeface="Calibri"/>
              </a:rPr>
              <a:t>Обоснованная необходимость</a:t>
            </a:r>
            <a:r>
              <a:rPr kumimoji="0" lang="ru-RU" sz="1100" b="1" i="0" u="none" strike="noStrike" kern="0" cap="none" spc="0" normalizeH="0" baseline="0" noProof="0" dirty="0" smtClean="0">
                <a:ln>
                  <a:noFill/>
                </a:ln>
                <a:solidFill>
                  <a:schemeClr val="accent4">
                    <a:lumMod val="50000"/>
                  </a:schemeClr>
                </a:solidFill>
                <a:effectLst/>
                <a:uLnTx/>
                <a:uFillTx/>
                <a:latin typeface="Calibri"/>
              </a:rPr>
              <a:t>  - </a:t>
            </a:r>
            <a:r>
              <a:rPr kumimoji="0" lang="ru-RU" sz="1100" b="0" i="0" u="none" strike="noStrike" kern="0" cap="none" spc="0" normalizeH="0" baseline="0" noProof="0" dirty="0" smtClean="0">
                <a:ln>
                  <a:noFill/>
                </a:ln>
                <a:solidFill>
                  <a:schemeClr val="accent4">
                    <a:lumMod val="50000"/>
                  </a:schemeClr>
                </a:solidFill>
                <a:effectLst/>
                <a:uLnTx/>
                <a:uFillTx/>
                <a:latin typeface="Calibri"/>
              </a:rPr>
              <a:t>недопустимо принимать и сохранять действие декларативных (необеспеченных ресурсами) и декоративных (скрывающих истинные отношения) актов и норм</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100" b="0" i="0" u="none" strike="noStrike" kern="0" cap="none" spc="0" normalizeH="0" baseline="0" noProof="0" dirty="0" smtClean="0">
              <a:ln>
                <a:noFill/>
              </a:ln>
              <a:solidFill>
                <a:schemeClr val="accent4">
                  <a:lumMod val="50000"/>
                </a:schemeClr>
              </a:solidFill>
              <a:effectLst/>
              <a:uLnTx/>
              <a:uFillTx/>
              <a:latin typeface="Calibri"/>
            </a:endParaRPr>
          </a:p>
          <a:p>
            <a:pPr marR="0" lvl="0" defTabSz="914400" eaLnBrk="1" fontAlgn="auto" latinLnBrk="0" hangingPunct="1">
              <a:lnSpc>
                <a:spcPct val="100000"/>
              </a:lnSpc>
              <a:spcBef>
                <a:spcPts val="0"/>
              </a:spcBef>
              <a:spcAft>
                <a:spcPts val="0"/>
              </a:spcAft>
              <a:buClrTx/>
              <a:buSzTx/>
              <a:tabLst/>
              <a:defRPr/>
            </a:pPr>
            <a:r>
              <a:rPr kumimoji="0" lang="ru-RU" sz="1100" b="1" i="0" u="sng" strike="noStrike" kern="0" cap="none" spc="0" normalizeH="0" baseline="0" noProof="0" dirty="0" smtClean="0">
                <a:ln>
                  <a:noFill/>
                </a:ln>
                <a:solidFill>
                  <a:schemeClr val="accent4">
                    <a:lumMod val="50000"/>
                  </a:schemeClr>
                </a:solidFill>
                <a:effectLst/>
                <a:uLnTx/>
                <a:uFillTx/>
                <a:latin typeface="Calibri"/>
              </a:rPr>
              <a:t>Системность</a:t>
            </a:r>
            <a:r>
              <a:rPr kumimoji="0" lang="ru-RU" sz="1100" b="1" i="0" u="none" strike="noStrike" kern="0" cap="none" spc="0" normalizeH="0" baseline="0" noProof="0" dirty="0" smtClean="0">
                <a:ln>
                  <a:noFill/>
                </a:ln>
                <a:solidFill>
                  <a:schemeClr val="accent4">
                    <a:lumMod val="50000"/>
                  </a:schemeClr>
                </a:solidFill>
                <a:effectLst/>
                <a:uLnTx/>
                <a:uFillTx/>
                <a:latin typeface="Calibri"/>
              </a:rPr>
              <a:t> – </a:t>
            </a:r>
            <a:r>
              <a:rPr kumimoji="0" lang="ru-RU" sz="1100" b="0" i="0" u="none" strike="noStrike" kern="0" cap="none" spc="0" normalizeH="0" baseline="0" noProof="0" dirty="0" smtClean="0">
                <a:ln>
                  <a:noFill/>
                </a:ln>
                <a:solidFill>
                  <a:schemeClr val="accent4">
                    <a:lumMod val="50000"/>
                  </a:schemeClr>
                </a:solidFill>
                <a:effectLst/>
                <a:uLnTx/>
                <a:uFillTx/>
                <a:latin typeface="Calibri"/>
              </a:rPr>
              <a:t>связанность с другими локальными актами, отсутствие дублирования норм различных актов</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100" b="0" i="0" u="none" strike="noStrike" kern="0" cap="none" spc="0" normalizeH="0" baseline="0" noProof="0" dirty="0" smtClean="0">
              <a:ln>
                <a:noFill/>
              </a:ln>
              <a:solidFill>
                <a:schemeClr val="accent4">
                  <a:lumMod val="50000"/>
                </a:schemeClr>
              </a:solidFill>
              <a:effectLst/>
              <a:uLnTx/>
              <a:uFillTx/>
              <a:latin typeface="Calibri"/>
            </a:endParaRPr>
          </a:p>
          <a:p>
            <a:pPr marR="0" lvl="0" defTabSz="914400" eaLnBrk="1" fontAlgn="auto" latinLnBrk="0" hangingPunct="1">
              <a:lnSpc>
                <a:spcPct val="100000"/>
              </a:lnSpc>
              <a:spcBef>
                <a:spcPts val="0"/>
              </a:spcBef>
              <a:spcAft>
                <a:spcPts val="0"/>
              </a:spcAft>
              <a:buClrTx/>
              <a:buSzTx/>
              <a:tabLst/>
              <a:defRPr/>
            </a:pPr>
            <a:r>
              <a:rPr kumimoji="0" lang="ru-RU" sz="1100" b="1" i="0" u="sng" strike="noStrike" kern="0" cap="none" spc="0" normalizeH="0" baseline="0" noProof="0" dirty="0" smtClean="0">
                <a:ln>
                  <a:noFill/>
                </a:ln>
                <a:solidFill>
                  <a:schemeClr val="accent4">
                    <a:lumMod val="50000"/>
                  </a:schemeClr>
                </a:solidFill>
                <a:effectLst/>
                <a:uLnTx/>
                <a:uFillTx/>
                <a:latin typeface="Calibri"/>
              </a:rPr>
              <a:t>Универсальность</a:t>
            </a:r>
            <a:r>
              <a:rPr kumimoji="0" lang="ru-RU" sz="1100" b="0" i="0" u="sng" strike="noStrike" kern="0" cap="none" spc="0" normalizeH="0" baseline="0" noProof="0" dirty="0" smtClean="0">
                <a:ln>
                  <a:noFill/>
                </a:ln>
                <a:solidFill>
                  <a:schemeClr val="accent4">
                    <a:lumMod val="50000"/>
                  </a:schemeClr>
                </a:solidFill>
                <a:effectLst/>
                <a:uLnTx/>
                <a:uFillTx/>
                <a:latin typeface="Calibri"/>
              </a:rPr>
              <a:t> </a:t>
            </a:r>
            <a:r>
              <a:rPr kumimoji="0" lang="ru-RU" sz="1100" b="0" i="0" u="none" strike="noStrike" kern="0" cap="none" spc="0" normalizeH="0" baseline="0" noProof="0" dirty="0" smtClean="0">
                <a:ln>
                  <a:noFill/>
                </a:ln>
                <a:solidFill>
                  <a:schemeClr val="accent4">
                    <a:lumMod val="50000"/>
                  </a:schemeClr>
                </a:solidFill>
                <a:effectLst/>
                <a:uLnTx/>
                <a:uFillTx/>
                <a:latin typeface="Calibri"/>
              </a:rPr>
              <a:t>– акты распространяются на широкий круг лиц</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100" b="0" i="0" u="none" strike="noStrike" kern="0" cap="none" spc="0" normalizeH="0" baseline="0" noProof="0" dirty="0" smtClean="0">
              <a:ln>
                <a:noFill/>
              </a:ln>
              <a:solidFill>
                <a:schemeClr val="accent4">
                  <a:lumMod val="50000"/>
                </a:schemeClr>
              </a:solidFill>
              <a:effectLst/>
              <a:uLnTx/>
              <a:uFillTx/>
              <a:latin typeface="Calibri"/>
            </a:endParaRPr>
          </a:p>
          <a:p>
            <a:pPr marR="0" lvl="0" defTabSz="914400" eaLnBrk="1" fontAlgn="auto" latinLnBrk="0" hangingPunct="1">
              <a:lnSpc>
                <a:spcPct val="100000"/>
              </a:lnSpc>
              <a:spcBef>
                <a:spcPts val="0"/>
              </a:spcBef>
              <a:spcAft>
                <a:spcPts val="0"/>
              </a:spcAft>
              <a:buClrTx/>
              <a:buSzTx/>
              <a:tabLst/>
              <a:defRPr/>
            </a:pPr>
            <a:r>
              <a:rPr kumimoji="0" lang="ru-RU" sz="1100" b="1" i="0" u="sng" strike="noStrike" kern="0" cap="none" spc="0" normalizeH="0" baseline="0" noProof="0" dirty="0" smtClean="0">
                <a:ln>
                  <a:noFill/>
                </a:ln>
                <a:solidFill>
                  <a:schemeClr val="accent4">
                    <a:lumMod val="50000"/>
                  </a:schemeClr>
                </a:solidFill>
                <a:effectLst/>
                <a:uLnTx/>
                <a:uFillTx/>
                <a:latin typeface="Calibri"/>
              </a:rPr>
              <a:t>Подзаконный характер</a:t>
            </a:r>
            <a:r>
              <a:rPr kumimoji="0" lang="ru-RU" sz="1100" b="0" i="0" u="none" strike="noStrike" kern="0" cap="none" spc="0" normalizeH="0" baseline="0" noProof="0" dirty="0" smtClean="0">
                <a:ln>
                  <a:noFill/>
                </a:ln>
                <a:solidFill>
                  <a:schemeClr val="accent4">
                    <a:lumMod val="50000"/>
                  </a:schemeClr>
                </a:solidFill>
                <a:effectLst/>
                <a:uLnTx/>
                <a:uFillTx/>
                <a:latin typeface="Calibri"/>
              </a:rPr>
              <a:t> – не допускается противоречие нормам законодательства</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100" b="0" i="0" u="none" strike="noStrike" kern="0" cap="none" spc="0" normalizeH="0" baseline="0" noProof="0" dirty="0" smtClean="0">
              <a:ln>
                <a:noFill/>
              </a:ln>
              <a:solidFill>
                <a:schemeClr val="accent4">
                  <a:lumMod val="50000"/>
                </a:schemeClr>
              </a:solidFill>
              <a:effectLst/>
              <a:uLnTx/>
              <a:uFillTx/>
              <a:latin typeface="Calibri"/>
            </a:endParaRPr>
          </a:p>
          <a:p>
            <a:pPr marR="0" lvl="0" defTabSz="914400" eaLnBrk="1" fontAlgn="auto" latinLnBrk="0" hangingPunct="1">
              <a:lnSpc>
                <a:spcPct val="100000"/>
              </a:lnSpc>
              <a:spcBef>
                <a:spcPts val="0"/>
              </a:spcBef>
              <a:spcAft>
                <a:spcPts val="0"/>
              </a:spcAft>
              <a:buClrTx/>
              <a:buSzTx/>
              <a:tabLst/>
              <a:defRPr/>
            </a:pPr>
            <a:r>
              <a:rPr kumimoji="0" lang="ru-RU" sz="1100" b="1" i="0" u="sng" strike="noStrike" kern="0" cap="none" spc="0" normalizeH="0" baseline="0" noProof="0" dirty="0" smtClean="0">
                <a:ln>
                  <a:noFill/>
                </a:ln>
                <a:solidFill>
                  <a:schemeClr val="accent4">
                    <a:lumMod val="50000"/>
                  </a:schemeClr>
                </a:solidFill>
                <a:effectLst/>
                <a:uLnTx/>
                <a:uFillTx/>
                <a:latin typeface="Calibri"/>
              </a:rPr>
              <a:t>Недопустимость ухудшения</a:t>
            </a:r>
            <a:r>
              <a:rPr kumimoji="0" lang="ru-RU" sz="1100" b="0" i="0" u="sng" strike="noStrike" kern="0" cap="none" spc="0" normalizeH="0" baseline="0" noProof="0" dirty="0" smtClean="0">
                <a:ln>
                  <a:noFill/>
                </a:ln>
                <a:solidFill>
                  <a:schemeClr val="accent4">
                    <a:lumMod val="50000"/>
                  </a:schemeClr>
                </a:solidFill>
                <a:effectLst/>
                <a:uLnTx/>
                <a:uFillTx/>
                <a:latin typeface="Calibri"/>
              </a:rPr>
              <a:t> </a:t>
            </a:r>
            <a:r>
              <a:rPr kumimoji="0" lang="ru-RU" sz="1100" b="1" i="0" u="sng" strike="noStrike" kern="0" cap="none" spc="0" normalizeH="0" baseline="0" noProof="0" dirty="0" smtClean="0">
                <a:ln>
                  <a:noFill/>
                </a:ln>
                <a:solidFill>
                  <a:schemeClr val="accent4">
                    <a:lumMod val="50000"/>
                  </a:schemeClr>
                </a:solidFill>
                <a:effectLst/>
                <a:uLnTx/>
                <a:uFillTx/>
                <a:latin typeface="Calibri"/>
              </a:rPr>
              <a:t>положения </a:t>
            </a:r>
            <a:r>
              <a:rPr kumimoji="0" lang="ru-RU" sz="1100" b="0" i="0" u="none" strike="noStrike" kern="0" cap="none" spc="0" normalizeH="0" baseline="0" noProof="0" dirty="0" smtClean="0">
                <a:ln>
                  <a:noFill/>
                </a:ln>
                <a:solidFill>
                  <a:schemeClr val="accent4">
                    <a:lumMod val="50000"/>
                  </a:schemeClr>
                </a:solidFill>
                <a:effectLst/>
                <a:uLnTx/>
                <a:uFillTx/>
                <a:latin typeface="Calibri"/>
              </a:rPr>
              <a:t>лиц по сравнению с установленным законодательством  </a:t>
            </a:r>
          </a:p>
        </p:txBody>
      </p:sp>
      <p:sp>
        <p:nvSpPr>
          <p:cNvPr id="26" name="Прямоугольник 25"/>
          <p:cNvSpPr/>
          <p:nvPr/>
        </p:nvSpPr>
        <p:spPr>
          <a:xfrm>
            <a:off x="931447" y="6270650"/>
            <a:ext cx="7632848" cy="540061"/>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lvl="0" algn="just"/>
            <a:r>
              <a:rPr lang="ru-RU" sz="1050" kern="0" dirty="0">
                <a:solidFill>
                  <a:prstClr val="black"/>
                </a:solidFill>
                <a:latin typeface="Times New Roman" panose="02020603050405020304" pitchFamily="18" charset="0"/>
                <a:cs typeface="Times New Roman" panose="02020603050405020304" pitchFamily="18" charset="0"/>
                <a:sym typeface="Arial"/>
              </a:rPr>
              <a:t>При принятии локального нормативного акта, затрагивающих права обучающихся и работников образовательной организации, </a:t>
            </a:r>
            <a:r>
              <a:rPr lang="ru-RU" sz="1050" b="1" kern="0" dirty="0">
                <a:solidFill>
                  <a:prstClr val="black"/>
                </a:solidFill>
                <a:latin typeface="Times New Roman" panose="02020603050405020304" pitchFamily="18" charset="0"/>
                <a:cs typeface="Times New Roman" panose="02020603050405020304" pitchFamily="18" charset="0"/>
                <a:sym typeface="Arial"/>
              </a:rPr>
              <a:t>учитывается мнение советов обучающихся, советов родителей,</a:t>
            </a:r>
            <a:r>
              <a:rPr lang="ru-RU" sz="1050" kern="0" dirty="0">
                <a:solidFill>
                  <a:prstClr val="black"/>
                </a:solidFill>
                <a:latin typeface="Times New Roman" panose="02020603050405020304" pitchFamily="18" charset="0"/>
                <a:cs typeface="Times New Roman" panose="02020603050405020304" pitchFamily="18" charset="0"/>
                <a:sym typeface="Arial"/>
              </a:rPr>
              <a:t> а также в порядке и в случаях, которые предусмотрены законодательством, представительных органов работников (при наличии таких представительных органов</a:t>
            </a:r>
            <a:r>
              <a:rPr lang="ru-RU" sz="1050" kern="0" dirty="0" smtClean="0">
                <a:solidFill>
                  <a:prstClr val="black"/>
                </a:solidFill>
                <a:latin typeface="Times New Roman" panose="02020603050405020304" pitchFamily="18" charset="0"/>
                <a:cs typeface="Times New Roman" panose="02020603050405020304" pitchFamily="18" charset="0"/>
                <a:sym typeface="Arial"/>
              </a:rPr>
              <a:t>)</a:t>
            </a:r>
            <a:endParaRPr lang="ru-RU" sz="1050" kern="0" dirty="0">
              <a:solidFill>
                <a:prstClr val="black"/>
              </a:solidFill>
              <a:latin typeface="Times New Roman" panose="02020603050405020304" pitchFamily="18" charset="0"/>
              <a:cs typeface="Times New Roman" panose="02020603050405020304" pitchFamily="18" charset="0"/>
              <a:sym typeface="Arial"/>
            </a:endParaRPr>
          </a:p>
        </p:txBody>
      </p:sp>
      <p:pic>
        <p:nvPicPr>
          <p:cNvPr id="29" name="Picture 2" descr="D:\PROFILES\ALL\MYDOC\Загрузки\free-animated-icon-innovation-12340734.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3" y="6317939"/>
            <a:ext cx="548029" cy="49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624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sp>
        <p:nvSpPr>
          <p:cNvPr id="8" name="Прямоугольник 7"/>
          <p:cNvSpPr/>
          <p:nvPr/>
        </p:nvSpPr>
        <p:spPr>
          <a:xfrm>
            <a:off x="769472" y="188640"/>
            <a:ext cx="7416824" cy="806421"/>
          </a:xfrm>
          <a:prstGeom prst="rect">
            <a:avLst/>
          </a:prstGeom>
          <a:noFill/>
          <a:ln w="25400" cap="flat" cmpd="sng" algn="ctr">
            <a:solidFill>
              <a:schemeClr val="bg1"/>
            </a:solidFill>
            <a:prstDash val="solid"/>
          </a:ln>
          <a:effectLst/>
        </p:spPr>
        <p:txBody>
          <a:bodyPr lIns="89461" tIns="44707" rIns="89461" bIns="44707" anchor="ctr"/>
          <a:lstStyle/>
          <a:p>
            <a:pPr algn="ctr" defTabSz="901064" fontAlgn="base">
              <a:spcBef>
                <a:spcPct val="0"/>
              </a:spcBef>
              <a:spcAft>
                <a:spcPct val="0"/>
              </a:spcAft>
              <a:defRPr/>
            </a:pPr>
            <a:r>
              <a:rPr lang="ru-RU" sz="2400" b="1" dirty="0">
                <a:solidFill>
                  <a:srgbClr val="FF0000"/>
                </a:solidFill>
                <a:latin typeface="Calibri" pitchFamily="34" charset="0"/>
                <a:cs typeface="Arial" pitchFamily="34" charset="0"/>
              </a:rPr>
              <a:t>Классификация локальных нормативных актов</a:t>
            </a:r>
            <a:br>
              <a:rPr lang="ru-RU" sz="2400" b="1" dirty="0">
                <a:solidFill>
                  <a:srgbClr val="FF0000"/>
                </a:solidFill>
                <a:latin typeface="Calibri" pitchFamily="34" charset="0"/>
                <a:cs typeface="Arial" pitchFamily="34" charset="0"/>
              </a:rPr>
            </a:br>
            <a:r>
              <a:rPr lang="ru-RU" sz="2400" b="1" dirty="0">
                <a:solidFill>
                  <a:srgbClr val="FF0000"/>
                </a:solidFill>
                <a:latin typeface="Calibri" pitchFamily="34" charset="0"/>
                <a:cs typeface="Arial" pitchFamily="34" charset="0"/>
              </a:rPr>
              <a:t>по обязательности</a:t>
            </a:r>
          </a:p>
        </p:txBody>
      </p:sp>
      <p:pic>
        <p:nvPicPr>
          <p:cNvPr id="27" name="Рисунок 26">
            <a:extLst>
              <a:ext uri="{FF2B5EF4-FFF2-40B4-BE49-F238E27FC236}">
                <a16:creationId xmlns="" xmlns:a16="http://schemas.microsoft.com/office/drawing/2014/main" id="{0CEAFAC1-04F5-41F4-903A-1ECA605BEB5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8012881" y="39239"/>
            <a:ext cx="1115177" cy="487267"/>
          </a:xfrm>
          <a:prstGeom prst="rect">
            <a:avLst/>
          </a:prstGeom>
        </p:spPr>
      </p:pic>
      <p:pic>
        <p:nvPicPr>
          <p:cNvPr id="28" name="Picture 2" descr="D:\PROFILES\ALL\DESKTOP\НПА 1.09.25\картинка красобрнадзор.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87" t="23313" b="26605"/>
          <a:stretch/>
        </p:blipFill>
        <p:spPr bwMode="auto">
          <a:xfrm>
            <a:off x="41715" y="0"/>
            <a:ext cx="714331" cy="5265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838662" y="6556521"/>
            <a:ext cx="305881" cy="3014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6</a:t>
            </a:r>
            <a:endParaRPr lang="ru-RU" dirty="0">
              <a:solidFill>
                <a:prstClr val="white"/>
              </a:solidFill>
            </a:endParaRPr>
          </a:p>
        </p:txBody>
      </p:sp>
      <p:sp>
        <p:nvSpPr>
          <p:cNvPr id="22" name="Прямоугольник 21"/>
          <p:cNvSpPr/>
          <p:nvPr/>
        </p:nvSpPr>
        <p:spPr>
          <a:xfrm>
            <a:off x="179512" y="1168942"/>
            <a:ext cx="2910728" cy="1587006"/>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white"/>
                </a:solidFill>
                <a:effectLst/>
                <a:uLnTx/>
                <a:uFillTx/>
                <a:latin typeface="Calibri"/>
              </a:rPr>
              <a:t>Обязательные</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smtClean="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prstClr val="white"/>
                </a:solidFill>
                <a:effectLst/>
                <a:uLnTx/>
                <a:uFillTx/>
                <a:latin typeface="Calibri"/>
              </a:rPr>
              <a:t>Документы, требование о разработке которых прямо предусмотрено в законодательстве, и которые должны быть у каждой ОО</a:t>
            </a:r>
          </a:p>
        </p:txBody>
      </p:sp>
      <p:sp>
        <p:nvSpPr>
          <p:cNvPr id="23" name="Прямоугольник 22"/>
          <p:cNvSpPr/>
          <p:nvPr/>
        </p:nvSpPr>
        <p:spPr>
          <a:xfrm>
            <a:off x="3173057" y="1168941"/>
            <a:ext cx="3061814" cy="1587005"/>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white"/>
                </a:solidFill>
                <a:effectLst/>
                <a:uLnTx/>
                <a:uFillTx/>
                <a:latin typeface="Calibri"/>
              </a:rPr>
              <a:t>Условно обязательные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prstClr val="white"/>
                </a:solidFill>
                <a:effectLst/>
                <a:uLnTx/>
                <a:uFillTx/>
                <a:latin typeface="Calibri"/>
              </a:rPr>
              <a:t>Разрабатываются в случаях, если внедряется новый процесс, который должен быть урегулирован ЛНА, и требование об этом есть в законодательстве; либо когда разработка ЛНА рекомендована, а не является обязательной</a:t>
            </a:r>
            <a:endParaRPr kumimoji="0" lang="ru-RU" sz="1200" b="1" i="0" u="none" strike="noStrike" kern="0" cap="none" spc="0" normalizeH="0" baseline="0" noProof="0" dirty="0" smtClean="0">
              <a:ln>
                <a:noFill/>
              </a:ln>
              <a:solidFill>
                <a:prstClr val="white"/>
              </a:solidFill>
              <a:effectLst/>
              <a:uLnTx/>
              <a:uFillTx/>
              <a:latin typeface="Calibri"/>
            </a:endParaRPr>
          </a:p>
        </p:txBody>
      </p:sp>
      <p:sp>
        <p:nvSpPr>
          <p:cNvPr id="24" name="Прямоугольник 23"/>
          <p:cNvSpPr/>
          <p:nvPr/>
        </p:nvSpPr>
        <p:spPr>
          <a:xfrm>
            <a:off x="6316225" y="1140188"/>
            <a:ext cx="2720271" cy="1640739"/>
          </a:xfrm>
          <a:prstGeom prst="rect">
            <a:avLst/>
          </a:prstGeom>
          <a:solidFill>
            <a:srgbClr val="0070C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white"/>
                </a:solidFill>
                <a:effectLst/>
                <a:uLnTx/>
                <a:uFillTx/>
                <a:latin typeface="Calibri"/>
              </a:rPr>
              <a:t>Необязательные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0" i="0" u="none" strike="noStrike" kern="0" cap="none" spc="0" normalizeH="0" baseline="0" noProof="0" dirty="0" smtClean="0">
                <a:ln>
                  <a:noFill/>
                </a:ln>
                <a:solidFill>
                  <a:prstClr val="white"/>
                </a:solidFill>
                <a:effectLst/>
                <a:uLnTx/>
                <a:uFillTx/>
                <a:latin typeface="Calibri"/>
              </a:rPr>
              <a:t>Организация разрабатывает и принимает  по собственной инициативе, чтобы урегулировать на постоянной основе какие-то отношения</a:t>
            </a:r>
            <a:endParaRPr kumimoji="0" lang="ru-RU" sz="1200" b="1" i="0" u="none" strike="noStrike" kern="0" cap="none" spc="0" normalizeH="0" baseline="0" noProof="0" dirty="0" smtClean="0">
              <a:ln>
                <a:noFill/>
              </a:ln>
              <a:solidFill>
                <a:prstClr val="white"/>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white"/>
              </a:solidFill>
              <a:effectLst/>
              <a:uLnTx/>
              <a:uFillTx/>
              <a:latin typeface="Calibri"/>
            </a:endParaRPr>
          </a:p>
        </p:txBody>
      </p:sp>
      <p:sp>
        <p:nvSpPr>
          <p:cNvPr id="25" name="Прямоугольник 24"/>
          <p:cNvSpPr/>
          <p:nvPr/>
        </p:nvSpPr>
        <p:spPr>
          <a:xfrm>
            <a:off x="322351" y="2955266"/>
            <a:ext cx="2767889" cy="3630616"/>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effectLst/>
                <a:uLnTx/>
                <a:uFillTx/>
                <a:latin typeface="Calibri"/>
              </a:rPr>
              <a:t>Примеры:</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effectLst/>
              <a:uLnTx/>
              <a:uFillTx/>
              <a:latin typeface="Calibri"/>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effectLst/>
                <a:uLnTx/>
                <a:uFillTx/>
                <a:latin typeface="Calibri"/>
              </a:rPr>
              <a:t>Правила внутреннего трудового распорядка образовательной организации (</a:t>
            </a:r>
            <a:r>
              <a:rPr kumimoji="0" lang="ru-RU" sz="1200" b="0" i="0" u="none" strike="noStrike" kern="0" cap="none" spc="0" normalizeH="0" baseline="0" noProof="0" dirty="0" smtClean="0">
                <a:ln>
                  <a:noFill/>
                </a:ln>
                <a:effectLst/>
                <a:uLnTx/>
                <a:uFillTx/>
                <a:latin typeface="Calibri"/>
                <a:hlinkClick r:id="rId6"/>
              </a:rPr>
              <a:t>Пункт 1 части 3 статьи 28</a:t>
            </a:r>
            <a:r>
              <a:rPr kumimoji="0" lang="ru-RU" sz="1200" b="0" i="0" u="none" strike="noStrike" kern="0" cap="none" spc="0" normalizeH="0" baseline="0" noProof="0" dirty="0" smtClean="0">
                <a:ln>
                  <a:noFill/>
                </a:ln>
                <a:effectLst/>
                <a:uLnTx/>
                <a:uFillTx/>
                <a:latin typeface="Calibri"/>
              </a:rPr>
              <a:t>, </a:t>
            </a:r>
            <a:r>
              <a:rPr kumimoji="0" lang="ru-RU" sz="1200" b="0" i="0" u="none" strike="noStrike" kern="0" cap="none" spc="0" normalizeH="0" baseline="0" noProof="0" dirty="0" smtClean="0">
                <a:ln>
                  <a:noFill/>
                </a:ln>
                <a:effectLst/>
                <a:uLnTx/>
                <a:uFillTx/>
                <a:latin typeface="Calibri"/>
                <a:hlinkClick r:id="rId7"/>
              </a:rPr>
              <a:t>часть 7 статьи 47</a:t>
            </a:r>
            <a:r>
              <a:rPr kumimoji="0" lang="ru-RU" sz="1200" b="0" i="0" u="none" strike="noStrike" kern="0" cap="none" spc="0" normalizeH="0" baseline="0" noProof="0" dirty="0" smtClean="0">
                <a:ln>
                  <a:noFill/>
                </a:ln>
                <a:effectLst/>
                <a:uLnTx/>
                <a:uFillTx/>
                <a:latin typeface="Calibri"/>
              </a:rPr>
              <a:t>, </a:t>
            </a:r>
            <a:r>
              <a:rPr kumimoji="0" lang="ru-RU" sz="1200" b="0" i="0" u="none" strike="noStrike" kern="0" cap="none" spc="0" normalizeH="0" baseline="0" noProof="0" dirty="0" smtClean="0">
                <a:ln>
                  <a:noFill/>
                </a:ln>
                <a:effectLst/>
                <a:uLnTx/>
                <a:uFillTx/>
                <a:latin typeface="Calibri"/>
                <a:hlinkClick r:id="rId8"/>
              </a:rPr>
              <a:t>часть 3 статьи 52 </a:t>
            </a:r>
            <a:r>
              <a:rPr kumimoji="0" lang="ru-RU" sz="1200" b="0" i="0" u="none" strike="noStrike" kern="0" cap="none" spc="0" normalizeH="0" baseline="0" noProof="0" dirty="0" smtClean="0">
                <a:ln>
                  <a:noFill/>
                </a:ln>
                <a:effectLst/>
                <a:uLnTx/>
                <a:uFillTx/>
                <a:latin typeface="Calibri"/>
                <a:hlinkClick r:id="rId9"/>
              </a:rPr>
              <a:t>Федерального закона «Об образовании в Российской Федерации»</a:t>
            </a:r>
            <a:r>
              <a:rPr kumimoji="0" lang="ru-RU" sz="1200" b="0" i="0" u="none" strike="noStrike" kern="0" cap="none" spc="0" normalizeH="0" baseline="0" noProof="0" dirty="0" smtClean="0">
                <a:ln>
                  <a:noFill/>
                </a:ln>
                <a:effectLst/>
                <a:uLnTx/>
                <a:uFillTx/>
                <a:latin typeface="Calibri"/>
              </a:rPr>
              <a:t>)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effectLst/>
                <a:uLnTx/>
                <a:uFillTx/>
                <a:latin typeface="Calibri"/>
              </a:rPr>
              <a:t>Правила приема обучающихся образовательной организации на образовательные программы (</a:t>
            </a:r>
            <a:r>
              <a:rPr kumimoji="0" lang="ru-RU" sz="1200" b="0" i="0" u="none" strike="noStrike" kern="0" cap="none" spc="0" normalizeH="0" baseline="0" noProof="0" dirty="0" smtClean="0">
                <a:ln>
                  <a:noFill/>
                </a:ln>
                <a:effectLst/>
                <a:uLnTx/>
                <a:uFillTx/>
                <a:latin typeface="Calibri"/>
                <a:hlinkClick r:id="rId10"/>
              </a:rPr>
              <a:t>Пункт 8 части 3 статьи 28</a:t>
            </a:r>
            <a:r>
              <a:rPr kumimoji="0" lang="ru-RU" sz="1200" b="0" i="0" u="none" strike="noStrike" kern="0" cap="none" spc="0" normalizeH="0" baseline="0" noProof="0" dirty="0" smtClean="0">
                <a:ln>
                  <a:noFill/>
                </a:ln>
                <a:effectLst/>
                <a:uLnTx/>
                <a:uFillTx/>
                <a:latin typeface="Calibri"/>
              </a:rPr>
              <a:t>, </a:t>
            </a:r>
            <a:r>
              <a:rPr kumimoji="0" lang="ru-RU" sz="1200" b="0" i="0" u="none" strike="noStrike" kern="0" cap="none" spc="0" normalizeH="0" baseline="0" noProof="0" dirty="0" smtClean="0">
                <a:ln>
                  <a:noFill/>
                </a:ln>
                <a:effectLst/>
                <a:uLnTx/>
                <a:uFillTx/>
                <a:latin typeface="Calibri"/>
                <a:hlinkClick r:id="rId11"/>
              </a:rPr>
              <a:t>часть 2 статьи 30</a:t>
            </a:r>
            <a:r>
              <a:rPr kumimoji="0" lang="ru-RU" sz="1200" b="0" i="0" u="none" strike="noStrike" kern="0" cap="none" spc="0" normalizeH="0" baseline="0" noProof="0" dirty="0" smtClean="0">
                <a:ln>
                  <a:noFill/>
                </a:ln>
                <a:effectLst/>
                <a:uLnTx/>
                <a:uFillTx/>
                <a:latin typeface="Calibri"/>
              </a:rPr>
              <a:t>, </a:t>
            </a:r>
            <a:r>
              <a:rPr kumimoji="0" lang="ru-RU" sz="1200" b="0" i="0" u="none" strike="noStrike" kern="0" cap="none" spc="0" normalizeH="0" baseline="0" noProof="0" dirty="0" smtClean="0">
                <a:ln>
                  <a:noFill/>
                </a:ln>
                <a:effectLst/>
                <a:uLnTx/>
                <a:uFillTx/>
                <a:latin typeface="Calibri"/>
                <a:hlinkClick r:id="rId9"/>
              </a:rPr>
              <a:t>часть 9 статьи 55 Федерального закона «Об образовании в Российской Федерации»</a:t>
            </a:r>
            <a:r>
              <a:rPr kumimoji="0" lang="ru-RU" sz="1200" b="0" i="0" u="none" strike="noStrike" kern="0" cap="none" spc="0" normalizeH="0" baseline="0" noProof="0" dirty="0" smtClean="0">
                <a:ln>
                  <a:noFill/>
                </a:ln>
                <a:effectLst/>
                <a:uLnTx/>
                <a:uFillTx/>
                <a:latin typeface="Calibri"/>
              </a:rPr>
              <a:t>)</a:t>
            </a:r>
            <a:endParaRPr kumimoji="0" lang="ru-RU" sz="1200" b="1" i="0" u="none" strike="noStrike" kern="0" cap="none" spc="0" normalizeH="0" baseline="0" noProof="0" dirty="0" smtClean="0">
              <a:ln>
                <a:noFill/>
              </a:ln>
              <a:effectLst/>
              <a:uLnTx/>
              <a:uFillTx/>
              <a:latin typeface="Calibri"/>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smtClean="0">
              <a:ln>
                <a:noFill/>
              </a:ln>
              <a:solidFill>
                <a:prstClr val="black"/>
              </a:solidFill>
              <a:effectLst/>
              <a:uLnTx/>
              <a:uFillTx/>
              <a:latin typeface="Calibri"/>
            </a:endParaRPr>
          </a:p>
        </p:txBody>
      </p:sp>
      <p:sp>
        <p:nvSpPr>
          <p:cNvPr id="26" name="Прямоугольник 25"/>
          <p:cNvSpPr/>
          <p:nvPr/>
        </p:nvSpPr>
        <p:spPr>
          <a:xfrm>
            <a:off x="3240924" y="2955267"/>
            <a:ext cx="2895600" cy="3630615"/>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0000"/>
                </a:solidFill>
                <a:effectLst/>
                <a:uLnTx/>
                <a:uFillTx/>
                <a:latin typeface="Calibri"/>
              </a:rPr>
              <a:t>Примеры:</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rgbClr val="FF0000"/>
              </a:solidFill>
              <a:effectLst/>
              <a:uLnTx/>
              <a:uFillTx/>
              <a:latin typeface="Calibri"/>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solidFill>
                  <a:srgbClr val="FF0000"/>
                </a:solidFill>
                <a:effectLst/>
                <a:uLnTx/>
                <a:uFillTx/>
                <a:latin typeface="Calibri"/>
              </a:rPr>
              <a:t>Требования к одежде обучающихся</a:t>
            </a:r>
            <a:r>
              <a:rPr lang="ru-RU" sz="1200" kern="0" dirty="0">
                <a:solidFill>
                  <a:srgbClr val="FF0000"/>
                </a:solidFill>
                <a:latin typeface="Calibri"/>
              </a:rPr>
              <a:t> </a:t>
            </a:r>
            <a:r>
              <a:rPr kumimoji="0" lang="ru-RU" sz="1200" b="0" i="0" u="none" strike="noStrike" kern="0" cap="none" spc="0" normalizeH="0" baseline="0" noProof="0" dirty="0" smtClean="0">
                <a:ln>
                  <a:noFill/>
                </a:ln>
                <a:solidFill>
                  <a:srgbClr val="FF0000"/>
                </a:solidFill>
                <a:effectLst/>
                <a:uLnTx/>
                <a:uFillTx/>
                <a:latin typeface="Calibri"/>
              </a:rPr>
              <a:t>(</a:t>
            </a:r>
            <a:r>
              <a:rPr kumimoji="0" lang="ru-RU" sz="1200" b="0" i="0" u="none" strike="noStrike" kern="0" cap="none" spc="0" normalizeH="0" baseline="0" noProof="0" dirty="0" smtClean="0">
                <a:ln>
                  <a:noFill/>
                </a:ln>
                <a:solidFill>
                  <a:srgbClr val="FF0000"/>
                </a:solidFill>
                <a:effectLst/>
                <a:uLnTx/>
                <a:uFillTx/>
                <a:latin typeface="Calibri"/>
                <a:hlinkClick r:id="rId12"/>
              </a:rPr>
              <a:t>Часть 1 статьи 38</a:t>
            </a:r>
            <a:r>
              <a:rPr kumimoji="0" lang="ru-RU" sz="1200" b="0" i="0" u="none" strike="noStrike" kern="0" cap="none" spc="0" normalizeH="0" baseline="0" noProof="0" dirty="0" smtClean="0">
                <a:ln>
                  <a:noFill/>
                </a:ln>
                <a:solidFill>
                  <a:srgbClr val="FF0000"/>
                </a:solidFill>
                <a:effectLst/>
                <a:uLnTx/>
                <a:uFillTx/>
                <a:latin typeface="Calibri"/>
                <a:hlinkClick r:id="rId9"/>
              </a:rPr>
              <a:t> Федерального закона «Об образовании в Российской Федерации»</a:t>
            </a:r>
            <a:r>
              <a:rPr kumimoji="0" lang="ru-RU" sz="1200" b="0" i="0" u="none" strike="noStrike" kern="0" cap="none" spc="0" normalizeH="0" baseline="0" noProof="0" dirty="0" smtClean="0">
                <a:ln>
                  <a:noFill/>
                </a:ln>
                <a:solidFill>
                  <a:srgbClr val="FF0000"/>
                </a:solidFill>
                <a:effectLst/>
                <a:uLnTx/>
                <a:uFillTx/>
                <a:latin typeface="Calibri"/>
              </a:rPr>
              <a:t>)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solidFill>
                  <a:srgbClr val="FF0000"/>
                </a:solidFill>
                <a:effectLst/>
                <a:uLnTx/>
                <a:uFillTx/>
                <a:latin typeface="Calibri"/>
              </a:rPr>
              <a:t>Порядок осуществления электронного документооборота</a:t>
            </a:r>
            <a:r>
              <a:rPr kumimoji="0" lang="ru-RU" sz="1200" b="1" i="0" u="none" strike="noStrike" kern="0" cap="none" spc="0" normalizeH="0" baseline="0" noProof="0" dirty="0" smtClean="0">
                <a:ln>
                  <a:noFill/>
                </a:ln>
                <a:solidFill>
                  <a:srgbClr val="FF0000"/>
                </a:solidFill>
                <a:effectLst/>
                <a:uLnTx/>
                <a:uFillTx/>
                <a:latin typeface="Calibri"/>
              </a:rPr>
              <a:t> (</a:t>
            </a:r>
            <a:r>
              <a:rPr kumimoji="0" lang="ru-RU" sz="1200" b="0" i="0" u="none" strike="noStrike" kern="0" cap="none" spc="0" normalizeH="0" baseline="0" noProof="0" dirty="0" smtClean="0">
                <a:ln>
                  <a:noFill/>
                </a:ln>
                <a:solidFill>
                  <a:srgbClr val="FF0000"/>
                </a:solidFill>
                <a:effectLst/>
                <a:uLnTx/>
                <a:uFillTx/>
                <a:latin typeface="Calibri"/>
                <a:hlinkClick r:id="rId13"/>
              </a:rPr>
              <a:t>Часть 8 статьи 28</a:t>
            </a:r>
            <a:r>
              <a:rPr kumimoji="0" lang="ru-RU" sz="1200" b="0" i="0" u="none" strike="noStrike" kern="0" cap="none" spc="0" normalizeH="0" baseline="0" noProof="0" dirty="0" smtClean="0">
                <a:ln>
                  <a:noFill/>
                </a:ln>
                <a:solidFill>
                  <a:srgbClr val="FF0000"/>
                </a:solidFill>
                <a:effectLst/>
                <a:uLnTx/>
                <a:uFillTx/>
                <a:latin typeface="Calibri"/>
              </a:rPr>
              <a:t> </a:t>
            </a:r>
            <a:r>
              <a:rPr kumimoji="0" lang="ru-RU" sz="1200" b="0" i="0" u="none" strike="noStrike" kern="0" cap="none" spc="0" normalizeH="0" baseline="0" noProof="0" dirty="0" smtClean="0">
                <a:ln>
                  <a:noFill/>
                </a:ln>
                <a:solidFill>
                  <a:srgbClr val="FF0000"/>
                </a:solidFill>
                <a:effectLst/>
                <a:uLnTx/>
                <a:uFillTx/>
                <a:latin typeface="Calibri"/>
                <a:hlinkClick r:id="rId9"/>
              </a:rPr>
              <a:t>Федерального закона «Об образовании в Российской Федерации»</a:t>
            </a:r>
            <a:r>
              <a:rPr kumimoji="0" lang="ru-RU" sz="1200" b="0" i="0" u="none" strike="noStrike" kern="0" cap="none" spc="0" normalizeH="0" baseline="0" noProof="0" dirty="0" smtClean="0">
                <a:ln>
                  <a:noFill/>
                </a:ln>
                <a:solidFill>
                  <a:srgbClr val="FF0000"/>
                </a:solidFill>
                <a:effectLst/>
                <a:uLnTx/>
                <a:uFillTx/>
                <a:latin typeface="Calibri"/>
              </a:rPr>
              <a:t>)</a:t>
            </a:r>
          </a:p>
        </p:txBody>
      </p:sp>
      <p:sp>
        <p:nvSpPr>
          <p:cNvPr id="29" name="Прямоугольник 28"/>
          <p:cNvSpPr/>
          <p:nvPr/>
        </p:nvSpPr>
        <p:spPr>
          <a:xfrm>
            <a:off x="6300192" y="2955266"/>
            <a:ext cx="2691408" cy="3630615"/>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effectLst/>
                <a:uLnTx/>
                <a:uFillTx/>
                <a:latin typeface="Calibri"/>
              </a:rPr>
              <a:t>Примеры:</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smtClean="0">
              <a:ln>
                <a:noFill/>
              </a:ln>
              <a:effectLst/>
              <a:uLnTx/>
              <a:uFillTx/>
              <a:latin typeface="Calibri"/>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effectLst/>
                <a:uLnTx/>
                <a:uFillTx/>
                <a:latin typeface="Calibri"/>
              </a:rPr>
              <a:t>Положение об образовательных программах</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effectLst/>
                <a:uLnTx/>
                <a:uFillTx/>
                <a:latin typeface="Calibri"/>
              </a:rPr>
              <a:t>Положение о проведении педагогической диагностики</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effectLst/>
                <a:uLnTx/>
                <a:uFillTx/>
                <a:latin typeface="Calibri"/>
              </a:rPr>
              <a:t>Положение о ведении личных дел</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effectLst/>
                <a:uLnTx/>
                <a:uFillTx/>
                <a:latin typeface="Calibri"/>
              </a:rPr>
              <a:t>Положение об оказании логопедической помощи</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effectLst/>
                <a:uLnTx/>
                <a:uFillTx/>
                <a:latin typeface="Calibri"/>
              </a:rPr>
              <a:t>Положение по самообразованию</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effectLst/>
                <a:uLnTx/>
                <a:uFillTx/>
                <a:latin typeface="Calibri"/>
              </a:rPr>
              <a:t>Регламент проведения совещаний</a:t>
            </a:r>
          </a:p>
          <a:p>
            <a:pPr marL="171450" lvl="0" indent="-171450" algn="just">
              <a:buFont typeface="Arial" panose="020B0604020202020204" pitchFamily="34" charset="0"/>
              <a:buChar char="•"/>
              <a:defRPr/>
            </a:pPr>
            <a:r>
              <a:rPr lang="ru-RU" sz="1200" kern="0" dirty="0"/>
              <a:t>Положение о </a:t>
            </a:r>
            <a:r>
              <a:rPr lang="ru-RU" sz="1200" kern="0" dirty="0" smtClean="0"/>
              <a:t>социально-психологической </a:t>
            </a:r>
            <a:r>
              <a:rPr lang="ru-RU" sz="1200" kern="0" dirty="0"/>
              <a:t>службе </a:t>
            </a:r>
            <a:endParaRPr lang="ru-RU" sz="1200" kern="0" dirty="0" smtClean="0"/>
          </a:p>
          <a:p>
            <a:pPr marL="171450" lvl="0" indent="-171450" algn="just">
              <a:buFont typeface="Arial" panose="020B0604020202020204" pitchFamily="34" charset="0"/>
              <a:buChar char="•"/>
              <a:defRPr/>
            </a:pPr>
            <a:r>
              <a:rPr lang="ru-RU" sz="1200" kern="0" dirty="0"/>
              <a:t>Положение о проведении </a:t>
            </a:r>
            <a:r>
              <a:rPr lang="ru-RU" sz="1200" kern="0" dirty="0" err="1" smtClean="0"/>
              <a:t>самообследования</a:t>
            </a:r>
            <a:endParaRPr kumimoji="0" lang="ru-RU" sz="1200" b="0" i="0" u="none" strike="noStrike" kern="0" cap="none" spc="0" normalizeH="0" baseline="0" noProof="0" dirty="0" smtClean="0">
              <a:ln>
                <a:noFill/>
              </a:ln>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srgbClr val="FF0000"/>
              </a:solidFill>
              <a:effectLst/>
              <a:uLnTx/>
              <a:uFillTx/>
              <a:latin typeface="Calibri"/>
            </a:endParaRPr>
          </a:p>
        </p:txBody>
      </p:sp>
    </p:spTree>
    <p:extLst>
      <p:ext uri="{BB962C8B-B14F-4D97-AF65-F5344CB8AC3E}">
        <p14:creationId xmlns:p14="http://schemas.microsoft.com/office/powerpoint/2010/main" val="239846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4885" y="4539873"/>
            <a:ext cx="182010" cy="367924"/>
          </a:xfrm>
          <a:prstGeom prst="rect">
            <a:avLst/>
          </a:prstGeom>
        </p:spPr>
        <p:txBody>
          <a:bodyPr wrap="none" lIns="90093" tIns="45023" rIns="90093" bIns="45023">
            <a:spAutoFit/>
          </a:bodyPr>
          <a:lstStyle/>
          <a:p>
            <a:endParaRPr lang="ru-RU" dirty="0">
              <a:solidFill>
                <a:prstClr val="black"/>
              </a:solidFill>
              <a:cs typeface="Arial" pitchFamily="34" charset="0"/>
            </a:endParaRPr>
          </a:p>
        </p:txBody>
      </p:sp>
      <p:sp>
        <p:nvSpPr>
          <p:cNvPr id="8" name="Прямоугольник 7"/>
          <p:cNvSpPr/>
          <p:nvPr/>
        </p:nvSpPr>
        <p:spPr>
          <a:xfrm>
            <a:off x="1547664" y="74813"/>
            <a:ext cx="5976664" cy="606330"/>
          </a:xfrm>
          <a:prstGeom prst="rect">
            <a:avLst/>
          </a:prstGeom>
          <a:noFill/>
          <a:ln w="25400" cap="flat" cmpd="sng" algn="ctr">
            <a:solidFill>
              <a:schemeClr val="bg1"/>
            </a:solidFill>
            <a:prstDash val="solid"/>
          </a:ln>
          <a:effectLst/>
        </p:spPr>
        <p:txBody>
          <a:bodyPr lIns="89461" tIns="44707" rIns="89461" bIns="44707" anchor="ctr"/>
          <a:lstStyle/>
          <a:p>
            <a:pPr algn="ctr" defTabSz="901064">
              <a:defRPr/>
            </a:pPr>
            <a:r>
              <a:rPr lang="ru-RU" sz="2800" b="1" dirty="0">
                <a:solidFill>
                  <a:srgbClr val="FF0000"/>
                </a:solidFill>
                <a:latin typeface="Calibri" pitchFamily="34" charset="0"/>
                <a:cs typeface="Arial" pitchFamily="34" charset="0"/>
              </a:rPr>
              <a:t>ОБЯЗАТЕЛЬНО к РАЗРАБОТКЕ:</a:t>
            </a:r>
          </a:p>
        </p:txBody>
      </p:sp>
      <p:pic>
        <p:nvPicPr>
          <p:cNvPr id="27" name="Рисунок 26">
            <a:extLst>
              <a:ext uri="{FF2B5EF4-FFF2-40B4-BE49-F238E27FC236}">
                <a16:creationId xmlns="" xmlns:a16="http://schemas.microsoft.com/office/drawing/2014/main" id="{0CEAFAC1-04F5-41F4-903A-1ECA605BEB5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08767" y="174313"/>
            <a:ext cx="977259" cy="427005"/>
          </a:xfrm>
          <a:prstGeom prst="rect">
            <a:avLst/>
          </a:prstGeom>
        </p:spPr>
      </p:pic>
      <p:pic>
        <p:nvPicPr>
          <p:cNvPr id="28" name="Picture 2" descr="D:\PROFILES\ALL\DESKTOP\НПА 1.09.25\картинка красобрнадзор.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87" t="23313" b="26605"/>
          <a:stretch/>
        </p:blipFill>
        <p:spPr bwMode="auto">
          <a:xfrm>
            <a:off x="8266488" y="74812"/>
            <a:ext cx="714331" cy="5265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Таблица 12"/>
          <p:cNvGraphicFramePr>
            <a:graphicFrameLocks noGrp="1"/>
          </p:cNvGraphicFramePr>
          <p:nvPr>
            <p:extLst>
              <p:ext uri="{D42A27DB-BD31-4B8C-83A1-F6EECF244321}">
                <p14:modId xmlns:p14="http://schemas.microsoft.com/office/powerpoint/2010/main" val="3840425674"/>
              </p:ext>
            </p:extLst>
          </p:nvPr>
        </p:nvGraphicFramePr>
        <p:xfrm>
          <a:off x="113056" y="764704"/>
          <a:ext cx="8882292" cy="5966198"/>
        </p:xfrm>
        <a:graphic>
          <a:graphicData uri="http://schemas.openxmlformats.org/drawingml/2006/table">
            <a:tbl>
              <a:tblPr firstRow="1" firstCol="1" bandRow="1"/>
              <a:tblGrid>
                <a:gridCol w="476614"/>
                <a:gridCol w="6223640"/>
                <a:gridCol w="2182038"/>
              </a:tblGrid>
              <a:tr h="494246">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ctr">
                        <a:lnSpc>
                          <a:spcPct val="107000"/>
                        </a:lnSpc>
                        <a:spcAft>
                          <a:spcPts val="0"/>
                        </a:spcAft>
                      </a:pPr>
                      <a:r>
                        <a:rPr lang="ru-RU" sz="1100" dirty="0">
                          <a:effectLst/>
                        </a:rPr>
                        <a:t>№ п/п</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ctr">
                        <a:lnSpc>
                          <a:spcPct val="107000"/>
                        </a:lnSpc>
                        <a:spcAft>
                          <a:spcPts val="0"/>
                        </a:spcAft>
                      </a:pPr>
                      <a:r>
                        <a:rPr lang="ru-RU" sz="1100" dirty="0">
                          <a:effectLst/>
                        </a:rPr>
                        <a:t>Наименование локального нормативного акта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ctr">
                        <a:lnSpc>
                          <a:spcPct val="107000"/>
                        </a:lnSpc>
                        <a:spcAft>
                          <a:spcPts val="0"/>
                        </a:spcAft>
                      </a:pPr>
                      <a:r>
                        <a:rPr lang="ru-RU" sz="1100" dirty="0">
                          <a:effectLst/>
                        </a:rPr>
                        <a:t>Ссылка на статью, часть статьи закона или иного нормативного правового акта</a:t>
                      </a:r>
                    </a:p>
                    <a:p>
                      <a:pPr algn="ctr">
                        <a:lnSpc>
                          <a:spcPct val="107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r>
              <a:tr h="164748">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smtClean="0">
                          <a:effectLst/>
                        </a:rPr>
                        <a:t>ЛНА  </a:t>
                      </a:r>
                      <a:r>
                        <a:rPr lang="ru-RU" sz="1100" dirty="0">
                          <a:effectLst/>
                        </a:rPr>
                        <a:t>о языке, языках образования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smtClean="0">
                          <a:effectLst/>
                          <a:hlinkClick r:id="rId6"/>
                        </a:rPr>
                        <a:t>Часть 6 статьи 14 </a:t>
                      </a:r>
                      <a:r>
                        <a:rPr lang="ru-RU" sz="1100" dirty="0" smtClean="0">
                          <a:effectLst/>
                        </a:rPr>
                        <a:t>273-ФЗ</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8001">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a:effectLst/>
                        </a:rPr>
                        <a:t>Правила внутреннего распорядка обучающихся образовательной организации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7"/>
                        </a:rPr>
                        <a:t>Пункт 1 части 3 статьи 28</a:t>
                      </a:r>
                      <a:r>
                        <a:rPr lang="ru-RU" sz="1100" dirty="0">
                          <a:effectLst/>
                        </a:rPr>
                        <a:t>, </a:t>
                      </a:r>
                      <a:r>
                        <a:rPr lang="ru-RU" sz="1100" u="none" strike="noStrike" spc="-5" dirty="0">
                          <a:effectLst/>
                          <a:hlinkClick r:id="rId8"/>
                        </a:rPr>
                        <a:t>часть 4 статьи 43</a:t>
                      </a:r>
                      <a:r>
                        <a:rPr lang="ru-RU" sz="1100" dirty="0">
                          <a:effectLst/>
                        </a:rPr>
                        <a:t>, </a:t>
                      </a:r>
                      <a:r>
                        <a:rPr lang="ru-RU" sz="1100" u="none" strike="noStrike" spc="-5" dirty="0">
                          <a:effectLst/>
                          <a:hlinkClick r:id="rId9"/>
                        </a:rPr>
                        <a:t>подп. «д» пункта 2 части 2 статьи 29 273-ФЗ</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48001">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a:effectLst/>
                        </a:rPr>
                        <a:t>Правила внутреннего трудового распорядка образовательной организации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7"/>
                        </a:rPr>
                        <a:t>Пункт 1 части 3 статьи 28</a:t>
                      </a:r>
                      <a:r>
                        <a:rPr lang="ru-RU" sz="1100" dirty="0">
                          <a:effectLst/>
                        </a:rPr>
                        <a:t>, </a:t>
                      </a:r>
                      <a:r>
                        <a:rPr lang="ru-RU" sz="1100" u="none" strike="noStrike" spc="-5" dirty="0">
                          <a:effectLst/>
                          <a:hlinkClick r:id="rId10"/>
                        </a:rPr>
                        <a:t>часть 7 статьи 47</a:t>
                      </a:r>
                      <a:r>
                        <a:rPr lang="ru-RU" sz="1100" dirty="0">
                          <a:effectLst/>
                        </a:rPr>
                        <a:t>, </a:t>
                      </a:r>
                      <a:r>
                        <a:rPr lang="ru-RU" sz="1100" u="none" strike="noStrike" spc="-5" dirty="0">
                          <a:effectLst/>
                          <a:hlinkClick r:id="rId11"/>
                        </a:rPr>
                        <a:t>часть 3 статьи 52 </a:t>
                      </a:r>
                      <a:r>
                        <a:rPr lang="ru-RU" sz="1100" dirty="0">
                          <a:effectLst/>
                        </a:rPr>
                        <a:t> 273-ФЗ</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8001">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a:effectLst/>
                        </a:rPr>
                        <a:t>Правила приема обучающихся образовательной организации на образовательные программы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12"/>
                        </a:rPr>
                        <a:t>Пункт 8 части 3 статьи 28</a:t>
                      </a:r>
                      <a:r>
                        <a:rPr lang="ru-RU" sz="1100" dirty="0">
                          <a:effectLst/>
                        </a:rPr>
                        <a:t>, </a:t>
                      </a:r>
                      <a:r>
                        <a:rPr lang="ru-RU" sz="1100" u="none" strike="noStrike" spc="-5" dirty="0">
                          <a:effectLst/>
                          <a:hlinkClick r:id="rId13"/>
                        </a:rPr>
                        <a:t>часть 2 статьи 30</a:t>
                      </a:r>
                      <a:r>
                        <a:rPr lang="ru-RU" sz="1100" dirty="0">
                          <a:effectLst/>
                        </a:rPr>
                        <a:t>, </a:t>
                      </a:r>
                      <a:r>
                        <a:rPr lang="ru-RU" sz="1100" u="none" strike="noStrike" spc="-5" dirty="0">
                          <a:effectLst/>
                          <a:hlinkClick r:id="rId14"/>
                        </a:rPr>
                        <a:t>часть 9 статьи 55 </a:t>
                      </a:r>
                      <a:r>
                        <a:rPr lang="ru-RU" sz="1100" u="none" strike="noStrike" spc="0" dirty="0">
                          <a:effectLst/>
                          <a:hlinkClick r:id="rId14"/>
                        </a:rPr>
                        <a:t>273-ФЗ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3613">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kern="1200" dirty="0" smtClean="0">
                          <a:solidFill>
                            <a:schemeClr val="dk1"/>
                          </a:solidFill>
                          <a:effectLst/>
                          <a:latin typeface="Calibri"/>
                          <a:ea typeface=""/>
                          <a:cs typeface=""/>
                        </a:rPr>
                        <a:t>Структурные подразделения, их перечень (в том числе филиалы) и положения о них</a:t>
                      </a:r>
                      <a:endParaRPr lang="ru-RU" sz="1100" kern="1200" dirty="0">
                        <a:solidFill>
                          <a:schemeClr val="dk1"/>
                        </a:solidFill>
                        <a:effectLst/>
                        <a:latin typeface="Calibri"/>
                        <a:ea typeface=""/>
                        <a:cs typeface=""/>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kern="1200" spc="-5" dirty="0" smtClean="0">
                          <a:solidFill>
                            <a:schemeClr val="dk1"/>
                          </a:solidFill>
                          <a:effectLst/>
                          <a:latin typeface="Calibri"/>
                          <a:ea typeface=""/>
                          <a:cs typeface=""/>
                        </a:rPr>
                        <a:t>Статья 27 273-ФЗ</a:t>
                      </a:r>
                      <a:endParaRPr lang="ru-RU" sz="1100" u="none" strike="noStrike" kern="1200" spc="-5" dirty="0">
                        <a:solidFill>
                          <a:schemeClr val="dk1"/>
                        </a:solidFill>
                        <a:effectLst/>
                        <a:latin typeface="Calibri"/>
                        <a:ea typeface=""/>
                        <a:cs typeface=""/>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64748">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a:effectLst/>
                        </a:rPr>
                        <a:t>Режим занятий обучающихся в образовательной организации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13"/>
                        </a:rPr>
                        <a:t>Часть 2 статьи 30 273-ФЗ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64748">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smtClean="0">
                          <a:effectLst/>
                        </a:rPr>
                        <a:t>ЛНА, </a:t>
                      </a:r>
                      <a:r>
                        <a:rPr lang="ru-RU" sz="1100" dirty="0">
                          <a:effectLst/>
                        </a:rPr>
                        <a:t>регламентирующие порядок и основания перевода, отчисления обучающихся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13"/>
                        </a:rPr>
                        <a:t>Часть 2 статьи 30 </a:t>
                      </a:r>
                      <a:r>
                        <a:rPr lang="ru-RU" sz="1100" dirty="0">
                          <a:effectLst/>
                        </a:rPr>
                        <a:t> 273-ФЗ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8001">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smtClean="0">
                          <a:effectLst/>
                        </a:rPr>
                        <a:t>ЛНА, </a:t>
                      </a:r>
                      <a:r>
                        <a:rPr lang="ru-RU" sz="1100" dirty="0">
                          <a:effectLst/>
                        </a:rPr>
                        <a:t>регламентирующие порядок оформления возникновения, приостановления и прекращения отношений между образовательной организацией и </a:t>
                      </a:r>
                      <a:r>
                        <a:rPr lang="ru-RU" sz="1100" dirty="0" smtClean="0">
                          <a:effectLst/>
                        </a:rPr>
                        <a:t>родителями (</a:t>
                      </a:r>
                      <a:r>
                        <a:rPr lang="ru-RU" sz="1100" dirty="0" err="1" smtClean="0">
                          <a:effectLst/>
                        </a:rPr>
                        <a:t>з.п</a:t>
                      </a:r>
                      <a:r>
                        <a:rPr lang="ru-RU" sz="1100" smtClean="0">
                          <a:effectLst/>
                        </a:rPr>
                        <a:t>.) обучающимися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13"/>
                        </a:rPr>
                        <a:t>Часть 2 статьи 30</a:t>
                      </a:r>
                      <a:r>
                        <a:rPr lang="ru-RU" sz="1100" u="none" strike="noStrike" spc="0" dirty="0">
                          <a:effectLst/>
                          <a:hlinkClick r:id="rId13"/>
                        </a:rPr>
                        <a:t> </a:t>
                      </a:r>
                      <a:r>
                        <a:rPr lang="ru-RU" sz="1100" u="none" strike="noStrike" spc="-5" dirty="0">
                          <a:effectLst/>
                          <a:hlinkClick r:id="rId13"/>
                        </a:rPr>
                        <a:t>273-ФЗ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48001">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a:effectLst/>
                        </a:rPr>
                        <a:t>Порядок, регламентирующий пользование лечебно-оздоровительной инфраструктурой, объектами культуры и объектами спорта образовательной </a:t>
                      </a:r>
                      <a:r>
                        <a:rPr lang="ru-RU" sz="1100" dirty="0" smtClean="0">
                          <a:effectLst/>
                        </a:rPr>
                        <a:t>организации (при их наличии)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15"/>
                        </a:rPr>
                        <a:t>Пункт 21 части 1 статьи 34 </a:t>
                      </a:r>
                      <a:r>
                        <a:rPr lang="ru-RU" sz="1100" dirty="0">
                          <a:effectLst/>
                        </a:rPr>
                        <a:t> 273-ФЗ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8001">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a:effectLst/>
                        </a:rPr>
                        <a:t>Порядок создания, организации работы, принятия решений комиссией по урегулированию споров между участниками образовательных отношений и их исполнения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16"/>
                        </a:rPr>
                        <a:t>Часть 6 статьи 45 </a:t>
                      </a:r>
                      <a:r>
                        <a:rPr lang="ru-RU" sz="1100" dirty="0">
                          <a:effectLst/>
                        </a:rPr>
                        <a:t> 273-ФЗ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4779">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11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a:effectLst/>
                        </a:rPr>
                        <a:t>Порядок, регламентирующий бесплатное пользование педагогическими работниками образовательной организации библиотеками и информационными ресурсами, а также доступ к информационно-телекоммуникационным сетям и базам данных, учебным и методическим материалам, музейным фондам, материально-техническим средствам обеспечения образовательной деятельности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17"/>
                        </a:rPr>
                        <a:t>Пункт 7 части 3 статьи 47 </a:t>
                      </a:r>
                      <a:r>
                        <a:rPr lang="ru-RU" sz="1100" dirty="0">
                          <a:effectLst/>
                        </a:rPr>
                        <a:t> 273-ФЗ</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548281">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12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dirty="0">
                          <a:effectLst/>
                        </a:rPr>
                        <a:t>Порядок, регламентирующий пользование педагогическими работниками образовательной организации образовательными, методическими и научными услугами организации, осуществляющей образовательную деятельность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a:effectLst/>
                          <a:hlinkClick r:id="rId18"/>
                        </a:rPr>
                        <a:t>Пункт 8 части 3 статьи 47 </a:t>
                      </a:r>
                      <a:r>
                        <a:rPr lang="ru-RU" sz="1100" dirty="0">
                          <a:effectLst/>
                        </a:rPr>
                        <a:t> 273-ФЗ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64748">
                <a:tc>
                  <a:txBody>
                    <a:bodyPr/>
                    <a:lstStyle>
                      <a:lvl1pPr marL="0" algn="l" defTabSz="901064" rtl="0" eaLnBrk="1" latinLnBrk="0" hangingPunct="1">
                        <a:defRPr sz="1800" b="1" kern="1200">
                          <a:solidFill>
                            <a:schemeClr val="lt1"/>
                          </a:solidFill>
                          <a:latin typeface="Calibri"/>
                          <a:ea typeface=""/>
                          <a:cs typeface=""/>
                        </a:defRPr>
                      </a:lvl1pPr>
                      <a:lvl2pPr marL="450514" algn="l" defTabSz="901064" rtl="0" eaLnBrk="1" latinLnBrk="0" hangingPunct="1">
                        <a:defRPr sz="1800" b="1" kern="1200">
                          <a:solidFill>
                            <a:schemeClr val="lt1"/>
                          </a:solidFill>
                          <a:latin typeface="Calibri"/>
                          <a:ea typeface=""/>
                          <a:cs typeface=""/>
                        </a:defRPr>
                      </a:lvl2pPr>
                      <a:lvl3pPr marL="901064" algn="l" defTabSz="901064" rtl="0" eaLnBrk="1" latinLnBrk="0" hangingPunct="1">
                        <a:defRPr sz="1800" b="1" kern="1200">
                          <a:solidFill>
                            <a:schemeClr val="lt1"/>
                          </a:solidFill>
                          <a:latin typeface="Calibri"/>
                          <a:ea typeface=""/>
                          <a:cs typeface=""/>
                        </a:defRPr>
                      </a:lvl3pPr>
                      <a:lvl4pPr marL="1351590" algn="l" defTabSz="901064" rtl="0" eaLnBrk="1" latinLnBrk="0" hangingPunct="1">
                        <a:defRPr sz="1800" b="1" kern="1200">
                          <a:solidFill>
                            <a:schemeClr val="lt1"/>
                          </a:solidFill>
                          <a:latin typeface="Calibri"/>
                          <a:ea typeface=""/>
                          <a:cs typeface=""/>
                        </a:defRPr>
                      </a:lvl4pPr>
                      <a:lvl5pPr marL="1802117" algn="l" defTabSz="901064" rtl="0" eaLnBrk="1" latinLnBrk="0" hangingPunct="1">
                        <a:defRPr sz="1800" b="1" kern="1200">
                          <a:solidFill>
                            <a:schemeClr val="lt1"/>
                          </a:solidFill>
                          <a:latin typeface="Calibri"/>
                          <a:ea typeface=""/>
                          <a:cs typeface=""/>
                        </a:defRPr>
                      </a:lvl5pPr>
                      <a:lvl6pPr marL="2252647" algn="l" defTabSz="901064" rtl="0" eaLnBrk="1" latinLnBrk="0" hangingPunct="1">
                        <a:defRPr sz="1800" b="1" kern="1200">
                          <a:solidFill>
                            <a:schemeClr val="lt1"/>
                          </a:solidFill>
                          <a:latin typeface="Calibri"/>
                          <a:ea typeface=""/>
                          <a:cs typeface=""/>
                        </a:defRPr>
                      </a:lvl6pPr>
                      <a:lvl7pPr marL="2703179" algn="l" defTabSz="901064" rtl="0" eaLnBrk="1" latinLnBrk="0" hangingPunct="1">
                        <a:defRPr sz="1800" b="1" kern="1200">
                          <a:solidFill>
                            <a:schemeClr val="lt1"/>
                          </a:solidFill>
                          <a:latin typeface="Calibri"/>
                          <a:ea typeface=""/>
                          <a:cs typeface=""/>
                        </a:defRPr>
                      </a:lvl7pPr>
                      <a:lvl8pPr marL="3153704" algn="l" defTabSz="901064" rtl="0" eaLnBrk="1" latinLnBrk="0" hangingPunct="1">
                        <a:defRPr sz="1800" b="1" kern="1200">
                          <a:solidFill>
                            <a:schemeClr val="lt1"/>
                          </a:solidFill>
                          <a:latin typeface="Calibri"/>
                          <a:ea typeface=""/>
                          <a:cs typeface=""/>
                        </a:defRPr>
                      </a:lvl8pPr>
                      <a:lvl9pPr marL="3604236" algn="l" defTabSz="901064" rtl="0" eaLnBrk="1" latinLnBrk="0" hangingPunct="1">
                        <a:defRPr sz="1800" b="1" kern="1200">
                          <a:solidFill>
                            <a:schemeClr val="lt1"/>
                          </a:solidFill>
                          <a:latin typeface="Calibri"/>
                          <a:ea typeface=""/>
                          <a:cs typeface=""/>
                        </a:defRPr>
                      </a:lvl9pPr>
                    </a:lstStyle>
                    <a:p>
                      <a:pPr algn="just">
                        <a:lnSpc>
                          <a:spcPct val="107000"/>
                        </a:lnSpc>
                        <a:spcAft>
                          <a:spcPts val="0"/>
                        </a:spcAft>
                      </a:pPr>
                      <a:r>
                        <a:rPr lang="ru-RU" sz="1100" dirty="0">
                          <a:effectLst/>
                        </a:rPr>
                        <a:t>13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kern="1200" dirty="0" smtClean="0">
                          <a:solidFill>
                            <a:schemeClr val="dk1"/>
                          </a:solidFill>
                          <a:effectLst/>
                          <a:latin typeface="Calibri"/>
                          <a:ea typeface=""/>
                          <a:cs typeface=""/>
                        </a:rPr>
                        <a:t>Соотношение учебной и иной педагогической работы в пределах рабочей недели или учебного года</a:t>
                      </a:r>
                      <a:endParaRPr lang="ru-RU" sz="1100" kern="1200" dirty="0">
                        <a:solidFill>
                          <a:schemeClr val="dk1"/>
                        </a:solidFill>
                        <a:effectLst/>
                        <a:latin typeface="Calibri"/>
                        <a:ea typeface=""/>
                        <a:cs typeface=""/>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01064" rtl="0" eaLnBrk="1" latinLnBrk="0" hangingPunct="1">
                        <a:defRPr sz="1800" kern="1200">
                          <a:solidFill>
                            <a:schemeClr val="dk1"/>
                          </a:solidFill>
                          <a:latin typeface="Calibri"/>
                          <a:ea typeface=""/>
                          <a:cs typeface=""/>
                        </a:defRPr>
                      </a:lvl1pPr>
                      <a:lvl2pPr marL="450514" algn="l" defTabSz="901064" rtl="0" eaLnBrk="1" latinLnBrk="0" hangingPunct="1">
                        <a:defRPr sz="1800" kern="1200">
                          <a:solidFill>
                            <a:schemeClr val="dk1"/>
                          </a:solidFill>
                          <a:latin typeface="Calibri"/>
                          <a:ea typeface=""/>
                          <a:cs typeface=""/>
                        </a:defRPr>
                      </a:lvl2pPr>
                      <a:lvl3pPr marL="901064" algn="l" defTabSz="901064" rtl="0" eaLnBrk="1" latinLnBrk="0" hangingPunct="1">
                        <a:defRPr sz="1800" kern="1200">
                          <a:solidFill>
                            <a:schemeClr val="dk1"/>
                          </a:solidFill>
                          <a:latin typeface="Calibri"/>
                          <a:ea typeface=""/>
                          <a:cs typeface=""/>
                        </a:defRPr>
                      </a:lvl3pPr>
                      <a:lvl4pPr marL="1351590" algn="l" defTabSz="901064" rtl="0" eaLnBrk="1" latinLnBrk="0" hangingPunct="1">
                        <a:defRPr sz="1800" kern="1200">
                          <a:solidFill>
                            <a:schemeClr val="dk1"/>
                          </a:solidFill>
                          <a:latin typeface="Calibri"/>
                          <a:ea typeface=""/>
                          <a:cs typeface=""/>
                        </a:defRPr>
                      </a:lvl4pPr>
                      <a:lvl5pPr marL="1802117" algn="l" defTabSz="901064" rtl="0" eaLnBrk="1" latinLnBrk="0" hangingPunct="1">
                        <a:defRPr sz="1800" kern="1200">
                          <a:solidFill>
                            <a:schemeClr val="dk1"/>
                          </a:solidFill>
                          <a:latin typeface="Calibri"/>
                          <a:ea typeface=""/>
                          <a:cs typeface=""/>
                        </a:defRPr>
                      </a:lvl5pPr>
                      <a:lvl6pPr marL="2252647" algn="l" defTabSz="901064" rtl="0" eaLnBrk="1" latinLnBrk="0" hangingPunct="1">
                        <a:defRPr sz="1800" kern="1200">
                          <a:solidFill>
                            <a:schemeClr val="dk1"/>
                          </a:solidFill>
                          <a:latin typeface="Calibri"/>
                          <a:ea typeface=""/>
                          <a:cs typeface=""/>
                        </a:defRPr>
                      </a:lvl6pPr>
                      <a:lvl7pPr marL="2703179" algn="l" defTabSz="901064" rtl="0" eaLnBrk="1" latinLnBrk="0" hangingPunct="1">
                        <a:defRPr sz="1800" kern="1200">
                          <a:solidFill>
                            <a:schemeClr val="dk1"/>
                          </a:solidFill>
                          <a:latin typeface="Calibri"/>
                          <a:ea typeface=""/>
                          <a:cs typeface=""/>
                        </a:defRPr>
                      </a:lvl7pPr>
                      <a:lvl8pPr marL="3153704" algn="l" defTabSz="901064" rtl="0" eaLnBrk="1" latinLnBrk="0" hangingPunct="1">
                        <a:defRPr sz="1800" kern="1200">
                          <a:solidFill>
                            <a:schemeClr val="dk1"/>
                          </a:solidFill>
                          <a:latin typeface="Calibri"/>
                          <a:ea typeface=""/>
                          <a:cs typeface=""/>
                        </a:defRPr>
                      </a:lvl8pPr>
                      <a:lvl9pPr marL="3604236" algn="l" defTabSz="901064" rtl="0" eaLnBrk="1" latinLnBrk="0" hangingPunct="1">
                        <a:defRPr sz="1800" kern="1200">
                          <a:solidFill>
                            <a:schemeClr val="dk1"/>
                          </a:solidFill>
                          <a:latin typeface="Calibri"/>
                          <a:ea typeface=""/>
                          <a:cs typeface=""/>
                        </a:defRPr>
                      </a:lvl9pPr>
                    </a:lstStyle>
                    <a:p>
                      <a:pPr algn="just">
                        <a:lnSpc>
                          <a:spcPct val="107000"/>
                        </a:lnSpc>
                        <a:spcAft>
                          <a:spcPts val="0"/>
                        </a:spcAft>
                      </a:pPr>
                      <a:r>
                        <a:rPr lang="ru-RU" sz="1100" u="none" strike="noStrike" spc="-5" dirty="0" smtClean="0">
                          <a:effectLst/>
                          <a:hlinkClick r:id="rId19"/>
                        </a:rPr>
                        <a:t>Статья </a:t>
                      </a:r>
                      <a:r>
                        <a:rPr lang="ru-RU" sz="1100" u="none" strike="noStrike" spc="-5" dirty="0">
                          <a:effectLst/>
                          <a:hlinkClick r:id="rId19"/>
                        </a:rPr>
                        <a:t>47 </a:t>
                      </a:r>
                      <a:r>
                        <a:rPr lang="ru-RU" sz="1100" dirty="0">
                          <a:effectLst/>
                        </a:rPr>
                        <a:t> 273-ФЗ</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211" marR="33211"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164748">
                <a:tc>
                  <a:txBody>
                    <a:bodyPr/>
                    <a:lstStyle/>
                    <a:p>
                      <a:pPr algn="just">
                        <a:lnSpc>
                          <a:spcPct val="107000"/>
                        </a:lnSpc>
                        <a:spcAft>
                          <a:spcPts val="0"/>
                        </a:spcAft>
                      </a:pPr>
                      <a:r>
                        <a:rPr lang="ru-RU" sz="1100" b="1" kern="1200" dirty="0" smtClean="0">
                          <a:solidFill>
                            <a:schemeClr val="lt1"/>
                          </a:solidFill>
                          <a:effectLst/>
                          <a:latin typeface="Calibri"/>
                          <a:ea typeface=""/>
                          <a:cs typeface=""/>
                        </a:rPr>
                        <a:t>14</a:t>
                      </a:r>
                      <a:endParaRPr lang="ru-RU" sz="1100" b="1" kern="1200" dirty="0">
                        <a:solidFill>
                          <a:schemeClr val="lt1"/>
                        </a:solidFill>
                        <a:effectLst/>
                        <a:latin typeface="Calibri"/>
                        <a:ea typeface=""/>
                        <a:cs typeface=""/>
                      </a:endParaRPr>
                    </a:p>
                  </a:txBody>
                  <a:tcPr marL="33211" marR="33211"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0C0"/>
                    </a:solidFill>
                  </a:tcPr>
                </a:tc>
                <a:tc>
                  <a:txBody>
                    <a:bodyPr/>
                    <a:lstStyle/>
                    <a:p>
                      <a:pPr algn="just">
                        <a:lnSpc>
                          <a:spcPct val="107000"/>
                        </a:lnSpc>
                        <a:spcAft>
                          <a:spcPts val="0"/>
                        </a:spcAft>
                      </a:pPr>
                      <a:r>
                        <a:rPr lang="ru-RU" sz="1100" kern="1200" dirty="0" smtClean="0">
                          <a:solidFill>
                            <a:schemeClr val="dk1"/>
                          </a:solidFill>
                          <a:effectLst/>
                          <a:latin typeface="Calibri"/>
                          <a:ea typeface=""/>
                          <a:cs typeface=""/>
                        </a:rPr>
                        <a:t>Структура, порядок формирования, срок полномочий и компетенция органов управления образовательной организацией, порядок принятия ими решений и выступления от имени образовательной организации  (устанавливаются исключительно уставом ОО)</a:t>
                      </a:r>
                      <a:endParaRPr lang="ru-RU" sz="1100" kern="1200" dirty="0">
                        <a:solidFill>
                          <a:schemeClr val="dk1"/>
                        </a:solidFill>
                        <a:effectLst/>
                        <a:latin typeface="Calibri"/>
                        <a:ea typeface=""/>
                        <a:cs typeface=""/>
                      </a:endParaRPr>
                    </a:p>
                  </a:txBody>
                  <a:tcPr marL="33211" marR="33211"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lvl="0" indent="0" algn="just" defTabSz="901064" rtl="0" eaLnBrk="1" fontAlgn="auto" latinLnBrk="0" hangingPunct="1">
                        <a:lnSpc>
                          <a:spcPct val="107000"/>
                        </a:lnSpc>
                        <a:spcBef>
                          <a:spcPts val="0"/>
                        </a:spcBef>
                        <a:spcAft>
                          <a:spcPts val="0"/>
                        </a:spcAft>
                        <a:buClrTx/>
                        <a:buSzTx/>
                        <a:buFontTx/>
                        <a:buNone/>
                        <a:tabLst/>
                        <a:defRPr/>
                      </a:pPr>
                      <a:r>
                        <a:rPr lang="ru-RU" sz="1100" u="none" strike="noStrike" kern="1200" spc="-5" dirty="0" smtClean="0">
                          <a:solidFill>
                            <a:schemeClr val="dk1"/>
                          </a:solidFill>
                          <a:effectLst/>
                          <a:latin typeface="Calibri"/>
                          <a:ea typeface=""/>
                          <a:cs typeface=""/>
                        </a:rPr>
                        <a:t>Статья 26 </a:t>
                      </a:r>
                      <a:r>
                        <a:rPr lang="ru-RU" sz="1100" u="none" strike="noStrike" kern="1200" spc="-5" noProof="0" dirty="0" smtClean="0">
                          <a:solidFill>
                            <a:schemeClr val="dk1"/>
                          </a:solidFill>
                          <a:effectLst/>
                          <a:latin typeface="Calibri"/>
                          <a:ea typeface=""/>
                          <a:cs typeface=""/>
                        </a:rPr>
                        <a:t>273-ФЗ </a:t>
                      </a:r>
                    </a:p>
                    <a:p>
                      <a:pPr algn="just">
                        <a:lnSpc>
                          <a:spcPct val="107000"/>
                        </a:lnSpc>
                        <a:spcAft>
                          <a:spcPts val="0"/>
                        </a:spcAft>
                      </a:pPr>
                      <a:endParaRPr lang="ru-RU" sz="1100" u="none" strike="noStrike" kern="1200" spc="-5" dirty="0">
                        <a:solidFill>
                          <a:schemeClr val="dk1"/>
                        </a:solidFill>
                        <a:effectLst/>
                        <a:latin typeface="Calibri"/>
                        <a:ea typeface=""/>
                        <a:cs typeface=""/>
                      </a:endParaRPr>
                    </a:p>
                  </a:txBody>
                  <a:tcPr marL="33211" marR="33211"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15" name="Прямоугольник 14"/>
          <p:cNvSpPr/>
          <p:nvPr/>
        </p:nvSpPr>
        <p:spPr>
          <a:xfrm>
            <a:off x="1291407" y="465997"/>
            <a:ext cx="831300" cy="658748"/>
          </a:xfrm>
          <a:prstGeom prst="rect">
            <a:avLst/>
          </a:prstGeom>
          <a:solidFill>
            <a:sysClr val="window" lastClr="FFFFFF"/>
          </a:solid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0000"/>
                </a:solidFill>
                <a:effectLst/>
                <a:uLnTx/>
                <a:uFillTx/>
                <a:latin typeface="Calibri"/>
              </a:rPr>
              <a:t>14</a:t>
            </a:r>
          </a:p>
        </p:txBody>
      </p:sp>
      <p:sp>
        <p:nvSpPr>
          <p:cNvPr id="9" name="Прямоугольник 8"/>
          <p:cNvSpPr/>
          <p:nvPr/>
        </p:nvSpPr>
        <p:spPr>
          <a:xfrm>
            <a:off x="8808252" y="6566174"/>
            <a:ext cx="335748" cy="30148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7</a:t>
            </a:r>
            <a:endParaRPr lang="ru-RU" dirty="0">
              <a:solidFill>
                <a:prstClr val="white"/>
              </a:solidFill>
            </a:endParaRPr>
          </a:p>
        </p:txBody>
      </p:sp>
    </p:spTree>
    <p:extLst>
      <p:ext uri="{BB962C8B-B14F-4D97-AF65-F5344CB8AC3E}">
        <p14:creationId xmlns:p14="http://schemas.microsoft.com/office/powerpoint/2010/main" val="1787135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extBox 2"/>
          <p:cNvSpPr txBox="1">
            <a:spLocks noChangeArrowheads="1"/>
          </p:cNvSpPr>
          <p:nvPr/>
        </p:nvSpPr>
        <p:spPr bwMode="auto">
          <a:xfrm>
            <a:off x="992067" y="353652"/>
            <a:ext cx="7710488" cy="79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106" tIns="27494" rIns="55106" bIns="27494">
            <a:spAutoFit/>
          </a:bodyPr>
          <a:lstStyle>
            <a:lvl1pPr defTabSz="796925" eaLnBrk="0" hangingPunct="0">
              <a:lnSpc>
                <a:spcPct val="90000"/>
              </a:lnSpc>
              <a:spcBef>
                <a:spcPts val="963"/>
              </a:spcBef>
              <a:buFont typeface="Arial" pitchFamily="34" charset="0"/>
              <a:buChar char="•"/>
              <a:defRPr sz="2700">
                <a:solidFill>
                  <a:schemeClr val="tx1"/>
                </a:solidFill>
                <a:latin typeface="Calibri" pitchFamily="34" charset="0"/>
              </a:defRPr>
            </a:lvl1pPr>
            <a:lvl2pPr marL="742950" indent="-285750" defTabSz="796925" eaLnBrk="0" hangingPunct="0">
              <a:lnSpc>
                <a:spcPct val="90000"/>
              </a:lnSpc>
              <a:spcBef>
                <a:spcPts val="488"/>
              </a:spcBef>
              <a:buFont typeface="Arial" pitchFamily="34" charset="0"/>
              <a:buChar char="•"/>
              <a:defRPr sz="2300">
                <a:solidFill>
                  <a:schemeClr val="tx1"/>
                </a:solidFill>
                <a:latin typeface="Calibri" pitchFamily="34" charset="0"/>
              </a:defRPr>
            </a:lvl2pPr>
            <a:lvl3pPr marL="1143000" indent="-228600" defTabSz="796925" eaLnBrk="0" hangingPunct="0">
              <a:lnSpc>
                <a:spcPct val="90000"/>
              </a:lnSpc>
              <a:spcBef>
                <a:spcPts val="488"/>
              </a:spcBef>
              <a:buFont typeface="Arial" pitchFamily="34" charset="0"/>
              <a:buChar char="•"/>
              <a:defRPr sz="1900">
                <a:solidFill>
                  <a:schemeClr val="tx1"/>
                </a:solidFill>
                <a:latin typeface="Calibri" pitchFamily="34" charset="0"/>
              </a:defRPr>
            </a:lvl3pPr>
            <a:lvl4pPr marL="1600200" indent="-228600" defTabSz="796925" eaLnBrk="0" hangingPunct="0">
              <a:lnSpc>
                <a:spcPct val="90000"/>
              </a:lnSpc>
              <a:spcBef>
                <a:spcPts val="488"/>
              </a:spcBef>
              <a:buFont typeface="Arial" pitchFamily="34" charset="0"/>
              <a:buChar char="•"/>
              <a:defRPr sz="1700">
                <a:solidFill>
                  <a:schemeClr val="tx1"/>
                </a:solidFill>
                <a:latin typeface="Calibri" pitchFamily="34" charset="0"/>
              </a:defRPr>
            </a:lvl4pPr>
            <a:lvl5pPr marL="2057400" indent="-228600" defTabSz="796925" eaLnBrk="0" hangingPunct="0">
              <a:lnSpc>
                <a:spcPct val="90000"/>
              </a:lnSpc>
              <a:spcBef>
                <a:spcPts val="488"/>
              </a:spcBef>
              <a:buFont typeface="Arial" pitchFamily="34" charset="0"/>
              <a:buChar char="•"/>
              <a:defRPr sz="1700">
                <a:solidFill>
                  <a:schemeClr val="tx1"/>
                </a:solidFill>
                <a:latin typeface="Calibri" pitchFamily="34" charset="0"/>
              </a:defRPr>
            </a:lvl5pPr>
            <a:lvl6pPr marL="25146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6pPr>
            <a:lvl7pPr marL="29718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7pPr>
            <a:lvl8pPr marL="34290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8pPr>
            <a:lvl9pPr marL="38862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9pPr>
          </a:lstStyle>
          <a:p>
            <a:pPr algn="ctr" defTabSz="901064" eaLnBrk="1" fontAlgn="base" hangingPunct="1">
              <a:lnSpc>
                <a:spcPct val="100000"/>
              </a:lnSpc>
              <a:spcBef>
                <a:spcPct val="0"/>
              </a:spcBef>
              <a:spcAft>
                <a:spcPct val="0"/>
              </a:spcAft>
              <a:buFontTx/>
              <a:buNone/>
              <a:defRPr/>
            </a:pPr>
            <a:r>
              <a:rPr lang="ru-RU" altLang="ru-RU" sz="2400" b="1" dirty="0">
                <a:solidFill>
                  <a:srgbClr val="FF0000"/>
                </a:solidFill>
                <a:cs typeface="Arial" pitchFamily="34" charset="0"/>
                <a:sym typeface="Arial" pitchFamily="34" charset="0"/>
              </a:rPr>
              <a:t>АНАЛИЗ ДОКУМЕНТАЦИИ ОБРАЗОВАТЕЛЬНОЙ ОРГАНИЗАЦИИ  </a:t>
            </a:r>
          </a:p>
        </p:txBody>
      </p:sp>
      <p:sp>
        <p:nvSpPr>
          <p:cNvPr id="6" name="Прямоугольник 5"/>
          <p:cNvSpPr/>
          <p:nvPr/>
        </p:nvSpPr>
        <p:spPr>
          <a:xfrm>
            <a:off x="494365" y="5796099"/>
            <a:ext cx="4767686" cy="721924"/>
          </a:xfrm>
          <a:prstGeom prst="rect">
            <a:avLst/>
          </a:prstGeom>
          <a:solidFill>
            <a:srgbClr val="CDCDE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106" tIns="27494" rIns="55106" bIns="27494" anchor="ctr"/>
          <a:lstStyle/>
          <a:p>
            <a:pPr algn="ctr" defTabSz="778902">
              <a:defRPr/>
            </a:pPr>
            <a:r>
              <a:rPr lang="ru-RU" sz="2200" b="1" dirty="0">
                <a:solidFill>
                  <a:prstClr val="black"/>
                </a:solidFill>
                <a:sym typeface="Arial"/>
              </a:rPr>
              <a:t>Как влияет на качество образования?</a:t>
            </a:r>
          </a:p>
        </p:txBody>
      </p:sp>
      <p:sp>
        <p:nvSpPr>
          <p:cNvPr id="7" name="Прямоугольник 6"/>
          <p:cNvSpPr/>
          <p:nvPr/>
        </p:nvSpPr>
        <p:spPr>
          <a:xfrm>
            <a:off x="519502" y="1374931"/>
            <a:ext cx="4767686" cy="721924"/>
          </a:xfrm>
          <a:prstGeom prst="rect">
            <a:avLst/>
          </a:prstGeom>
          <a:solidFill>
            <a:srgbClr val="CDCDE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106" tIns="27494" rIns="55106" bIns="27494" anchor="ctr"/>
          <a:lstStyle/>
          <a:p>
            <a:pPr algn="ctr" defTabSz="778902">
              <a:defRPr/>
            </a:pPr>
            <a:r>
              <a:rPr lang="ru-RU" sz="2200" b="1" dirty="0">
                <a:solidFill>
                  <a:prstClr val="black"/>
                </a:solidFill>
                <a:sym typeface="Arial"/>
              </a:rPr>
              <a:t>Требуется ли федеральными НПА?</a:t>
            </a:r>
          </a:p>
        </p:txBody>
      </p:sp>
      <p:sp>
        <p:nvSpPr>
          <p:cNvPr id="8" name="Прямоугольник 7"/>
          <p:cNvSpPr/>
          <p:nvPr/>
        </p:nvSpPr>
        <p:spPr>
          <a:xfrm>
            <a:off x="519502" y="2254403"/>
            <a:ext cx="4767686" cy="721924"/>
          </a:xfrm>
          <a:prstGeom prst="rect">
            <a:avLst/>
          </a:prstGeom>
          <a:solidFill>
            <a:srgbClr val="CDCDE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106" tIns="27494" rIns="55106" bIns="27494" anchor="ctr"/>
          <a:lstStyle/>
          <a:p>
            <a:pPr algn="ctr" defTabSz="778902">
              <a:defRPr/>
            </a:pPr>
            <a:r>
              <a:rPr lang="ru-RU" sz="2200" b="1" dirty="0">
                <a:solidFill>
                  <a:prstClr val="black"/>
                </a:solidFill>
                <a:sym typeface="Arial"/>
              </a:rPr>
              <a:t>Не противоречит ли приказу 779?</a:t>
            </a:r>
          </a:p>
        </p:txBody>
      </p:sp>
      <p:sp>
        <p:nvSpPr>
          <p:cNvPr id="10" name="Прямоугольник 9"/>
          <p:cNvSpPr/>
          <p:nvPr/>
        </p:nvSpPr>
        <p:spPr>
          <a:xfrm>
            <a:off x="494365" y="3143363"/>
            <a:ext cx="4767686" cy="721924"/>
          </a:xfrm>
          <a:prstGeom prst="rect">
            <a:avLst/>
          </a:prstGeom>
          <a:solidFill>
            <a:srgbClr val="CDCDE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106" tIns="27494" rIns="55106" bIns="27494" anchor="ctr"/>
          <a:lstStyle/>
          <a:p>
            <a:pPr algn="ctr" defTabSz="778902">
              <a:defRPr/>
            </a:pPr>
            <a:r>
              <a:rPr lang="ru-RU" sz="2200" b="1" dirty="0">
                <a:solidFill>
                  <a:prstClr val="black"/>
                </a:solidFill>
                <a:sym typeface="Arial"/>
              </a:rPr>
              <a:t>Повышает ли эффективность процессов?</a:t>
            </a:r>
          </a:p>
        </p:txBody>
      </p:sp>
      <p:sp>
        <p:nvSpPr>
          <p:cNvPr id="11" name="Прямоугольник 10"/>
          <p:cNvSpPr/>
          <p:nvPr/>
        </p:nvSpPr>
        <p:spPr>
          <a:xfrm>
            <a:off x="494365" y="4044151"/>
            <a:ext cx="4767686" cy="721924"/>
          </a:xfrm>
          <a:prstGeom prst="rect">
            <a:avLst/>
          </a:prstGeom>
          <a:solidFill>
            <a:srgbClr val="CDCDE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106" tIns="27494" rIns="55106" bIns="27494" anchor="ctr"/>
          <a:lstStyle/>
          <a:p>
            <a:pPr algn="ctr" defTabSz="778902">
              <a:defRPr/>
            </a:pPr>
            <a:r>
              <a:rPr lang="ru-RU" sz="2200" b="1" dirty="0">
                <a:solidFill>
                  <a:prstClr val="black"/>
                </a:solidFill>
                <a:sym typeface="Arial"/>
              </a:rPr>
              <a:t>Кто использует?</a:t>
            </a:r>
          </a:p>
        </p:txBody>
      </p:sp>
      <p:sp>
        <p:nvSpPr>
          <p:cNvPr id="12" name="Прямоугольник 11"/>
          <p:cNvSpPr/>
          <p:nvPr/>
        </p:nvSpPr>
        <p:spPr>
          <a:xfrm>
            <a:off x="494365" y="4920127"/>
            <a:ext cx="4767686" cy="721924"/>
          </a:xfrm>
          <a:prstGeom prst="rect">
            <a:avLst/>
          </a:prstGeom>
          <a:solidFill>
            <a:srgbClr val="CDCDE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55106" tIns="27494" rIns="55106" bIns="27494" anchor="ctr"/>
          <a:lstStyle/>
          <a:p>
            <a:pPr algn="ctr" defTabSz="778902">
              <a:defRPr/>
            </a:pPr>
            <a:r>
              <a:rPr lang="ru-RU" sz="2200" b="1" dirty="0">
                <a:solidFill>
                  <a:prstClr val="black"/>
                </a:solidFill>
                <a:sym typeface="Arial"/>
              </a:rPr>
              <a:t>Зачем использует?</a:t>
            </a:r>
          </a:p>
        </p:txBody>
      </p:sp>
      <p:sp>
        <p:nvSpPr>
          <p:cNvPr id="525333" name="AutoShape 2" descr="Picture background"/>
          <p:cNvSpPr>
            <a:spLocks noChangeAspect="1" noChangeArrowheads="1"/>
          </p:cNvSpPr>
          <p:nvPr/>
        </p:nvSpPr>
        <p:spPr bwMode="auto">
          <a:xfrm>
            <a:off x="93663" y="-92074"/>
            <a:ext cx="1841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106" tIns="27494" rIns="55106" bIns="27494"/>
          <a:lstStyle>
            <a:lvl1pPr defTabSz="796925" eaLnBrk="0" hangingPunct="0">
              <a:lnSpc>
                <a:spcPct val="90000"/>
              </a:lnSpc>
              <a:spcBef>
                <a:spcPts val="963"/>
              </a:spcBef>
              <a:buFont typeface="Arial" pitchFamily="34" charset="0"/>
              <a:buChar char="•"/>
              <a:defRPr sz="2700">
                <a:solidFill>
                  <a:schemeClr val="tx1"/>
                </a:solidFill>
                <a:latin typeface="Calibri" pitchFamily="34" charset="0"/>
              </a:defRPr>
            </a:lvl1pPr>
            <a:lvl2pPr marL="742950" indent="-285750" defTabSz="796925" eaLnBrk="0" hangingPunct="0">
              <a:lnSpc>
                <a:spcPct val="90000"/>
              </a:lnSpc>
              <a:spcBef>
                <a:spcPts val="488"/>
              </a:spcBef>
              <a:buFont typeface="Arial" pitchFamily="34" charset="0"/>
              <a:buChar char="•"/>
              <a:defRPr sz="2300">
                <a:solidFill>
                  <a:schemeClr val="tx1"/>
                </a:solidFill>
                <a:latin typeface="Calibri" pitchFamily="34" charset="0"/>
              </a:defRPr>
            </a:lvl2pPr>
            <a:lvl3pPr marL="1143000" indent="-228600" defTabSz="796925" eaLnBrk="0" hangingPunct="0">
              <a:lnSpc>
                <a:spcPct val="90000"/>
              </a:lnSpc>
              <a:spcBef>
                <a:spcPts val="488"/>
              </a:spcBef>
              <a:buFont typeface="Arial" pitchFamily="34" charset="0"/>
              <a:buChar char="•"/>
              <a:defRPr sz="1900">
                <a:solidFill>
                  <a:schemeClr val="tx1"/>
                </a:solidFill>
                <a:latin typeface="Calibri" pitchFamily="34" charset="0"/>
              </a:defRPr>
            </a:lvl3pPr>
            <a:lvl4pPr marL="1600200" indent="-228600" defTabSz="796925" eaLnBrk="0" hangingPunct="0">
              <a:lnSpc>
                <a:spcPct val="90000"/>
              </a:lnSpc>
              <a:spcBef>
                <a:spcPts val="488"/>
              </a:spcBef>
              <a:buFont typeface="Arial" pitchFamily="34" charset="0"/>
              <a:buChar char="•"/>
              <a:defRPr sz="1700">
                <a:solidFill>
                  <a:schemeClr val="tx1"/>
                </a:solidFill>
                <a:latin typeface="Calibri" pitchFamily="34" charset="0"/>
              </a:defRPr>
            </a:lvl4pPr>
            <a:lvl5pPr marL="2057400" indent="-228600" defTabSz="796925" eaLnBrk="0" hangingPunct="0">
              <a:lnSpc>
                <a:spcPct val="90000"/>
              </a:lnSpc>
              <a:spcBef>
                <a:spcPts val="488"/>
              </a:spcBef>
              <a:buFont typeface="Arial" pitchFamily="34" charset="0"/>
              <a:buChar char="•"/>
              <a:defRPr sz="1700">
                <a:solidFill>
                  <a:schemeClr val="tx1"/>
                </a:solidFill>
                <a:latin typeface="Calibri" pitchFamily="34" charset="0"/>
              </a:defRPr>
            </a:lvl5pPr>
            <a:lvl6pPr marL="25146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6pPr>
            <a:lvl7pPr marL="29718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7pPr>
            <a:lvl8pPr marL="34290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8pPr>
            <a:lvl9pPr marL="38862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9pPr>
          </a:lstStyle>
          <a:p>
            <a:pPr eaLnBrk="1" fontAlgn="base" hangingPunct="1">
              <a:lnSpc>
                <a:spcPct val="100000"/>
              </a:lnSpc>
              <a:spcBef>
                <a:spcPct val="0"/>
              </a:spcBef>
              <a:spcAft>
                <a:spcPct val="0"/>
              </a:spcAft>
              <a:buFontTx/>
              <a:buNone/>
            </a:pPr>
            <a:endParaRPr lang="ru-RU" altLang="ru-RU" sz="1600">
              <a:solidFill>
                <a:srgbClr val="000000"/>
              </a:solidFill>
              <a:cs typeface="Arial" pitchFamily="34" charset="0"/>
              <a:sym typeface="Arial" pitchFamily="34" charset="0"/>
            </a:endParaRPr>
          </a:p>
        </p:txBody>
      </p:sp>
      <p:pic>
        <p:nvPicPr>
          <p:cNvPr id="525334" name="Рисунок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2264" y="1735138"/>
            <a:ext cx="3629025"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335" name="TextBox 13"/>
          <p:cNvSpPr txBox="1">
            <a:spLocks noChangeArrowheads="1"/>
          </p:cNvSpPr>
          <p:nvPr/>
        </p:nvSpPr>
        <p:spPr bwMode="auto">
          <a:xfrm>
            <a:off x="6186236" y="5519777"/>
            <a:ext cx="2118313" cy="73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5106" tIns="27494" rIns="55106" bIns="27494">
            <a:spAutoFit/>
          </a:bodyPr>
          <a:lstStyle>
            <a:lvl1pPr defTabSz="796925" eaLnBrk="0" hangingPunct="0">
              <a:lnSpc>
                <a:spcPct val="90000"/>
              </a:lnSpc>
              <a:spcBef>
                <a:spcPts val="963"/>
              </a:spcBef>
              <a:buFont typeface="Arial" pitchFamily="34" charset="0"/>
              <a:buChar char="•"/>
              <a:defRPr sz="2700">
                <a:solidFill>
                  <a:schemeClr val="tx1"/>
                </a:solidFill>
                <a:latin typeface="Calibri" pitchFamily="34" charset="0"/>
              </a:defRPr>
            </a:lvl1pPr>
            <a:lvl2pPr marL="742950" indent="-285750" defTabSz="796925" eaLnBrk="0" hangingPunct="0">
              <a:lnSpc>
                <a:spcPct val="90000"/>
              </a:lnSpc>
              <a:spcBef>
                <a:spcPts val="488"/>
              </a:spcBef>
              <a:buFont typeface="Arial" pitchFamily="34" charset="0"/>
              <a:buChar char="•"/>
              <a:defRPr sz="2300">
                <a:solidFill>
                  <a:schemeClr val="tx1"/>
                </a:solidFill>
                <a:latin typeface="Calibri" pitchFamily="34" charset="0"/>
              </a:defRPr>
            </a:lvl2pPr>
            <a:lvl3pPr marL="1143000" indent="-228600" defTabSz="796925" eaLnBrk="0" hangingPunct="0">
              <a:lnSpc>
                <a:spcPct val="90000"/>
              </a:lnSpc>
              <a:spcBef>
                <a:spcPts val="488"/>
              </a:spcBef>
              <a:buFont typeface="Arial" pitchFamily="34" charset="0"/>
              <a:buChar char="•"/>
              <a:defRPr sz="1900">
                <a:solidFill>
                  <a:schemeClr val="tx1"/>
                </a:solidFill>
                <a:latin typeface="Calibri" pitchFamily="34" charset="0"/>
              </a:defRPr>
            </a:lvl3pPr>
            <a:lvl4pPr marL="1600200" indent="-228600" defTabSz="796925" eaLnBrk="0" hangingPunct="0">
              <a:lnSpc>
                <a:spcPct val="90000"/>
              </a:lnSpc>
              <a:spcBef>
                <a:spcPts val="488"/>
              </a:spcBef>
              <a:buFont typeface="Arial" pitchFamily="34" charset="0"/>
              <a:buChar char="•"/>
              <a:defRPr sz="1700">
                <a:solidFill>
                  <a:schemeClr val="tx1"/>
                </a:solidFill>
                <a:latin typeface="Calibri" pitchFamily="34" charset="0"/>
              </a:defRPr>
            </a:lvl4pPr>
            <a:lvl5pPr marL="2057400" indent="-228600" defTabSz="796925" eaLnBrk="0" hangingPunct="0">
              <a:lnSpc>
                <a:spcPct val="90000"/>
              </a:lnSpc>
              <a:spcBef>
                <a:spcPts val="488"/>
              </a:spcBef>
              <a:buFont typeface="Arial" pitchFamily="34" charset="0"/>
              <a:buChar char="•"/>
              <a:defRPr sz="1700">
                <a:solidFill>
                  <a:schemeClr val="tx1"/>
                </a:solidFill>
                <a:latin typeface="Calibri" pitchFamily="34" charset="0"/>
              </a:defRPr>
            </a:lvl5pPr>
            <a:lvl6pPr marL="25146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6pPr>
            <a:lvl7pPr marL="29718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7pPr>
            <a:lvl8pPr marL="34290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8pPr>
            <a:lvl9pPr marL="3886200" indent="-228600" defTabSz="796925" eaLnBrk="0" fontAlgn="base" hangingPunct="0">
              <a:lnSpc>
                <a:spcPct val="90000"/>
              </a:lnSpc>
              <a:spcBef>
                <a:spcPts val="488"/>
              </a:spcBef>
              <a:spcAft>
                <a:spcPct val="0"/>
              </a:spcAft>
              <a:buFont typeface="Arial" pitchFamily="34" charset="0"/>
              <a:buChar char="•"/>
              <a:defRPr sz="1700">
                <a:solidFill>
                  <a:schemeClr val="tx1"/>
                </a:solidFill>
                <a:latin typeface="Calibri" pitchFamily="34" charset="0"/>
              </a:defRPr>
            </a:lvl9pPr>
          </a:lstStyle>
          <a:p>
            <a:pPr algn="ctr" eaLnBrk="1" fontAlgn="base" hangingPunct="1">
              <a:lnSpc>
                <a:spcPct val="100000"/>
              </a:lnSpc>
              <a:spcBef>
                <a:spcPct val="0"/>
              </a:spcBef>
              <a:spcAft>
                <a:spcPct val="0"/>
              </a:spcAft>
              <a:buFontTx/>
              <a:buNone/>
            </a:pPr>
            <a:r>
              <a:rPr lang="ru-RU" altLang="ru-RU" sz="2200" b="1">
                <a:solidFill>
                  <a:srgbClr val="C00000"/>
                </a:solidFill>
                <a:cs typeface="Arial" pitchFamily="34" charset="0"/>
                <a:sym typeface="Arial" pitchFamily="34" charset="0"/>
              </a:rPr>
              <a:t>Как помогает </a:t>
            </a:r>
          </a:p>
          <a:p>
            <a:pPr algn="ctr" eaLnBrk="1" fontAlgn="base" hangingPunct="1">
              <a:lnSpc>
                <a:spcPct val="100000"/>
              </a:lnSpc>
              <a:spcBef>
                <a:spcPct val="0"/>
              </a:spcBef>
              <a:spcAft>
                <a:spcPct val="0"/>
              </a:spcAft>
              <a:buFontTx/>
              <a:buNone/>
            </a:pPr>
            <a:r>
              <a:rPr lang="ru-RU" altLang="ru-RU" sz="2200" b="1">
                <a:solidFill>
                  <a:srgbClr val="C00000"/>
                </a:solidFill>
                <a:cs typeface="Arial" pitchFamily="34" charset="0"/>
                <a:sym typeface="Arial" pitchFamily="34" charset="0"/>
              </a:rPr>
              <a:t>обучающемуся?</a:t>
            </a:r>
          </a:p>
        </p:txBody>
      </p:sp>
      <p:pic>
        <p:nvPicPr>
          <p:cNvPr id="13" name="Рисунок 12">
            <a:extLst>
              <a:ext uri="{FF2B5EF4-FFF2-40B4-BE49-F238E27FC236}">
                <a16:creationId xmlns="" xmlns:a16="http://schemas.microsoft.com/office/drawing/2014/main" id="{0CEAFAC1-04F5-41F4-903A-1ECA605BEB5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25758" y="92354"/>
            <a:ext cx="1338032" cy="584641"/>
          </a:xfrm>
          <a:prstGeom prst="rect">
            <a:avLst/>
          </a:prstGeom>
        </p:spPr>
      </p:pic>
      <p:pic>
        <p:nvPicPr>
          <p:cNvPr id="14" name="Picture 2" descr="D:\PROFILES\ALL\DESKTOP\НПА 1.09.25\картинка красобрнадзор.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87" t="23313" b="26605"/>
          <a:stretch/>
        </p:blipFill>
        <p:spPr bwMode="auto">
          <a:xfrm>
            <a:off x="8245269" y="50275"/>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702555" y="6592400"/>
            <a:ext cx="429402" cy="261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8</a:t>
            </a:r>
            <a:endParaRPr lang="ru-RU" dirty="0">
              <a:solidFill>
                <a:prstClr val="white"/>
              </a:solidFill>
            </a:endParaRPr>
          </a:p>
        </p:txBody>
      </p:sp>
    </p:spTree>
    <p:extLst>
      <p:ext uri="{BB962C8B-B14F-4D97-AF65-F5344CB8AC3E}">
        <p14:creationId xmlns:p14="http://schemas.microsoft.com/office/powerpoint/2010/main" val="1827607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extBox 2"/>
          <p:cNvSpPr txBox="1">
            <a:spLocks noChangeArrowheads="1"/>
          </p:cNvSpPr>
          <p:nvPr/>
        </p:nvSpPr>
        <p:spPr bwMode="auto">
          <a:xfrm>
            <a:off x="1495278" y="139842"/>
            <a:ext cx="6499225" cy="121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404" tIns="27648" rIns="55404" bIns="27648">
            <a:spAutoFit/>
          </a:bodyPr>
          <a:lstStyle>
            <a:lvl1pPr defTabSz="793750" eaLnBrk="0" hangingPunct="0">
              <a:defRPr>
                <a:solidFill>
                  <a:schemeClr val="tx1"/>
                </a:solidFill>
                <a:latin typeface="Arial" pitchFamily="34" charset="0"/>
                <a:cs typeface="Arial" pitchFamily="34" charset="0"/>
              </a:defRPr>
            </a:lvl1pPr>
            <a:lvl2pPr marL="742950" indent="-285750" defTabSz="793750" eaLnBrk="0" hangingPunct="0">
              <a:defRPr>
                <a:solidFill>
                  <a:schemeClr val="tx1"/>
                </a:solidFill>
                <a:latin typeface="Arial" pitchFamily="34" charset="0"/>
                <a:cs typeface="Arial" pitchFamily="34" charset="0"/>
              </a:defRPr>
            </a:lvl2pPr>
            <a:lvl3pPr marL="1143000" indent="-228600" defTabSz="793750" eaLnBrk="0" hangingPunct="0">
              <a:defRPr>
                <a:solidFill>
                  <a:schemeClr val="tx1"/>
                </a:solidFill>
                <a:latin typeface="Arial" pitchFamily="34" charset="0"/>
                <a:cs typeface="Arial" pitchFamily="34" charset="0"/>
              </a:defRPr>
            </a:lvl3pPr>
            <a:lvl4pPr marL="1600200" indent="-228600" defTabSz="793750" eaLnBrk="0" hangingPunct="0">
              <a:defRPr>
                <a:solidFill>
                  <a:schemeClr val="tx1"/>
                </a:solidFill>
                <a:latin typeface="Arial" pitchFamily="34" charset="0"/>
                <a:cs typeface="Arial" pitchFamily="34" charset="0"/>
              </a:defRPr>
            </a:lvl4pPr>
            <a:lvl5pPr marL="2057400" indent="-228600" defTabSz="793750" eaLnBrk="0" hangingPunct="0">
              <a:defRPr>
                <a:solidFill>
                  <a:schemeClr val="tx1"/>
                </a:solidFill>
                <a:latin typeface="Arial" pitchFamily="34" charset="0"/>
                <a:cs typeface="Arial" pitchFamily="34" charset="0"/>
              </a:defRPr>
            </a:lvl5pPr>
            <a:lvl6pPr marL="2514600" indent="-228600" defTabSz="7937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937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937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9375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fontAlgn="base" hangingPunct="1">
              <a:lnSpc>
                <a:spcPct val="90000"/>
              </a:lnSpc>
              <a:spcBef>
                <a:spcPct val="0"/>
              </a:spcBef>
              <a:spcAft>
                <a:spcPct val="0"/>
              </a:spcAft>
            </a:pPr>
            <a:r>
              <a:rPr lang="ru-RU" altLang="ru-RU" sz="2800" b="1" dirty="0">
                <a:solidFill>
                  <a:srgbClr val="FF0000"/>
                </a:solidFill>
                <a:latin typeface="Calibri" pitchFamily="34" charset="0"/>
              </a:rPr>
              <a:t>СКРЫТЫЕ МЕХАНИЗМЫ, ПРЕПЯТСТВУЮЩИЕ СНИЖЕНИЮ БЮРОКРАТИЧЕСКОЙ НАГРУЗКИ       </a:t>
            </a:r>
          </a:p>
        </p:txBody>
      </p:sp>
      <p:graphicFrame>
        <p:nvGraphicFramePr>
          <p:cNvPr id="2" name="Схема 1"/>
          <p:cNvGraphicFramePr/>
          <p:nvPr>
            <p:extLst>
              <p:ext uri="{D42A27DB-BD31-4B8C-83A1-F6EECF244321}">
                <p14:modId xmlns:p14="http://schemas.microsoft.com/office/powerpoint/2010/main" val="3561298976"/>
              </p:ext>
            </p:extLst>
          </p:nvPr>
        </p:nvGraphicFramePr>
        <p:xfrm>
          <a:off x="292310" y="1626269"/>
          <a:ext cx="5807679" cy="486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765292" y="3185324"/>
            <a:ext cx="2371274" cy="1441033"/>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55404" tIns="27648" rIns="55404" bIns="27648">
            <a:spAutoFit/>
          </a:bodyPr>
          <a:lstStyle/>
          <a:p>
            <a:pPr defTabSz="783124">
              <a:defRPr/>
            </a:pPr>
            <a:r>
              <a:rPr lang="ru-RU" sz="2200" b="1" dirty="0">
                <a:solidFill>
                  <a:prstClr val="black"/>
                </a:solidFill>
                <a:cs typeface="Arial" pitchFamily="34" charset="0"/>
              </a:rPr>
              <a:t>Необязательные документы</a:t>
            </a:r>
          </a:p>
          <a:p>
            <a:pPr defTabSz="783124">
              <a:defRPr/>
            </a:pPr>
            <a:r>
              <a:rPr lang="ru-RU" sz="2200" b="1" dirty="0">
                <a:solidFill>
                  <a:prstClr val="black"/>
                </a:solidFill>
                <a:cs typeface="Arial" pitchFamily="34" charset="0"/>
              </a:rPr>
              <a:t>становятся обязательными </a:t>
            </a:r>
          </a:p>
        </p:txBody>
      </p:sp>
      <p:cxnSp>
        <p:nvCxnSpPr>
          <p:cNvPr id="6" name="Прямая со стрелкой 5"/>
          <p:cNvCxnSpPr/>
          <p:nvPr/>
        </p:nvCxnSpPr>
        <p:spPr>
          <a:xfrm>
            <a:off x="6100765" y="2497138"/>
            <a:ext cx="455612" cy="6667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6091351" y="4019550"/>
            <a:ext cx="46513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6088063" y="4641897"/>
            <a:ext cx="468312" cy="11080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xmlns="" id="{0CEAFAC1-04F5-41F4-903A-1ECA605BEB5A}"/>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34000" contrast="39000"/>
                    </a14:imgEffect>
                  </a14:imgLayer>
                </a14:imgProps>
              </a:ext>
              <a:ext uri="{28A0092B-C50C-407E-A947-70E740481C1C}">
                <a14:useLocalDpi xmlns:a14="http://schemas.microsoft.com/office/drawing/2010/main" val="0"/>
              </a:ext>
            </a:extLst>
          </a:blip>
          <a:stretch>
            <a:fillRect/>
          </a:stretch>
        </p:blipFill>
        <p:spPr>
          <a:xfrm>
            <a:off x="135334" y="129695"/>
            <a:ext cx="1104037" cy="482399"/>
          </a:xfrm>
          <a:prstGeom prst="rect">
            <a:avLst/>
          </a:prstGeom>
        </p:spPr>
      </p:pic>
      <p:pic>
        <p:nvPicPr>
          <p:cNvPr id="10" name="Picture 2" descr="D:\PROFILES\ALL\DESKTOP\НПА 1.09.25\картинка красобрнадзор.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987" t="23313" b="26605"/>
          <a:stretch/>
        </p:blipFill>
        <p:spPr bwMode="auto">
          <a:xfrm>
            <a:off x="8286270" y="57514"/>
            <a:ext cx="850296" cy="6267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711418" y="6589986"/>
            <a:ext cx="425148" cy="268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dirty="0" smtClean="0">
                <a:solidFill>
                  <a:prstClr val="white"/>
                </a:solidFill>
              </a:rPr>
              <a:t>9</a:t>
            </a:r>
            <a:endParaRPr lang="ru-RU" dirty="0">
              <a:solidFill>
                <a:prstClr val="white"/>
              </a:solidFill>
            </a:endParaRPr>
          </a:p>
        </p:txBody>
      </p:sp>
    </p:spTree>
    <p:extLst>
      <p:ext uri="{BB962C8B-B14F-4D97-AF65-F5344CB8AC3E}">
        <p14:creationId xmlns:p14="http://schemas.microsoft.com/office/powerpoint/2010/main" val="3317378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4_Тема Office">
  <a:themeElements>
    <a:clrScheme name="Другая 9">
      <a:dk1>
        <a:sysClr val="windowText" lastClr="000000"/>
      </a:dk1>
      <a:lt1>
        <a:sysClr val="window" lastClr="FFFFFF"/>
      </a:lt1>
      <a:dk2>
        <a:srgbClr val="07674D"/>
      </a:dk2>
      <a:lt2>
        <a:srgbClr val="C9FAED"/>
      </a:lt2>
      <a:accent1>
        <a:srgbClr val="239B6E"/>
      </a:accent1>
      <a:accent2>
        <a:srgbClr val="A7C1A8"/>
      </a:accent2>
      <a:accent3>
        <a:srgbClr val="619A6F"/>
      </a:accent3>
      <a:accent4>
        <a:srgbClr val="0070C0"/>
      </a:accent4>
      <a:accent5>
        <a:srgbClr val="7CCA62"/>
      </a:accent5>
      <a:accent6>
        <a:srgbClr val="A5C249"/>
      </a:accent6>
      <a:hlink>
        <a:srgbClr val="F49100"/>
      </a:hlink>
      <a:folHlink>
        <a:srgbClr val="00B0F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4.xml><?xml version="1.0" encoding="utf-8"?>
<a:theme xmlns:a="http://schemas.openxmlformats.org/drawingml/2006/main" name="14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2_Тема Office">
  <a:themeElements>
    <a:clrScheme name="Другая 9">
      <a:dk1>
        <a:sysClr val="windowText" lastClr="000000"/>
      </a:dk1>
      <a:lt1>
        <a:sysClr val="window" lastClr="FFFFFF"/>
      </a:lt1>
      <a:dk2>
        <a:srgbClr val="07674D"/>
      </a:dk2>
      <a:lt2>
        <a:srgbClr val="C9FAED"/>
      </a:lt2>
      <a:accent1>
        <a:srgbClr val="239B6E"/>
      </a:accent1>
      <a:accent2>
        <a:srgbClr val="A7C1A8"/>
      </a:accent2>
      <a:accent3>
        <a:srgbClr val="619A6F"/>
      </a:accent3>
      <a:accent4>
        <a:srgbClr val="0070C0"/>
      </a:accent4>
      <a:accent5>
        <a:srgbClr val="7CCA62"/>
      </a:accent5>
      <a:accent6>
        <a:srgbClr val="A5C249"/>
      </a:accent6>
      <a:hlink>
        <a:srgbClr val="F49100"/>
      </a:hlink>
      <a:folHlink>
        <a:srgbClr val="00B0F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Тема Office">
  <a:themeElements>
    <a:clrScheme name="Другая 9">
      <a:dk1>
        <a:sysClr val="windowText" lastClr="000000"/>
      </a:dk1>
      <a:lt1>
        <a:sysClr val="window" lastClr="FFFFFF"/>
      </a:lt1>
      <a:dk2>
        <a:srgbClr val="07674D"/>
      </a:dk2>
      <a:lt2>
        <a:srgbClr val="C9FAED"/>
      </a:lt2>
      <a:accent1>
        <a:srgbClr val="239B6E"/>
      </a:accent1>
      <a:accent2>
        <a:srgbClr val="A7C1A8"/>
      </a:accent2>
      <a:accent3>
        <a:srgbClr val="619A6F"/>
      </a:accent3>
      <a:accent4>
        <a:srgbClr val="0070C0"/>
      </a:accent4>
      <a:accent5>
        <a:srgbClr val="7CCA62"/>
      </a:accent5>
      <a:accent6>
        <a:srgbClr val="A5C249"/>
      </a:accent6>
      <a:hlink>
        <a:srgbClr val="F49100"/>
      </a:hlink>
      <a:folHlink>
        <a:srgbClr val="00B0F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ppt/theme/theme8.xml><?xml version="1.0" encoding="utf-8"?>
<a:theme xmlns:a="http://schemas.openxmlformats.org/drawingml/2006/main" name="9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ppt/theme/theme9.xml><?xml version="1.0" encoding="utf-8"?>
<a:theme xmlns:a="http://schemas.openxmlformats.org/drawingml/2006/main" name="25_Тема Office">
  <a:themeElements>
    <a:clrScheme name="Другая 9">
      <a:dk1>
        <a:sysClr val="windowText" lastClr="000000"/>
      </a:dk1>
      <a:lt1>
        <a:sysClr val="window" lastClr="FFFFFF"/>
      </a:lt1>
      <a:dk2>
        <a:srgbClr val="07674D"/>
      </a:dk2>
      <a:lt2>
        <a:srgbClr val="C9FAED"/>
      </a:lt2>
      <a:accent1>
        <a:srgbClr val="239B6E"/>
      </a:accent1>
      <a:accent2>
        <a:srgbClr val="A7C1A8"/>
      </a:accent2>
      <a:accent3>
        <a:srgbClr val="619A6F"/>
      </a:accent3>
      <a:accent4>
        <a:srgbClr val="0070C0"/>
      </a:accent4>
      <a:accent5>
        <a:srgbClr val="7CCA62"/>
      </a:accent5>
      <a:accent6>
        <a:srgbClr val="A5C249"/>
      </a:accent6>
      <a:hlink>
        <a:srgbClr val="F49100"/>
      </a:hlink>
      <a:folHlink>
        <a:srgbClr val="00B0F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1855</Words>
  <Application>Microsoft Office PowerPoint</Application>
  <PresentationFormat>Экран (4:3)</PresentationFormat>
  <Paragraphs>428</Paragraphs>
  <Slides>19</Slides>
  <Notes>11</Notes>
  <HiddenSlides>0</HiddenSlides>
  <MMClips>0</MMClips>
  <ScaleCrop>false</ScaleCrop>
  <HeadingPairs>
    <vt:vector size="4" baseType="variant">
      <vt:variant>
        <vt:lpstr>Тема</vt:lpstr>
      </vt:variant>
      <vt:variant>
        <vt:i4>10</vt:i4>
      </vt:variant>
      <vt:variant>
        <vt:lpstr>Заголовки слайдов</vt:lpstr>
      </vt:variant>
      <vt:variant>
        <vt:i4>19</vt:i4>
      </vt:variant>
    </vt:vector>
  </HeadingPairs>
  <TitlesOfParts>
    <vt:vector size="29" baseType="lpstr">
      <vt:lpstr>Тема Office</vt:lpstr>
      <vt:lpstr>24_Тема Office</vt:lpstr>
      <vt:lpstr>15_Тема Office</vt:lpstr>
      <vt:lpstr>14_Тема Office</vt:lpstr>
      <vt:lpstr>2_Тема Office</vt:lpstr>
      <vt:lpstr>1_Тема Office</vt:lpstr>
      <vt:lpstr>11_Тема Office</vt:lpstr>
      <vt:lpstr>9_Тема Office</vt:lpstr>
      <vt:lpstr>25_Тема Office</vt:lpstr>
      <vt:lpstr>16_Тема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Анализ через три фильтра</vt:lpstr>
      <vt:lpstr>Ранжирование по категориям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Машонская Ольга Владимировна</dc:creator>
  <cp:lastModifiedBy>Соленникова Мира Алексеевна</cp:lastModifiedBy>
  <cp:revision>78</cp:revision>
  <dcterms:created xsi:type="dcterms:W3CDTF">2025-10-20T06:58:26Z</dcterms:created>
  <dcterms:modified xsi:type="dcterms:W3CDTF">2026-01-28T09:03:55Z</dcterms:modified>
</cp:coreProperties>
</file>