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heme/theme13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4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5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16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7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4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theme/theme26.xml" ContentType="application/vnd.openxmlformats-officedocument.theme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6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16" r:id="rId3"/>
    <p:sldMasterId id="2147483728" r:id="rId4"/>
    <p:sldMasterId id="2147484004" r:id="rId5"/>
    <p:sldMasterId id="2147491716" r:id="rId6"/>
    <p:sldMasterId id="2147492124" r:id="rId7"/>
    <p:sldMasterId id="2147492742" r:id="rId8"/>
    <p:sldMasterId id="2147492799" r:id="rId9"/>
    <p:sldMasterId id="2147492814" r:id="rId10"/>
    <p:sldMasterId id="2147492829" r:id="rId11"/>
    <p:sldMasterId id="2147492841" r:id="rId12"/>
    <p:sldMasterId id="2147492855" r:id="rId13"/>
    <p:sldMasterId id="2147492867" r:id="rId14"/>
    <p:sldMasterId id="2147492893" r:id="rId15"/>
    <p:sldMasterId id="2147492905" r:id="rId16"/>
    <p:sldMasterId id="2147492917" r:id="rId17"/>
    <p:sldMasterId id="2147492929" r:id="rId18"/>
    <p:sldMasterId id="2147492941" r:id="rId19"/>
    <p:sldMasterId id="2147492953" r:id="rId20"/>
    <p:sldMasterId id="2147492965" r:id="rId21"/>
    <p:sldMasterId id="2147492977" r:id="rId22"/>
    <p:sldMasterId id="2147493034" r:id="rId23"/>
    <p:sldMasterId id="2147494878" r:id="rId24"/>
    <p:sldMasterId id="2147494892" r:id="rId25"/>
    <p:sldMasterId id="2147494907" r:id="rId26"/>
    <p:sldMasterId id="2147494922" r:id="rId27"/>
  </p:sldMasterIdLst>
  <p:notesMasterIdLst>
    <p:notesMasterId r:id="rId59"/>
  </p:notesMasterIdLst>
  <p:handoutMasterIdLst>
    <p:handoutMasterId r:id="rId60"/>
  </p:handoutMasterIdLst>
  <p:sldIdLst>
    <p:sldId id="1668" r:id="rId28"/>
    <p:sldId id="1691" r:id="rId29"/>
    <p:sldId id="1669" r:id="rId30"/>
    <p:sldId id="1662" r:id="rId31"/>
    <p:sldId id="1670" r:id="rId32"/>
    <p:sldId id="1671" r:id="rId33"/>
    <p:sldId id="1641" r:id="rId34"/>
    <p:sldId id="1663" r:id="rId35"/>
    <p:sldId id="1672" r:id="rId36"/>
    <p:sldId id="1674" r:id="rId37"/>
    <p:sldId id="1675" r:id="rId38"/>
    <p:sldId id="1602" r:id="rId39"/>
    <p:sldId id="1616" r:id="rId40"/>
    <p:sldId id="1617" r:id="rId41"/>
    <p:sldId id="1657" r:id="rId42"/>
    <p:sldId id="1618" r:id="rId43"/>
    <p:sldId id="1622" r:id="rId44"/>
    <p:sldId id="1666" r:id="rId45"/>
    <p:sldId id="1683" r:id="rId46"/>
    <p:sldId id="1677" r:id="rId47"/>
    <p:sldId id="1626" r:id="rId48"/>
    <p:sldId id="1645" r:id="rId49"/>
    <p:sldId id="1653" r:id="rId50"/>
    <p:sldId id="1646" r:id="rId51"/>
    <p:sldId id="1647" r:id="rId52"/>
    <p:sldId id="1648" r:id="rId53"/>
    <p:sldId id="1649" r:id="rId54"/>
    <p:sldId id="1650" r:id="rId55"/>
    <p:sldId id="1651" r:id="rId56"/>
    <p:sldId id="1652" r:id="rId57"/>
    <p:sldId id="1682" r:id="rId5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45546" indent="475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891090" indent="937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38200" indent="125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783742" indent="1718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51176" algn="l" defTabSz="9004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01414" algn="l" defTabSz="9004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151644" algn="l" defTabSz="9004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01882" algn="l" defTabSz="90047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53D1BE-8BB8-4546-B8AF-A40A8D215E09}">
          <p14:sldIdLst>
            <p14:sldId id="1668"/>
            <p14:sldId id="1691"/>
            <p14:sldId id="1669"/>
            <p14:sldId id="1662"/>
            <p14:sldId id="1670"/>
            <p14:sldId id="1671"/>
            <p14:sldId id="1641"/>
            <p14:sldId id="1663"/>
            <p14:sldId id="1672"/>
            <p14:sldId id="1674"/>
            <p14:sldId id="1675"/>
            <p14:sldId id="1602"/>
            <p14:sldId id="1616"/>
            <p14:sldId id="1617"/>
            <p14:sldId id="1657"/>
            <p14:sldId id="1618"/>
            <p14:sldId id="1622"/>
            <p14:sldId id="1666"/>
            <p14:sldId id="1683"/>
            <p14:sldId id="1677"/>
            <p14:sldId id="1626"/>
            <p14:sldId id="1645"/>
            <p14:sldId id="1653"/>
            <p14:sldId id="1646"/>
            <p14:sldId id="1647"/>
            <p14:sldId id="1648"/>
            <p14:sldId id="1649"/>
            <p14:sldId id="1650"/>
            <p14:sldId id="1651"/>
            <p14:sldId id="1652"/>
            <p14:sldId id="1682"/>
          </p14:sldIdLst>
        </p14:section>
        <p14:section name="Раздел без заголовка" id="{A5A41896-5E0D-4EF8-9F31-65CD2CDB253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DA2725"/>
    <a:srgbClr val="5077A6"/>
    <a:srgbClr val="00CC00"/>
    <a:srgbClr val="A4B8D0"/>
    <a:srgbClr val="DD8F3A"/>
    <a:srgbClr val="009900"/>
    <a:srgbClr val="99D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92449" autoAdjust="0"/>
  </p:normalViewPr>
  <p:slideViewPr>
    <p:cSldViewPr snapToGrid="0">
      <p:cViewPr>
        <p:scale>
          <a:sx n="91" d="100"/>
          <a:sy n="91" d="100"/>
        </p:scale>
        <p:origin x="-2574" y="-468"/>
      </p:cViewPr>
      <p:guideLst>
        <p:guide orient="horz" pos="4319"/>
        <p:guide orient="horz" pos="576"/>
        <p:guide orient="horz" pos="1195"/>
        <p:guide orient="horz" pos="4289"/>
        <p:guide orient="horz" pos="3027"/>
        <p:guide orient="horz" pos="3947"/>
        <p:guide orient="horz" pos="2479"/>
        <p:guide orient="horz" pos="1311"/>
        <p:guide pos="5592"/>
        <p:guide pos="5759"/>
        <p:guide pos="2893"/>
        <p:guide pos="5507"/>
        <p:guide pos="142"/>
        <p:guide pos="614"/>
        <p:guide pos="3915"/>
        <p:guide pos="5620"/>
      </p:guideLst>
    </p:cSldViewPr>
  </p:slideViewPr>
  <p:outlineViewPr>
    <p:cViewPr>
      <p:scale>
        <a:sx n="33" d="100"/>
        <a:sy n="33" d="100"/>
      </p:scale>
      <p:origin x="6" y="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108"/>
      </p:cViewPr>
      <p:guideLst>
        <p:guide orient="horz" pos="3125"/>
        <p:guide orient="horz" pos="3126"/>
        <p:guide pos="213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slide" Target="slides/slide2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slide" Target="slides/slide30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slide" Target="slides/slide29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0650FE-1D3E-4939-BB65-627C3626BCC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45DF57-A3AA-4F7E-B6FB-1D3D3708034E}">
      <dgm:prSet phldrT="[Текст]"/>
      <dgm:spPr/>
      <dgm:t>
        <a:bodyPr/>
        <a:lstStyle/>
        <a:p>
          <a:r>
            <a:rPr lang="ru-RU" dirty="0" smtClean="0"/>
            <a:t>Запрос информации имеющейся в ИС, в открытых источниках</a:t>
          </a:r>
          <a:endParaRPr lang="ru-RU" dirty="0"/>
        </a:p>
      </dgm:t>
    </dgm:pt>
    <dgm:pt modelId="{2771B63F-BE07-4415-8ADA-51A2FDAB91A7}" type="parTrans" cxnId="{D800E95F-D3CC-4E44-916F-AA6914057138}">
      <dgm:prSet/>
      <dgm:spPr/>
      <dgm:t>
        <a:bodyPr/>
        <a:lstStyle/>
        <a:p>
          <a:endParaRPr lang="ru-RU"/>
        </a:p>
      </dgm:t>
    </dgm:pt>
    <dgm:pt modelId="{0DDF4B5E-4AF3-4ECE-9898-04F0A6949EBC}" type="sibTrans" cxnId="{D800E95F-D3CC-4E44-916F-AA6914057138}">
      <dgm:prSet/>
      <dgm:spPr/>
      <dgm:t>
        <a:bodyPr/>
        <a:lstStyle/>
        <a:p>
          <a:endParaRPr lang="ru-RU"/>
        </a:p>
      </dgm:t>
    </dgm:pt>
    <dgm:pt modelId="{88F4189C-42C2-4701-A490-ABED675040F2}">
      <dgm:prSet phldrT="[Текст]"/>
      <dgm:spPr/>
      <dgm:t>
        <a:bodyPr/>
        <a:lstStyle/>
        <a:p>
          <a:r>
            <a:rPr lang="ru-RU" dirty="0" smtClean="0"/>
            <a:t>Неэффективная автоматизация процесса</a:t>
          </a:r>
        </a:p>
        <a:p>
          <a:r>
            <a:rPr lang="ru-RU" dirty="0" smtClean="0"/>
            <a:t>Наличие неактуальных документов/ неиспользуемых отчетов </a:t>
          </a:r>
        </a:p>
        <a:p>
          <a:endParaRPr lang="ru-RU" dirty="0"/>
        </a:p>
      </dgm:t>
    </dgm:pt>
    <dgm:pt modelId="{F53B7E5F-BBFF-4EAE-A4B8-72888D4D0CE1}" type="parTrans" cxnId="{5E0E69BC-EB5A-4472-8B7D-280ECDB07458}">
      <dgm:prSet/>
      <dgm:spPr/>
      <dgm:t>
        <a:bodyPr/>
        <a:lstStyle/>
        <a:p>
          <a:endParaRPr lang="ru-RU"/>
        </a:p>
      </dgm:t>
    </dgm:pt>
    <dgm:pt modelId="{C67688E9-A5DD-485F-AC51-6AAC53916F57}" type="sibTrans" cxnId="{5E0E69BC-EB5A-4472-8B7D-280ECDB07458}">
      <dgm:prSet/>
      <dgm:spPr/>
      <dgm:t>
        <a:bodyPr/>
        <a:lstStyle/>
        <a:p>
          <a:endParaRPr lang="ru-RU"/>
        </a:p>
      </dgm:t>
    </dgm:pt>
    <dgm:pt modelId="{E185FEBB-587B-46E3-9F6C-9E59A86F2E85}">
      <dgm:prSet phldrT="[Текст]"/>
      <dgm:spPr/>
      <dgm:t>
        <a:bodyPr/>
        <a:lstStyle/>
        <a:p>
          <a:r>
            <a:rPr lang="ru-RU" dirty="0"/>
            <a:t>Большое количество информационных систем и низкий уровень их </a:t>
          </a:r>
          <a:r>
            <a:rPr lang="ru-RU" dirty="0" smtClean="0"/>
            <a:t>интеграции </a:t>
          </a:r>
          <a:endParaRPr lang="ru-RU" dirty="0"/>
        </a:p>
      </dgm:t>
    </dgm:pt>
    <dgm:pt modelId="{6DAEA4C7-EBC3-48D0-8DB4-F7F85FC78AE3}" type="parTrans" cxnId="{FB32E2F0-E2B3-44A3-A752-55D988089735}">
      <dgm:prSet/>
      <dgm:spPr/>
      <dgm:t>
        <a:bodyPr/>
        <a:lstStyle/>
        <a:p>
          <a:endParaRPr lang="ru-RU"/>
        </a:p>
      </dgm:t>
    </dgm:pt>
    <dgm:pt modelId="{8ADF8316-46D7-4871-A896-BF75B1BDBF28}" type="sibTrans" cxnId="{FB32E2F0-E2B3-44A3-A752-55D988089735}">
      <dgm:prSet/>
      <dgm:spPr/>
      <dgm:t>
        <a:bodyPr/>
        <a:lstStyle/>
        <a:p>
          <a:endParaRPr lang="ru-RU"/>
        </a:p>
      </dgm:t>
    </dgm:pt>
    <dgm:pt modelId="{17C855F2-08B2-4459-B867-3BD189F20404}">
      <dgm:prSet phldrT="[Текст]"/>
      <dgm:spPr/>
      <dgm:t>
        <a:bodyPr/>
        <a:lstStyle/>
        <a:p>
          <a:r>
            <a:rPr lang="ru-RU" dirty="0"/>
            <a:t>Отсутствие четких рамок функционала педагогов  </a:t>
          </a:r>
        </a:p>
      </dgm:t>
    </dgm:pt>
    <dgm:pt modelId="{2847BC6F-7DAC-4845-9A05-C14E752E23EF}" type="parTrans" cxnId="{425DD882-443A-452C-9252-AB0A6CBB1127}">
      <dgm:prSet/>
      <dgm:spPr/>
      <dgm:t>
        <a:bodyPr/>
        <a:lstStyle/>
        <a:p>
          <a:endParaRPr lang="ru-RU"/>
        </a:p>
      </dgm:t>
    </dgm:pt>
    <dgm:pt modelId="{B014A290-F45E-4B6D-B784-8AFC3F3B9359}" type="sibTrans" cxnId="{425DD882-443A-452C-9252-AB0A6CBB1127}">
      <dgm:prSet/>
      <dgm:spPr/>
      <dgm:t>
        <a:bodyPr/>
        <a:lstStyle/>
        <a:p>
          <a:endParaRPr lang="ru-RU"/>
        </a:p>
      </dgm:t>
    </dgm:pt>
    <dgm:pt modelId="{EA248AE8-E72E-49BF-9C8D-7931FAE1DB47}">
      <dgm:prSet phldrT="[Текст]"/>
      <dgm:spPr/>
      <dgm:t>
        <a:bodyPr/>
        <a:lstStyle/>
        <a:p>
          <a:r>
            <a:rPr lang="ru-RU" dirty="0"/>
            <a:t>Отсутствие четких требований к структуре и содержанию  </a:t>
          </a:r>
          <a:r>
            <a:rPr lang="ru-RU" dirty="0" smtClean="0"/>
            <a:t>учебно-методических </a:t>
          </a:r>
          <a:r>
            <a:rPr lang="ru-RU" dirty="0"/>
            <a:t>материалов </a:t>
          </a:r>
        </a:p>
      </dgm:t>
    </dgm:pt>
    <dgm:pt modelId="{D1E1A7AF-B57F-42BD-855A-0D790EC6AE8C}" type="sibTrans" cxnId="{0DA9BC76-FD51-44A5-84DF-38DB2E2185EF}">
      <dgm:prSet/>
      <dgm:spPr/>
      <dgm:t>
        <a:bodyPr/>
        <a:lstStyle/>
        <a:p>
          <a:endParaRPr lang="ru-RU"/>
        </a:p>
      </dgm:t>
    </dgm:pt>
    <dgm:pt modelId="{B071FB96-E06B-4A42-AF56-563A896C758F}" type="parTrans" cxnId="{0DA9BC76-FD51-44A5-84DF-38DB2E2185EF}">
      <dgm:prSet/>
      <dgm:spPr/>
      <dgm:t>
        <a:bodyPr/>
        <a:lstStyle/>
        <a:p>
          <a:endParaRPr lang="ru-RU"/>
        </a:p>
      </dgm:t>
    </dgm:pt>
    <dgm:pt modelId="{D93D6BC6-0F36-4A85-8617-C900729414DA}">
      <dgm:prSet/>
      <dgm:spPr/>
      <dgm:t>
        <a:bodyPr/>
        <a:lstStyle/>
        <a:p>
          <a:r>
            <a:rPr lang="ru-RU" dirty="0"/>
            <a:t>Отсутствие единых требований к структуре и содержанию </a:t>
          </a:r>
          <a:r>
            <a:rPr lang="ru-RU" dirty="0" smtClean="0"/>
            <a:t>документов, </a:t>
          </a:r>
        </a:p>
        <a:p>
          <a:r>
            <a:rPr lang="ru-RU" dirty="0" smtClean="0"/>
            <a:t>дублирование информации в отчетах </a:t>
          </a:r>
          <a:endParaRPr lang="ru-RU" dirty="0"/>
        </a:p>
      </dgm:t>
    </dgm:pt>
    <dgm:pt modelId="{82A01471-E505-4929-83AE-6001B6B67772}" type="parTrans" cxnId="{764BA8F5-56A1-4514-98BB-8095734D9255}">
      <dgm:prSet/>
      <dgm:spPr/>
      <dgm:t>
        <a:bodyPr/>
        <a:lstStyle/>
        <a:p>
          <a:endParaRPr lang="ru-RU"/>
        </a:p>
      </dgm:t>
    </dgm:pt>
    <dgm:pt modelId="{69D910E2-48B4-4F92-A06C-98D20C4A61E9}" type="sibTrans" cxnId="{764BA8F5-56A1-4514-98BB-8095734D9255}">
      <dgm:prSet/>
      <dgm:spPr/>
      <dgm:t>
        <a:bodyPr/>
        <a:lstStyle/>
        <a:p>
          <a:endParaRPr lang="ru-RU"/>
        </a:p>
      </dgm:t>
    </dgm:pt>
    <dgm:pt modelId="{3E6D3974-8C97-4715-8EB6-B41B5962BE54}" type="pres">
      <dgm:prSet presAssocID="{D80650FE-1D3E-4939-BB65-627C3626BCC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82AC70-8BD5-4F78-AA88-F0EE4A6655A1}" type="pres">
      <dgm:prSet presAssocID="{5945DF57-A3AA-4F7E-B6FB-1D3D370803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E98C34-7CCC-412F-A718-4AAC75F9AC35}" type="pres">
      <dgm:prSet presAssocID="{0DDF4B5E-4AF3-4ECE-9898-04F0A6949EBC}" presName="sibTrans" presStyleCnt="0"/>
      <dgm:spPr/>
    </dgm:pt>
    <dgm:pt modelId="{FB071589-518A-4736-9871-4B1D04C338AC}" type="pres">
      <dgm:prSet presAssocID="{88F4189C-42C2-4701-A490-ABED675040F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F9CB0-9367-4E13-B3D4-383D62C516DC}" type="pres">
      <dgm:prSet presAssocID="{C67688E9-A5DD-485F-AC51-6AAC53916F57}" presName="sibTrans" presStyleCnt="0"/>
      <dgm:spPr/>
    </dgm:pt>
    <dgm:pt modelId="{1BA86FF7-7F9B-4BBB-84C3-084386C30850}" type="pres">
      <dgm:prSet presAssocID="{EA248AE8-E72E-49BF-9C8D-7931FAE1DB47}" presName="node" presStyleLbl="node1" presStyleIdx="2" presStyleCnt="6" custLinFactY="14125" custLinFactNeighborX="-217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5F82-363C-4C0A-A928-0C87B02E2A2A}" type="pres">
      <dgm:prSet presAssocID="{D1E1A7AF-B57F-42BD-855A-0D790EC6AE8C}" presName="sibTrans" presStyleCnt="0"/>
      <dgm:spPr/>
    </dgm:pt>
    <dgm:pt modelId="{0C8977CC-3A40-4F4E-A3F2-277102377721}" type="pres">
      <dgm:prSet presAssocID="{E185FEBB-587B-46E3-9F6C-9E59A86F2E8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397DA-DEDF-4DB5-85FB-63CB21F6B566}" type="pres">
      <dgm:prSet presAssocID="{8ADF8316-46D7-4871-A896-BF75B1BDBF28}" presName="sibTrans" presStyleCnt="0"/>
      <dgm:spPr/>
    </dgm:pt>
    <dgm:pt modelId="{70967518-B044-4505-9C99-4015467C040F}" type="pres">
      <dgm:prSet presAssocID="{17C855F2-08B2-4459-B867-3BD189F20404}" presName="node" presStyleLbl="node1" presStyleIdx="4" presStyleCnt="6" custLinFactX="10460" custLinFactNeighborX="100000" custLinFactNeighborY="-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66FE51-DBA8-4BC3-BD1A-8F489AB14CD8}" type="pres">
      <dgm:prSet presAssocID="{B014A290-F45E-4B6D-B784-8AFC3F3B9359}" presName="sibTrans" presStyleCnt="0"/>
      <dgm:spPr/>
    </dgm:pt>
    <dgm:pt modelId="{AF0A9284-7A9A-4BF2-8187-422DFE74B909}" type="pres">
      <dgm:prSet presAssocID="{D93D6BC6-0F36-4A85-8617-C900729414DA}" presName="node" presStyleLbl="node1" presStyleIdx="5" presStyleCnt="6" custLinFactX="-9483" custLinFactY="-18916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32E2F0-E2B3-44A3-A752-55D988089735}" srcId="{D80650FE-1D3E-4939-BB65-627C3626BCCA}" destId="{E185FEBB-587B-46E3-9F6C-9E59A86F2E85}" srcOrd="3" destOrd="0" parTransId="{6DAEA4C7-EBC3-48D0-8DB4-F7F85FC78AE3}" sibTransId="{8ADF8316-46D7-4871-A896-BF75B1BDBF28}"/>
    <dgm:cxn modelId="{A0456280-36DF-4372-B863-B5DC491636BA}" type="presOf" srcId="{D80650FE-1D3E-4939-BB65-627C3626BCCA}" destId="{3E6D3974-8C97-4715-8EB6-B41B5962BE54}" srcOrd="0" destOrd="0" presId="urn:microsoft.com/office/officeart/2005/8/layout/default"/>
    <dgm:cxn modelId="{D800E95F-D3CC-4E44-916F-AA6914057138}" srcId="{D80650FE-1D3E-4939-BB65-627C3626BCCA}" destId="{5945DF57-A3AA-4F7E-B6FB-1D3D3708034E}" srcOrd="0" destOrd="0" parTransId="{2771B63F-BE07-4415-8ADA-51A2FDAB91A7}" sibTransId="{0DDF4B5E-4AF3-4ECE-9898-04F0A6949EBC}"/>
    <dgm:cxn modelId="{5E0E69BC-EB5A-4472-8B7D-280ECDB07458}" srcId="{D80650FE-1D3E-4939-BB65-627C3626BCCA}" destId="{88F4189C-42C2-4701-A490-ABED675040F2}" srcOrd="1" destOrd="0" parTransId="{F53B7E5F-BBFF-4EAE-A4B8-72888D4D0CE1}" sibTransId="{C67688E9-A5DD-485F-AC51-6AAC53916F57}"/>
    <dgm:cxn modelId="{0DA9BC76-FD51-44A5-84DF-38DB2E2185EF}" srcId="{D80650FE-1D3E-4939-BB65-627C3626BCCA}" destId="{EA248AE8-E72E-49BF-9C8D-7931FAE1DB47}" srcOrd="2" destOrd="0" parTransId="{B071FB96-E06B-4A42-AF56-563A896C758F}" sibTransId="{D1E1A7AF-B57F-42BD-855A-0D790EC6AE8C}"/>
    <dgm:cxn modelId="{425DD882-443A-452C-9252-AB0A6CBB1127}" srcId="{D80650FE-1D3E-4939-BB65-627C3626BCCA}" destId="{17C855F2-08B2-4459-B867-3BD189F20404}" srcOrd="4" destOrd="0" parTransId="{2847BC6F-7DAC-4845-9A05-C14E752E23EF}" sibTransId="{B014A290-F45E-4B6D-B784-8AFC3F3B9359}"/>
    <dgm:cxn modelId="{11931073-C279-45C0-9736-107CDD18AA9B}" type="presOf" srcId="{17C855F2-08B2-4459-B867-3BD189F20404}" destId="{70967518-B044-4505-9C99-4015467C040F}" srcOrd="0" destOrd="0" presId="urn:microsoft.com/office/officeart/2005/8/layout/default"/>
    <dgm:cxn modelId="{753F4C83-8A1B-4470-9729-A219E6B0E720}" type="presOf" srcId="{5945DF57-A3AA-4F7E-B6FB-1D3D3708034E}" destId="{A182AC70-8BD5-4F78-AA88-F0EE4A6655A1}" srcOrd="0" destOrd="0" presId="urn:microsoft.com/office/officeart/2005/8/layout/default"/>
    <dgm:cxn modelId="{271747B2-FFA3-4650-8ED6-F1A6D7F850B0}" type="presOf" srcId="{EA248AE8-E72E-49BF-9C8D-7931FAE1DB47}" destId="{1BA86FF7-7F9B-4BBB-84C3-084386C30850}" srcOrd="0" destOrd="0" presId="urn:microsoft.com/office/officeart/2005/8/layout/default"/>
    <dgm:cxn modelId="{7318A00E-57AC-4631-8FE9-0E516236287C}" type="presOf" srcId="{E185FEBB-587B-46E3-9F6C-9E59A86F2E85}" destId="{0C8977CC-3A40-4F4E-A3F2-277102377721}" srcOrd="0" destOrd="0" presId="urn:microsoft.com/office/officeart/2005/8/layout/default"/>
    <dgm:cxn modelId="{1B358F9C-BDD2-4660-8CDC-3800C86EE01A}" type="presOf" srcId="{D93D6BC6-0F36-4A85-8617-C900729414DA}" destId="{AF0A9284-7A9A-4BF2-8187-422DFE74B909}" srcOrd="0" destOrd="0" presId="urn:microsoft.com/office/officeart/2005/8/layout/default"/>
    <dgm:cxn modelId="{764BA8F5-56A1-4514-98BB-8095734D9255}" srcId="{D80650FE-1D3E-4939-BB65-627C3626BCCA}" destId="{D93D6BC6-0F36-4A85-8617-C900729414DA}" srcOrd="5" destOrd="0" parTransId="{82A01471-E505-4929-83AE-6001B6B67772}" sibTransId="{69D910E2-48B4-4F92-A06C-98D20C4A61E9}"/>
    <dgm:cxn modelId="{82A43A70-60EB-4894-AFF9-F5D26DAE8963}" type="presOf" srcId="{88F4189C-42C2-4701-A490-ABED675040F2}" destId="{FB071589-518A-4736-9871-4B1D04C338AC}" srcOrd="0" destOrd="0" presId="urn:microsoft.com/office/officeart/2005/8/layout/default"/>
    <dgm:cxn modelId="{E5A25BE8-244C-4E12-8EBE-A70B7A43466F}" type="presParOf" srcId="{3E6D3974-8C97-4715-8EB6-B41B5962BE54}" destId="{A182AC70-8BD5-4F78-AA88-F0EE4A6655A1}" srcOrd="0" destOrd="0" presId="urn:microsoft.com/office/officeart/2005/8/layout/default"/>
    <dgm:cxn modelId="{64F75AA3-F785-407B-9BFA-FD6B7D693844}" type="presParOf" srcId="{3E6D3974-8C97-4715-8EB6-B41B5962BE54}" destId="{EDE98C34-7CCC-412F-A718-4AAC75F9AC35}" srcOrd="1" destOrd="0" presId="urn:microsoft.com/office/officeart/2005/8/layout/default"/>
    <dgm:cxn modelId="{CECFBF37-2C39-4C9D-B664-D26A97136823}" type="presParOf" srcId="{3E6D3974-8C97-4715-8EB6-B41B5962BE54}" destId="{FB071589-518A-4736-9871-4B1D04C338AC}" srcOrd="2" destOrd="0" presId="urn:microsoft.com/office/officeart/2005/8/layout/default"/>
    <dgm:cxn modelId="{207742F2-ABAA-4389-B67A-17440F72C26D}" type="presParOf" srcId="{3E6D3974-8C97-4715-8EB6-B41B5962BE54}" destId="{916F9CB0-9367-4E13-B3D4-383D62C516DC}" srcOrd="3" destOrd="0" presId="urn:microsoft.com/office/officeart/2005/8/layout/default"/>
    <dgm:cxn modelId="{3E452E27-3688-45DC-A70E-8B7B8B29938E}" type="presParOf" srcId="{3E6D3974-8C97-4715-8EB6-B41B5962BE54}" destId="{1BA86FF7-7F9B-4BBB-84C3-084386C30850}" srcOrd="4" destOrd="0" presId="urn:microsoft.com/office/officeart/2005/8/layout/default"/>
    <dgm:cxn modelId="{986A3FD6-268C-410F-8847-37114BC9226E}" type="presParOf" srcId="{3E6D3974-8C97-4715-8EB6-B41B5962BE54}" destId="{DAE15F82-363C-4C0A-A928-0C87B02E2A2A}" srcOrd="5" destOrd="0" presId="urn:microsoft.com/office/officeart/2005/8/layout/default"/>
    <dgm:cxn modelId="{50AEA785-ADEB-4872-88CC-2F6EA2E6574C}" type="presParOf" srcId="{3E6D3974-8C97-4715-8EB6-B41B5962BE54}" destId="{0C8977CC-3A40-4F4E-A3F2-277102377721}" srcOrd="6" destOrd="0" presId="urn:microsoft.com/office/officeart/2005/8/layout/default"/>
    <dgm:cxn modelId="{5B128205-E0B9-4430-A79A-A4C41965E753}" type="presParOf" srcId="{3E6D3974-8C97-4715-8EB6-B41B5962BE54}" destId="{53E397DA-DEDF-4DB5-85FB-63CB21F6B566}" srcOrd="7" destOrd="0" presId="urn:microsoft.com/office/officeart/2005/8/layout/default"/>
    <dgm:cxn modelId="{F3390308-2F79-4D63-8988-C9E9B3325ACF}" type="presParOf" srcId="{3E6D3974-8C97-4715-8EB6-B41B5962BE54}" destId="{70967518-B044-4505-9C99-4015467C040F}" srcOrd="8" destOrd="0" presId="urn:microsoft.com/office/officeart/2005/8/layout/default"/>
    <dgm:cxn modelId="{B31F9E59-9E4A-4704-ABB3-5C3A512EB978}" type="presParOf" srcId="{3E6D3974-8C97-4715-8EB6-B41B5962BE54}" destId="{2266FE51-DBA8-4BC3-BD1A-8F489AB14CD8}" srcOrd="9" destOrd="0" presId="urn:microsoft.com/office/officeart/2005/8/layout/default"/>
    <dgm:cxn modelId="{2CE10961-8649-40BE-8150-FD0EEE73D6A3}" type="presParOf" srcId="{3E6D3974-8C97-4715-8EB6-B41B5962BE54}" destId="{AF0A9284-7A9A-4BF2-8187-422DFE74B9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2AC70-8BD5-4F78-AA88-F0EE4A6655A1}">
      <dsp:nvSpPr>
        <dsp:cNvPr id="0" name=""/>
        <dsp:cNvSpPr/>
      </dsp:nvSpPr>
      <dsp:spPr>
        <a:xfrm>
          <a:off x="257516" y="1885"/>
          <a:ext cx="1830281" cy="1098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Запрос информации имеющейся в ИС, в открытых источниках</a:t>
          </a:r>
          <a:endParaRPr lang="ru-RU" sz="1000" kern="1200" dirty="0"/>
        </a:p>
      </dsp:txBody>
      <dsp:txXfrm>
        <a:off x="257516" y="1885"/>
        <a:ext cx="1830281" cy="1098168"/>
      </dsp:txXfrm>
    </dsp:sp>
    <dsp:sp modelId="{FB071589-518A-4736-9871-4B1D04C338AC}">
      <dsp:nvSpPr>
        <dsp:cNvPr id="0" name=""/>
        <dsp:cNvSpPr/>
      </dsp:nvSpPr>
      <dsp:spPr>
        <a:xfrm>
          <a:off x="2270826" y="1885"/>
          <a:ext cx="1830281" cy="1098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Неэффективная автоматизация процесса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Наличие неактуальных документов/ неиспользуемых отчетов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270826" y="1885"/>
        <a:ext cx="1830281" cy="1098168"/>
      </dsp:txXfrm>
    </dsp:sp>
    <dsp:sp modelId="{1BA86FF7-7F9B-4BBB-84C3-084386C30850}">
      <dsp:nvSpPr>
        <dsp:cNvPr id="0" name=""/>
        <dsp:cNvSpPr/>
      </dsp:nvSpPr>
      <dsp:spPr>
        <a:xfrm>
          <a:off x="217762" y="2536367"/>
          <a:ext cx="1830281" cy="1098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Отсутствие четких требований к структуре и содержанию  </a:t>
          </a:r>
          <a:r>
            <a:rPr lang="ru-RU" sz="1000" kern="1200" dirty="0" smtClean="0"/>
            <a:t>учебно-методических </a:t>
          </a:r>
          <a:r>
            <a:rPr lang="ru-RU" sz="1000" kern="1200" dirty="0"/>
            <a:t>материалов </a:t>
          </a:r>
        </a:p>
      </dsp:txBody>
      <dsp:txXfrm>
        <a:off x="217762" y="2536367"/>
        <a:ext cx="1830281" cy="1098168"/>
      </dsp:txXfrm>
    </dsp:sp>
    <dsp:sp modelId="{0C8977CC-3A40-4F4E-A3F2-277102377721}">
      <dsp:nvSpPr>
        <dsp:cNvPr id="0" name=""/>
        <dsp:cNvSpPr/>
      </dsp:nvSpPr>
      <dsp:spPr>
        <a:xfrm>
          <a:off x="2270826" y="1283082"/>
          <a:ext cx="1830281" cy="1098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Большое количество информационных систем и низкий уровень их </a:t>
          </a:r>
          <a:r>
            <a:rPr lang="ru-RU" sz="1000" kern="1200" dirty="0" smtClean="0"/>
            <a:t>интеграции </a:t>
          </a:r>
          <a:endParaRPr lang="ru-RU" sz="1000" kern="1200" dirty="0"/>
        </a:p>
      </dsp:txBody>
      <dsp:txXfrm>
        <a:off x="2270826" y="1283082"/>
        <a:ext cx="1830281" cy="1098168"/>
      </dsp:txXfrm>
    </dsp:sp>
    <dsp:sp modelId="{70967518-B044-4505-9C99-4015467C040F}">
      <dsp:nvSpPr>
        <dsp:cNvPr id="0" name=""/>
        <dsp:cNvSpPr/>
      </dsp:nvSpPr>
      <dsp:spPr>
        <a:xfrm>
          <a:off x="2279245" y="2536364"/>
          <a:ext cx="1830281" cy="1098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Отсутствие четких рамок функционала педагогов  </a:t>
          </a:r>
        </a:p>
      </dsp:txBody>
      <dsp:txXfrm>
        <a:off x="2279245" y="2536364"/>
        <a:ext cx="1830281" cy="1098168"/>
      </dsp:txXfrm>
    </dsp:sp>
    <dsp:sp modelId="{AF0A9284-7A9A-4BF2-8187-422DFE74B909}">
      <dsp:nvSpPr>
        <dsp:cNvPr id="0" name=""/>
        <dsp:cNvSpPr/>
      </dsp:nvSpPr>
      <dsp:spPr>
        <a:xfrm>
          <a:off x="266978" y="1258381"/>
          <a:ext cx="1830281" cy="10981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Отсутствие единых требований к структуре и содержанию </a:t>
          </a:r>
          <a:r>
            <a:rPr lang="ru-RU" sz="1000" kern="1200" dirty="0" smtClean="0"/>
            <a:t>документов,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дублирование информации в отчетах </a:t>
          </a:r>
          <a:endParaRPr lang="ru-RU" sz="1000" kern="1200" dirty="0"/>
        </a:p>
      </dsp:txBody>
      <dsp:txXfrm>
        <a:off x="266978" y="1258381"/>
        <a:ext cx="1830281" cy="1098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71A7F4B-67D8-48EA-A814-3595BDA47D1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3BA7C8-7C41-462E-9C50-D3C4043EB6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041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13" tIns="45757" rIns="91513" bIns="45757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907F9D-B66E-4AA3-A68C-253F8767C34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13" tIns="45757" rIns="91513" bIns="45757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513" tIns="45757" rIns="91513" bIns="4575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513" tIns="45757" rIns="91513" bIns="45757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A690337-6373-4744-BA05-CDFEF2A6C2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77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455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910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38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8374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31050" algn="l" defTabSz="8924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77259" algn="l" defTabSz="8924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23464" algn="l" defTabSz="8924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69677" algn="l" defTabSz="8924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4364B-EC28-459A-B107-552036053EA6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3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D11F88-6F85-42F0-8523-54926879C3E5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31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88FA6-3ABD-4298-B2F3-0D1E1AC2900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5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90337-6373-4744-BA05-CDFEF2A6C236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449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690337-6373-4744-BA05-CDFEF2A6C236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4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1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9958ED-CB17-485A-95DF-05AF790FF3AF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F5206-7004-4E84-AB9B-D9EE242CA5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29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0AF0699-69C7-41F3-96C1-01472164C4D5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A213-EDB1-429F-ABD1-F6DF8EBF3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1135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D09C23-DBAA-4FBC-AFFA-43BAF7FD85A4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7737681-A502-4398-B2AD-0FC359FE3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3092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744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8" y="365744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8935C1F-5FAD-4077-A707-CCE6B086BCF9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1257AD7-F5AC-49DD-8214-6CD53C5764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436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r="7172" b="2628"/>
          <a:stretch>
            <a:fillRect/>
          </a:stretch>
        </p:blipFill>
        <p:spPr bwMode="auto">
          <a:xfrm>
            <a:off x="4557737" y="0"/>
            <a:ext cx="4586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33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r="37816" b="2628"/>
          <a:stretch>
            <a:fillRect/>
          </a:stretch>
        </p:blipFill>
        <p:spPr bwMode="auto">
          <a:xfrm>
            <a:off x="6072189" y="0"/>
            <a:ext cx="3071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05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 userDrawn="1"/>
        </p:nvSpPr>
        <p:spPr>
          <a:xfrm flipH="1">
            <a:off x="-436563" y="-36419"/>
            <a:ext cx="1254126" cy="11366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68" tIns="27631" rIns="55368" bIns="27631" anchor="ctr"/>
          <a:lstStyle/>
          <a:p>
            <a:pPr algn="ctr" defTabSz="78259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Параллелограмм 2"/>
          <p:cNvSpPr/>
          <p:nvPr userDrawn="1"/>
        </p:nvSpPr>
        <p:spPr>
          <a:xfrm flipH="1">
            <a:off x="-584106" y="-128494"/>
            <a:ext cx="1255713" cy="1136651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68" tIns="27631" rIns="55368" bIns="27631" anchor="ctr"/>
          <a:lstStyle/>
          <a:p>
            <a:pPr algn="ctr" defTabSz="78259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prstClr val="white"/>
              </a:solidFill>
              <a:sym typeface="Arial"/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flipH="1" flipV="1">
            <a:off x="4" y="0"/>
            <a:ext cx="817563" cy="85883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68" tIns="27631" rIns="55368" bIns="27631" anchor="ctr"/>
          <a:lstStyle/>
          <a:p>
            <a:pPr algn="ctr" defTabSz="78259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7740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516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30938" indent="0" algn="ctr">
              <a:buNone/>
              <a:defRPr sz="1900"/>
            </a:lvl2pPr>
            <a:lvl3pPr marL="861879" indent="0" algn="ctr">
              <a:buNone/>
              <a:defRPr sz="1700"/>
            </a:lvl3pPr>
            <a:lvl4pPr marL="1292822" indent="0" algn="ctr">
              <a:buNone/>
              <a:defRPr sz="1500"/>
            </a:lvl4pPr>
            <a:lvl5pPr marL="1723763" indent="0" algn="ctr">
              <a:buNone/>
              <a:defRPr sz="1500"/>
            </a:lvl5pPr>
            <a:lvl6pPr marL="2154705" indent="0" algn="ctr">
              <a:buNone/>
              <a:defRPr sz="1500"/>
            </a:lvl6pPr>
            <a:lvl7pPr marL="2585651" indent="0" algn="ctr">
              <a:buNone/>
              <a:defRPr sz="1500"/>
            </a:lvl7pPr>
            <a:lvl8pPr marL="3016590" indent="0" algn="ctr">
              <a:buNone/>
              <a:defRPr sz="1500"/>
            </a:lvl8pPr>
            <a:lvl9pPr marL="3447532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95149B1-875C-49F3-9F7D-793EFE011802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71C84F-AC28-4EF0-A709-11E705271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219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7C78AF-D51A-4C95-94B3-4C64579A7339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231C7-A101-4499-963E-72BC8AE82D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210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10187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956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30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18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2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2376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547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85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16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47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F60C796-D4E7-42BC-BBC8-645BB4C9E786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9EACBB-7D7C-4B5F-90A8-F6EED4CF8D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827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BD55F80-6B91-4EF7-BD93-C12BFEBD54F6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17D394-BA05-4104-9A73-523A09FBAF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5242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0938" indent="0">
              <a:buNone/>
              <a:defRPr sz="1900" b="1"/>
            </a:lvl2pPr>
            <a:lvl3pPr marL="861879" indent="0">
              <a:buNone/>
              <a:defRPr sz="1700" b="1"/>
            </a:lvl3pPr>
            <a:lvl4pPr marL="1292822" indent="0">
              <a:buNone/>
              <a:defRPr sz="1500" b="1"/>
            </a:lvl4pPr>
            <a:lvl5pPr marL="1723763" indent="0">
              <a:buNone/>
              <a:defRPr sz="1500" b="1"/>
            </a:lvl5pPr>
            <a:lvl6pPr marL="2154705" indent="0">
              <a:buNone/>
              <a:defRPr sz="1500" b="1"/>
            </a:lvl6pPr>
            <a:lvl7pPr marL="2585651" indent="0">
              <a:buNone/>
              <a:defRPr sz="1500" b="1"/>
            </a:lvl7pPr>
            <a:lvl8pPr marL="3016590" indent="0">
              <a:buNone/>
              <a:defRPr sz="1500" b="1"/>
            </a:lvl8pPr>
            <a:lvl9pPr marL="344753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327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0938" indent="0">
              <a:buNone/>
              <a:defRPr sz="1900" b="1"/>
            </a:lvl2pPr>
            <a:lvl3pPr marL="861879" indent="0">
              <a:buNone/>
              <a:defRPr sz="1700" b="1"/>
            </a:lvl3pPr>
            <a:lvl4pPr marL="1292822" indent="0">
              <a:buNone/>
              <a:defRPr sz="1500" b="1"/>
            </a:lvl4pPr>
            <a:lvl5pPr marL="1723763" indent="0">
              <a:buNone/>
              <a:defRPr sz="1500" b="1"/>
            </a:lvl5pPr>
            <a:lvl6pPr marL="2154705" indent="0">
              <a:buNone/>
              <a:defRPr sz="1500" b="1"/>
            </a:lvl6pPr>
            <a:lvl7pPr marL="2585651" indent="0">
              <a:buNone/>
              <a:defRPr sz="1500" b="1"/>
            </a:lvl7pPr>
            <a:lvl8pPr marL="3016590" indent="0">
              <a:buNone/>
              <a:defRPr sz="1500" b="1"/>
            </a:lvl8pPr>
            <a:lvl9pPr marL="344753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327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1D9C898-E82D-4B65-8FE5-8E2DF0D8B555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ABCD64B-8805-46AA-91A4-8E01282974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2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9AB4CC-2636-4ECC-8488-5EE0A819211F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64A27-8CC3-4496-AA4E-0AFC4F9444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210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81D9BA8-C22F-41C1-9B13-9BEE264EA99B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EBDCEF-4F6B-4A91-B931-46D55F3519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1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E78A6E0-FD01-41EA-A88E-B55C93CD5738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11D1069-FE2A-48C8-B8B5-D1A5D80D39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404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27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0938" indent="0">
              <a:buNone/>
              <a:defRPr sz="1400"/>
            </a:lvl2pPr>
            <a:lvl3pPr marL="861879" indent="0">
              <a:buNone/>
              <a:defRPr sz="1200"/>
            </a:lvl3pPr>
            <a:lvl4pPr marL="1292822" indent="0">
              <a:buNone/>
              <a:defRPr sz="1000"/>
            </a:lvl4pPr>
            <a:lvl5pPr marL="1723763" indent="0">
              <a:buNone/>
              <a:defRPr sz="1000"/>
            </a:lvl5pPr>
            <a:lvl6pPr marL="2154705" indent="0">
              <a:buNone/>
              <a:defRPr sz="1000"/>
            </a:lvl6pPr>
            <a:lvl7pPr marL="2585651" indent="0">
              <a:buNone/>
              <a:defRPr sz="1000"/>
            </a:lvl7pPr>
            <a:lvl8pPr marL="3016590" indent="0">
              <a:buNone/>
              <a:defRPr sz="1000"/>
            </a:lvl8pPr>
            <a:lvl9pPr marL="34475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FAEF54D-A6E6-47DC-B884-A6A23977A080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64416F-2724-4280-9A4C-41A8DF0B39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145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80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0938" indent="0">
              <a:buNone/>
              <a:defRPr sz="2700"/>
            </a:lvl2pPr>
            <a:lvl3pPr marL="861879" indent="0">
              <a:buNone/>
              <a:defRPr sz="2300"/>
            </a:lvl3pPr>
            <a:lvl4pPr marL="1292822" indent="0">
              <a:buNone/>
              <a:defRPr sz="1900"/>
            </a:lvl4pPr>
            <a:lvl5pPr marL="1723763" indent="0">
              <a:buNone/>
              <a:defRPr sz="1900"/>
            </a:lvl5pPr>
            <a:lvl6pPr marL="2154705" indent="0">
              <a:buNone/>
              <a:defRPr sz="1900"/>
            </a:lvl6pPr>
            <a:lvl7pPr marL="2585651" indent="0">
              <a:buNone/>
              <a:defRPr sz="1900"/>
            </a:lvl7pPr>
            <a:lvl8pPr marL="3016590" indent="0">
              <a:buNone/>
              <a:defRPr sz="1900"/>
            </a:lvl8pPr>
            <a:lvl9pPr marL="3447532" indent="0">
              <a:buNone/>
              <a:defRPr sz="19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0938" indent="0">
              <a:buNone/>
              <a:defRPr sz="1400"/>
            </a:lvl2pPr>
            <a:lvl3pPr marL="861879" indent="0">
              <a:buNone/>
              <a:defRPr sz="1200"/>
            </a:lvl3pPr>
            <a:lvl4pPr marL="1292822" indent="0">
              <a:buNone/>
              <a:defRPr sz="1000"/>
            </a:lvl4pPr>
            <a:lvl5pPr marL="1723763" indent="0">
              <a:buNone/>
              <a:defRPr sz="1000"/>
            </a:lvl5pPr>
            <a:lvl6pPr marL="2154705" indent="0">
              <a:buNone/>
              <a:defRPr sz="1000"/>
            </a:lvl6pPr>
            <a:lvl7pPr marL="2585651" indent="0">
              <a:buNone/>
              <a:defRPr sz="1000"/>
            </a:lvl7pPr>
            <a:lvl8pPr marL="3016590" indent="0">
              <a:buNone/>
              <a:defRPr sz="1000"/>
            </a:lvl8pPr>
            <a:lvl9pPr marL="344753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AB63BB-860D-42D2-91B7-1D83D707E82C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308571-EFED-45C6-B15E-44FB1F0FAC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541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46CDE36-D658-4BE2-90ED-B97045CF2669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54AAA6-7D89-4994-87B7-A79C9CCC5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3356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709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8" y="365709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98238D7-0A6F-4BAB-9B7B-520F0CA0E3ED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1832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A2780E-97A6-452F-AB6C-C1FDA3BD6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661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r="7172" b="2628"/>
          <a:stretch>
            <a:fillRect/>
          </a:stretch>
        </p:blipFill>
        <p:spPr bwMode="auto">
          <a:xfrm>
            <a:off x="4557737" y="0"/>
            <a:ext cx="4586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298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" r="37816" b="2628"/>
          <a:stretch>
            <a:fillRect/>
          </a:stretch>
        </p:blipFill>
        <p:spPr bwMode="auto">
          <a:xfrm>
            <a:off x="6072189" y="0"/>
            <a:ext cx="30718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1234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 userDrawn="1"/>
        </p:nvSpPr>
        <p:spPr>
          <a:xfrm flipH="1">
            <a:off x="-436563" y="-36419"/>
            <a:ext cx="1254126" cy="1136651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02" tIns="27599" rIns="55302" bIns="27599" anchor="ctr"/>
          <a:lstStyle/>
          <a:p>
            <a:pPr algn="ctr" defTabSz="78170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prstClr val="white"/>
              </a:solidFill>
              <a:sym typeface="Arial"/>
            </a:endParaRPr>
          </a:p>
        </p:txBody>
      </p:sp>
      <p:sp>
        <p:nvSpPr>
          <p:cNvPr id="3" name="Параллелограмм 2"/>
          <p:cNvSpPr/>
          <p:nvPr userDrawn="1"/>
        </p:nvSpPr>
        <p:spPr>
          <a:xfrm flipH="1">
            <a:off x="-584106" y="-128494"/>
            <a:ext cx="1255713" cy="1136651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02" tIns="27599" rIns="55302" bIns="27599" anchor="ctr"/>
          <a:lstStyle/>
          <a:p>
            <a:pPr algn="ctr" defTabSz="78170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prstClr val="white"/>
              </a:solidFill>
              <a:sym typeface="Arial"/>
            </a:endParaRPr>
          </a:p>
        </p:txBody>
      </p:sp>
      <p:sp>
        <p:nvSpPr>
          <p:cNvPr id="4" name="Прямоугольный треугольник 3"/>
          <p:cNvSpPr/>
          <p:nvPr userDrawn="1"/>
        </p:nvSpPr>
        <p:spPr>
          <a:xfrm flipH="1" flipV="1">
            <a:off x="4" y="0"/>
            <a:ext cx="817563" cy="85883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02" tIns="27599" rIns="55302" bIns="27599" anchor="ctr"/>
          <a:lstStyle/>
          <a:p>
            <a:pPr algn="ctr" defTabSz="781704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>
              <a:solidFill>
                <a:prstClr val="white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67926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0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F6206-F052-456B-9CD3-94D5D19735E5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1A24-692F-415D-8DB5-8B424BD8A2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1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6521-8DC9-4E22-B6EE-AEDEBD03AA40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A2D9C-0122-44FD-99B4-8A46320F0A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8966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B939D-BD90-4BCF-A6EE-58ED8B4042A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82169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39" tIns="34939" rIns="34939" bIns="3493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FE104-28CE-4EAA-8A27-10DE99BC9C3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9973-43BF-47D0-90A2-BA37C45598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61375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2F682-0FD6-4054-B287-D415A297A833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B40CB-A24F-4B93-9B3B-558102C2B7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9713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088" indent="0">
              <a:buNone/>
              <a:defRPr sz="2000" b="1"/>
            </a:lvl2pPr>
            <a:lvl3pPr marL="888202" indent="0">
              <a:buNone/>
              <a:defRPr sz="1800" b="1"/>
            </a:lvl3pPr>
            <a:lvl4pPr marL="1332290" indent="0">
              <a:buNone/>
              <a:defRPr sz="1600" b="1"/>
            </a:lvl4pPr>
            <a:lvl5pPr marL="1776388" indent="0">
              <a:buNone/>
              <a:defRPr sz="1600" b="1"/>
            </a:lvl5pPr>
            <a:lvl6pPr marL="2220482" indent="0">
              <a:buNone/>
              <a:defRPr sz="1600" b="1"/>
            </a:lvl6pPr>
            <a:lvl7pPr marL="2664578" indent="0">
              <a:buNone/>
              <a:defRPr sz="1600" b="1"/>
            </a:lvl7pPr>
            <a:lvl8pPr marL="3108676" indent="0">
              <a:buNone/>
              <a:defRPr sz="1600" b="1"/>
            </a:lvl8pPr>
            <a:lvl9pPr marL="355277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088" indent="0">
              <a:buNone/>
              <a:defRPr sz="2000" b="1"/>
            </a:lvl2pPr>
            <a:lvl3pPr marL="888202" indent="0">
              <a:buNone/>
              <a:defRPr sz="1800" b="1"/>
            </a:lvl3pPr>
            <a:lvl4pPr marL="1332290" indent="0">
              <a:buNone/>
              <a:defRPr sz="1600" b="1"/>
            </a:lvl4pPr>
            <a:lvl5pPr marL="1776388" indent="0">
              <a:buNone/>
              <a:defRPr sz="1600" b="1"/>
            </a:lvl5pPr>
            <a:lvl6pPr marL="2220482" indent="0">
              <a:buNone/>
              <a:defRPr sz="1600" b="1"/>
            </a:lvl6pPr>
            <a:lvl7pPr marL="2664578" indent="0">
              <a:buNone/>
              <a:defRPr sz="1600" b="1"/>
            </a:lvl7pPr>
            <a:lvl8pPr marL="3108676" indent="0">
              <a:buNone/>
              <a:defRPr sz="1600" b="1"/>
            </a:lvl8pPr>
            <a:lvl9pPr marL="355277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45F1-D60E-484B-909E-992ECD1345DB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E41CF-2FE2-47FF-AE41-DF4345862B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788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70AD8-B995-4674-85C7-B7FB49FD9D7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0536-155E-4B80-9DB3-99D68D1852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18843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9D86B-B753-44D2-A922-EA2B86B7E8C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6A77D-CAF2-4206-926C-1E96E08BD3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872066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3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088" indent="0">
              <a:buNone/>
              <a:defRPr sz="1200"/>
            </a:lvl2pPr>
            <a:lvl3pPr marL="888202" indent="0">
              <a:buNone/>
              <a:defRPr sz="1000"/>
            </a:lvl3pPr>
            <a:lvl4pPr marL="1332290" indent="0">
              <a:buNone/>
              <a:defRPr sz="900"/>
            </a:lvl4pPr>
            <a:lvl5pPr marL="1776388" indent="0">
              <a:buNone/>
              <a:defRPr sz="900"/>
            </a:lvl5pPr>
            <a:lvl6pPr marL="2220482" indent="0">
              <a:buNone/>
              <a:defRPr sz="900"/>
            </a:lvl6pPr>
            <a:lvl7pPr marL="2664578" indent="0">
              <a:buNone/>
              <a:defRPr sz="900"/>
            </a:lvl7pPr>
            <a:lvl8pPr marL="3108676" indent="0">
              <a:buNone/>
              <a:defRPr sz="900"/>
            </a:lvl8pPr>
            <a:lvl9pPr marL="355277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10977-C7B9-469E-814E-3A79E286535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87E70-4EFE-43C8-907A-F97051F58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6123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4088" indent="0">
              <a:buNone/>
              <a:defRPr sz="2800"/>
            </a:lvl2pPr>
            <a:lvl3pPr marL="888202" indent="0">
              <a:buNone/>
              <a:defRPr sz="2400"/>
            </a:lvl3pPr>
            <a:lvl4pPr marL="1332290" indent="0">
              <a:buNone/>
              <a:defRPr sz="2000"/>
            </a:lvl4pPr>
            <a:lvl5pPr marL="1776388" indent="0">
              <a:buNone/>
              <a:defRPr sz="2000"/>
            </a:lvl5pPr>
            <a:lvl6pPr marL="2220482" indent="0">
              <a:buNone/>
              <a:defRPr sz="2000"/>
            </a:lvl6pPr>
            <a:lvl7pPr marL="2664578" indent="0">
              <a:buNone/>
              <a:defRPr sz="2000"/>
            </a:lvl7pPr>
            <a:lvl8pPr marL="3108676" indent="0">
              <a:buNone/>
              <a:defRPr sz="2000"/>
            </a:lvl8pPr>
            <a:lvl9pPr marL="3552775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7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4088" indent="0">
              <a:buNone/>
              <a:defRPr sz="1200"/>
            </a:lvl2pPr>
            <a:lvl3pPr marL="888202" indent="0">
              <a:buNone/>
              <a:defRPr sz="1000"/>
            </a:lvl3pPr>
            <a:lvl4pPr marL="1332290" indent="0">
              <a:buNone/>
              <a:defRPr sz="900"/>
            </a:lvl4pPr>
            <a:lvl5pPr marL="1776388" indent="0">
              <a:buNone/>
              <a:defRPr sz="900"/>
            </a:lvl5pPr>
            <a:lvl6pPr marL="2220482" indent="0">
              <a:buNone/>
              <a:defRPr sz="900"/>
            </a:lvl6pPr>
            <a:lvl7pPr marL="2664578" indent="0">
              <a:buNone/>
              <a:defRPr sz="900"/>
            </a:lvl7pPr>
            <a:lvl8pPr marL="3108676" indent="0">
              <a:buNone/>
              <a:defRPr sz="900"/>
            </a:lvl8pPr>
            <a:lvl9pPr marL="355277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7DD7-618A-4DA3-BAE3-F10C15A1AB5E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DCD1-71FD-4FF2-A3B4-536873F127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164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79EF5-7056-4A5B-9A46-9D32AB70D40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7AAEA-11AE-4973-9E14-EF47ADF1FF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40562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1674C-6161-4B0C-A6D7-B730E449019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E6BF-618F-4B39-8C6D-4626B35C31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33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3BD4-8A08-47B1-A5AD-0F8F1765246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88845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512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35308" indent="0" algn="ctr">
              <a:buNone/>
              <a:defRPr sz="1500"/>
            </a:lvl2pPr>
            <a:lvl3pPr marL="670628" indent="0" algn="ctr">
              <a:buNone/>
              <a:defRPr sz="1400"/>
            </a:lvl3pPr>
            <a:lvl4pPr marL="1005935" indent="0" algn="ctr">
              <a:buNone/>
              <a:defRPr sz="1200"/>
            </a:lvl4pPr>
            <a:lvl5pPr marL="1341256" indent="0" algn="ctr">
              <a:buNone/>
              <a:defRPr sz="1200"/>
            </a:lvl5pPr>
            <a:lvl6pPr marL="1676572" indent="0" algn="ctr">
              <a:buNone/>
              <a:defRPr sz="1200"/>
            </a:lvl6pPr>
            <a:lvl7pPr marL="2011876" indent="0" algn="ctr">
              <a:buNone/>
              <a:defRPr sz="1200"/>
            </a:lvl7pPr>
            <a:lvl8pPr marL="2347194" indent="0" algn="ctr">
              <a:buNone/>
              <a:defRPr sz="1200"/>
            </a:lvl8pPr>
            <a:lvl9pPr marL="2682511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01CBA3-BC93-43A5-8622-5FC4D53AF109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31687D8-4427-4AB0-8BE6-514E35883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646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A07852D-EF65-4E22-B654-D2BCD0135C0A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ECE60A-648E-46F1-9E75-C0FB32328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612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10116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940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353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70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05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41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6765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118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471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6825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E00B91-C29F-46A0-AF93-7E6883A052B5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ACA251-73F3-4D10-8ACA-7E6CDAD31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0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701F66-BD6A-4F94-8A38-49A31CCB2F7C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A699AE-65D0-4D48-8000-51280EF75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58343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308" indent="0">
              <a:buNone/>
              <a:defRPr sz="1500" b="1"/>
            </a:lvl2pPr>
            <a:lvl3pPr marL="670628" indent="0">
              <a:buNone/>
              <a:defRPr sz="1400" b="1"/>
            </a:lvl3pPr>
            <a:lvl4pPr marL="1005935" indent="0">
              <a:buNone/>
              <a:defRPr sz="1200" b="1"/>
            </a:lvl4pPr>
            <a:lvl5pPr marL="1341256" indent="0">
              <a:buNone/>
              <a:defRPr sz="1200" b="1"/>
            </a:lvl5pPr>
            <a:lvl6pPr marL="1676572" indent="0">
              <a:buNone/>
              <a:defRPr sz="1200" b="1"/>
            </a:lvl6pPr>
            <a:lvl7pPr marL="2011876" indent="0">
              <a:buNone/>
              <a:defRPr sz="1200" b="1"/>
            </a:lvl7pPr>
            <a:lvl8pPr marL="2347194" indent="0">
              <a:buNone/>
              <a:defRPr sz="1200" b="1"/>
            </a:lvl8pPr>
            <a:lvl9pPr marL="268251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35308" indent="0">
              <a:buNone/>
              <a:defRPr sz="1500" b="1"/>
            </a:lvl2pPr>
            <a:lvl3pPr marL="670628" indent="0">
              <a:buNone/>
              <a:defRPr sz="1400" b="1"/>
            </a:lvl3pPr>
            <a:lvl4pPr marL="1005935" indent="0">
              <a:buNone/>
              <a:defRPr sz="1200" b="1"/>
            </a:lvl4pPr>
            <a:lvl5pPr marL="1341256" indent="0">
              <a:buNone/>
              <a:defRPr sz="1200" b="1"/>
            </a:lvl5pPr>
            <a:lvl6pPr marL="1676572" indent="0">
              <a:buNone/>
              <a:defRPr sz="1200" b="1"/>
            </a:lvl6pPr>
            <a:lvl7pPr marL="2011876" indent="0">
              <a:buNone/>
              <a:defRPr sz="1200" b="1"/>
            </a:lvl7pPr>
            <a:lvl8pPr marL="2347194" indent="0">
              <a:buNone/>
              <a:defRPr sz="1200" b="1"/>
            </a:lvl8pPr>
            <a:lvl9pPr marL="2682511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5DAA55-DDF5-4C7A-9642-30C4F9209A71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81CD2E-8380-4D08-A8D4-8FF0A48E8D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8756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510410-39FB-4C07-BD4E-1FC4969F18A7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482C89-7986-4367-AF21-60B9EF4AF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4835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CD94DD-BD16-4C36-9AF2-157AE64CD4BA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639D31-D419-49EF-9EFA-B113582BD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838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9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35308" indent="0">
              <a:buNone/>
              <a:defRPr sz="1100"/>
            </a:lvl2pPr>
            <a:lvl3pPr marL="670628" indent="0">
              <a:buNone/>
              <a:defRPr sz="900"/>
            </a:lvl3pPr>
            <a:lvl4pPr marL="1005935" indent="0">
              <a:buNone/>
              <a:defRPr sz="800"/>
            </a:lvl4pPr>
            <a:lvl5pPr marL="1341256" indent="0">
              <a:buNone/>
              <a:defRPr sz="800"/>
            </a:lvl5pPr>
            <a:lvl6pPr marL="1676572" indent="0">
              <a:buNone/>
              <a:defRPr sz="800"/>
            </a:lvl6pPr>
            <a:lvl7pPr marL="2011876" indent="0">
              <a:buNone/>
              <a:defRPr sz="800"/>
            </a:lvl7pPr>
            <a:lvl8pPr marL="2347194" indent="0">
              <a:buNone/>
              <a:defRPr sz="800"/>
            </a:lvl8pPr>
            <a:lvl9pPr marL="268251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EB5D49-8EEC-45A5-AEF9-53D4DA19027C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88658C-5FA4-4B94-A5B3-223B8F1EE6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8633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93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35308" indent="0">
              <a:buNone/>
              <a:defRPr sz="2100"/>
            </a:lvl2pPr>
            <a:lvl3pPr marL="670628" indent="0">
              <a:buNone/>
              <a:defRPr sz="1800"/>
            </a:lvl3pPr>
            <a:lvl4pPr marL="1005935" indent="0">
              <a:buNone/>
              <a:defRPr sz="1500"/>
            </a:lvl4pPr>
            <a:lvl5pPr marL="1341256" indent="0">
              <a:buNone/>
              <a:defRPr sz="1500"/>
            </a:lvl5pPr>
            <a:lvl6pPr marL="1676572" indent="0">
              <a:buNone/>
              <a:defRPr sz="1500"/>
            </a:lvl6pPr>
            <a:lvl7pPr marL="2011876" indent="0">
              <a:buNone/>
              <a:defRPr sz="1500"/>
            </a:lvl7pPr>
            <a:lvl8pPr marL="2347194" indent="0">
              <a:buNone/>
              <a:defRPr sz="1500"/>
            </a:lvl8pPr>
            <a:lvl9pPr marL="2682511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35308" indent="0">
              <a:buNone/>
              <a:defRPr sz="1100"/>
            </a:lvl2pPr>
            <a:lvl3pPr marL="670628" indent="0">
              <a:buNone/>
              <a:defRPr sz="900"/>
            </a:lvl3pPr>
            <a:lvl4pPr marL="1005935" indent="0">
              <a:buNone/>
              <a:defRPr sz="800"/>
            </a:lvl4pPr>
            <a:lvl5pPr marL="1341256" indent="0">
              <a:buNone/>
              <a:defRPr sz="800"/>
            </a:lvl5pPr>
            <a:lvl6pPr marL="1676572" indent="0">
              <a:buNone/>
              <a:defRPr sz="800"/>
            </a:lvl6pPr>
            <a:lvl7pPr marL="2011876" indent="0">
              <a:buNone/>
              <a:defRPr sz="800"/>
            </a:lvl7pPr>
            <a:lvl8pPr marL="2347194" indent="0">
              <a:buNone/>
              <a:defRPr sz="800"/>
            </a:lvl8pPr>
            <a:lvl9pPr marL="2682511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1E39F3-57D9-49D3-9F8E-A7FC2F388DE1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178FE1-AC13-4A84-9CE6-FD1229887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718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427C6A7-A919-48D4-8183-EAF7641BE2CF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FE8B17-361C-46C8-A7E0-50D78266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9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09" tIns="35109" rIns="35109" bIns="35109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C0758-C0BA-402C-906F-7BED3C496A16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B4331-1078-4099-B66C-0125D7B984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8686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637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8" y="365637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825361-979D-441C-AFFF-017D0B88D659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00476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5E5881-D1C0-4DFB-8FB1-502E9A9C4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65218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7762" y="0"/>
            <a:ext cx="5666242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rtlCol="0" anchor="ctr">
            <a:noAutofit/>
          </a:bodyPr>
          <a:lstStyle>
            <a:lvl1pPr marL="0" marR="0" indent="0" algn="ctr" defTabSz="670662" rtl="0" eaLnBrk="1" fontAlgn="auto" latinLnBrk="1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/>
            </a:lvl1pPr>
          </a:lstStyle>
          <a:p>
            <a:pPr lvl="0"/>
            <a:r>
              <a:rPr lang="ru-RU" altLang="ko-KR" noProof="0" smtClean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50211087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9" y="28776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143910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0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55A2-40CF-439F-9CAE-E00618225525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19F7D-4EDD-46A8-8334-B89F35C3B2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39582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BA39-7576-490C-89A9-F6D24618842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1875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81" tIns="35181" rIns="35181" bIns="35181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519-F229-483D-8BBE-F8DD19B7373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0766-FA3D-4C27-80DC-FA0483D16F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2210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A39A-2364-443B-A15E-262F2A88CB5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7EC5-3254-49FE-91AC-EF84563E69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583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B257-4259-49F5-AD6B-0C2D767811C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85158-54C5-4C4A-B0DA-AAB7248CC7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1708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C8E6-2954-4383-A7FD-FDDAC74A53E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93D8D-ABE2-459F-8487-C2B51E1AE3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384188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A6475-A0DE-409D-A73D-B68AFE7E135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7807-B910-4DB4-A292-971B3A3F7E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067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38981-212C-4C5B-ACC5-34D4DAC090C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57BD-0FB2-46D2-8A5A-D2FD979BEE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2042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2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9C54-8E70-47C6-BA11-DD9D47918E7E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BB14D-682E-4868-967F-A75ABD63B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9898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1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3AF2-4410-4122-8DD8-1CE94955131F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7F6A-0A09-49A5-9A3F-88D24DB425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9826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84B0-65BE-4345-AA1F-701AF84E6E1B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6378A-5231-41BA-AC65-B14769DB4F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04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8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8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BC9FE-E11D-4842-BD0D-DC4A7225E7A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344B1-AD9A-4601-908D-C300CE9E04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2251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00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8DDA-2EFC-454F-A7A1-650E765DC3F8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B0B2-0C98-4818-8B29-E905BB4CAE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3864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D1043-4806-4DD5-A053-E98B3C3199E3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5668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81" tIns="35181" rIns="35181" bIns="35181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43A0-927A-4104-B8DE-B5D7EBA74FB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F6DC-5C70-4D7C-BDB9-4AFDC3AEB8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541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E47F-E71B-4555-8CFE-045BDAAD1796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D6A1-8861-451C-8C0A-7E81F2CC09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1401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4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4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F54E-8FDC-4DB1-BEAA-B0B48BE273B0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CD99-4645-4973-97AB-37959CE1B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804008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0AD0A-9726-45AD-B9C4-B3F7E12318C0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CC1E-757C-4883-9E5F-791E0258B6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329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918D-4CF8-4C23-8EB0-FA4273ED721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0172-4E1A-4925-BD79-B8A767E415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7527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BBCF-2DBC-4873-8663-44E67C5B785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07E0-E3C6-41A6-94EA-B19C319A10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653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2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0FA-F13C-49AA-BB12-37F6B62C7A14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53411-1E33-4E34-AF2F-D571926D76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2665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1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31EC8-20B8-49E4-BE68-5696632B70F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9F3B5-9D58-44A9-BBAC-8F511927DA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2296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1EBA-B6C7-4E0D-8989-11DDFEA1975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CF02-316F-4AED-803B-24BFBBC0C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5297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8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8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65FD0-E616-44C9-9D1A-EA9E19AFE40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6C71A-4658-4D19-BEA0-51A456F0B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1600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22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73" indent="0" algn="ctr">
              <a:buNone/>
              <a:defRPr sz="2000"/>
            </a:lvl2pPr>
            <a:lvl3pPr marL="894175" indent="0" algn="ctr">
              <a:buNone/>
              <a:defRPr sz="1800"/>
            </a:lvl3pPr>
            <a:lvl4pPr marL="1341256" indent="0" algn="ctr">
              <a:buNone/>
              <a:defRPr sz="1600"/>
            </a:lvl4pPr>
            <a:lvl5pPr marL="1788344" indent="0" algn="ctr">
              <a:buNone/>
              <a:defRPr sz="1600"/>
            </a:lvl5pPr>
            <a:lvl6pPr marL="2235425" indent="0" algn="ctr">
              <a:buNone/>
              <a:defRPr sz="1600"/>
            </a:lvl6pPr>
            <a:lvl7pPr marL="2682511" indent="0" algn="ctr">
              <a:buNone/>
              <a:defRPr sz="1600"/>
            </a:lvl7pPr>
            <a:lvl8pPr marL="3129592" indent="0" algn="ctr">
              <a:buNone/>
              <a:defRPr sz="1600"/>
            </a:lvl8pPr>
            <a:lvl9pPr marL="357668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DBE-7EC0-4CAD-A9E6-8E0651974D14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EA9925-F73A-4CD6-B7C4-23F28FD84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6530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8F3D3-2B55-4E46-98FA-00AC157FBED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4FF06C-BF9D-422E-B742-BD544FF2C7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2999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100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90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5AABB-B593-47E2-BFCB-F5608BE70BDE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ACFD61-3947-4EC6-8A5F-F190F199B6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7526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DD8E87-D7B7-4F96-A4F8-C7B92FE89B89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09B99AC-1423-49FD-B2CA-722508DF7C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2941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B93B5D-D7A6-4F51-B4DA-08CAA9B60801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A7F737-05BA-4B35-B331-908C499999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71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7146D-DB49-405C-9D07-95FE9F2E519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B853-2206-4EBB-AC2A-B18C9F204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67027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B1CB2E-41A6-4A85-B98D-7A93B7C74B5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13AC7C-2F6A-4DF0-840F-9E71B81B3D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256009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62DD86-0ED8-4545-BB59-46E6842FD65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20A16C-917D-4276-B48E-D56B503C0C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5650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8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C7550D-3413-4D18-B6C3-E2A539F0CEC2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B451AF-A1DC-4198-8110-C5A36BE85B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6250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88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70F95-EB17-4765-8A74-2DCA314EFB96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73DF974-646A-4547-9EC1-C500846F7F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1657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A4AB7-43D1-44A4-AE06-EAD00B241D4D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8C88100-CA2E-4D52-B521-2075335BF5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35395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32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5" y="36532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83F2A-68EA-4D68-8AB0-3CE508593C7F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19DAE0-F36C-4018-BA09-3FED3C7E0E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68445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22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73" indent="0" algn="ctr">
              <a:buNone/>
              <a:defRPr sz="2000"/>
            </a:lvl2pPr>
            <a:lvl3pPr marL="894175" indent="0" algn="ctr">
              <a:buNone/>
              <a:defRPr sz="1800"/>
            </a:lvl3pPr>
            <a:lvl4pPr marL="1341256" indent="0" algn="ctr">
              <a:buNone/>
              <a:defRPr sz="1600"/>
            </a:lvl4pPr>
            <a:lvl5pPr marL="1788344" indent="0" algn="ctr">
              <a:buNone/>
              <a:defRPr sz="1600"/>
            </a:lvl5pPr>
            <a:lvl6pPr marL="2235425" indent="0" algn="ctr">
              <a:buNone/>
              <a:defRPr sz="1600"/>
            </a:lvl6pPr>
            <a:lvl7pPr marL="2682511" indent="0" algn="ctr">
              <a:buNone/>
              <a:defRPr sz="1600"/>
            </a:lvl7pPr>
            <a:lvl8pPr marL="3129592" indent="0" algn="ctr">
              <a:buNone/>
              <a:defRPr sz="1600"/>
            </a:lvl8pPr>
            <a:lvl9pPr marL="357668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DBE-7EC0-4CAD-A9E6-8E0651974D14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8F105FD-3F18-43C4-93C4-D7A4D9E78E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86404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8F3D3-2B55-4E46-98FA-00AC157FBED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4D457C-59B5-4E6C-97AB-1D36ADCCBE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923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1002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8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5AABB-B593-47E2-BFCB-F5608BE70BDE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016EF7B-C0D6-4B0D-9861-F7B800761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3513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DD8E87-D7B7-4F96-A4F8-C7B92FE89B89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2710FDB-5AA3-4EEE-ACE2-7446F483B5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58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F9FB3-AFAF-4DF7-A8F7-1F55756ED73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F7B4-652F-4C6D-BF12-A7845EBC81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40773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B93B5D-D7A6-4F51-B4DA-08CAA9B60801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F13BD5-EBF3-4195-95F9-EB3BFAC89C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6404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B1CB2E-41A6-4A85-B98D-7A93B7C74B5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238C740-5D63-4402-A4EA-CCBBB88DED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5617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62DD86-0ED8-4545-BB59-46E6842FD65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FF6268-E152-4B3A-B01A-882E0A40D1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2463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84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C7550D-3413-4D18-B6C3-E2A539F0CEC2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9C3B301-A055-4667-9E93-1C4B216F96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624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843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70F95-EB17-4765-8A74-2DCA314EFB96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E4FEED-05B3-45CF-AE19-DE7D53FAD6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154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A4AB7-43D1-44A4-AE06-EAD00B241D4D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55D636-0EEC-4F77-8F43-B2EAFEB27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5341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32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5" y="36532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83F2A-68EA-4D68-8AB0-3CE508593C7F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78A2CD-41D2-4AE5-B59F-A46E08FB30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659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22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73" indent="0" algn="ctr">
              <a:buNone/>
              <a:defRPr sz="2000"/>
            </a:lvl2pPr>
            <a:lvl3pPr marL="894175" indent="0" algn="ctr">
              <a:buNone/>
              <a:defRPr sz="1800"/>
            </a:lvl3pPr>
            <a:lvl4pPr marL="1341256" indent="0" algn="ctr">
              <a:buNone/>
              <a:defRPr sz="1600"/>
            </a:lvl4pPr>
            <a:lvl5pPr marL="1788344" indent="0" algn="ctr">
              <a:buNone/>
              <a:defRPr sz="1600"/>
            </a:lvl5pPr>
            <a:lvl6pPr marL="2235425" indent="0" algn="ctr">
              <a:buNone/>
              <a:defRPr sz="1600"/>
            </a:lvl6pPr>
            <a:lvl7pPr marL="2682511" indent="0" algn="ctr">
              <a:buNone/>
              <a:defRPr sz="1600"/>
            </a:lvl7pPr>
            <a:lvl8pPr marL="3129592" indent="0" algn="ctr">
              <a:buNone/>
              <a:defRPr sz="1600"/>
            </a:lvl8pPr>
            <a:lvl9pPr marL="357668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DBE-7EC0-4CAD-A9E6-8E0651974D14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638940-FC12-42ED-A380-D31B1CE1FE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12931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8F3D3-2B55-4E46-98FA-00AC157FBED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A30607-4A8E-4376-B23B-4DFBF7475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4621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98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82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5AABB-B593-47E2-BFCB-F5608BE70BDE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A63B58F-09EE-4611-A405-C6BC5271BC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494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2A92A-26F2-4383-8DB1-B02B924C482F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F826E-17BB-4884-B79F-7A13FEA693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02278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DD8E87-D7B7-4F96-A4F8-C7B92FE89B89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F4A501-6C87-4EEA-97F0-3534C759B1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06444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B93B5D-D7A6-4F51-B4DA-08CAA9B60801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F4626C-8118-4D00-B20A-9B27A88F0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27179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B1CB2E-41A6-4A85-B98D-7A93B7C74B5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FF8035F-BD32-430F-8F75-43CAB385AE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10848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62DD86-0ED8-4545-BB59-46E6842FD65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1786EF-3B98-4EFA-A108-37827DA3A7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13321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80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C7550D-3413-4D18-B6C3-E2A539F0CEC2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EC445C2-7B5D-46F2-BCE7-7F253847C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46383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803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70F95-EB17-4765-8A74-2DCA314EFB96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D0F10C-0D5B-49DF-8E3B-BAD32351DF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39915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A4AB7-43D1-44A4-AE06-EAD00B241D4D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9D1437-DEB6-4BA9-A38F-BCDDD651BF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07329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32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5" y="36532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83F2A-68EA-4D68-8AB0-3CE508593C7F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9D1ED4-48B4-44F3-949F-CD50A79F32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52648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22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73" indent="0" algn="ctr">
              <a:buNone/>
              <a:defRPr sz="2000"/>
            </a:lvl2pPr>
            <a:lvl3pPr marL="894175" indent="0" algn="ctr">
              <a:buNone/>
              <a:defRPr sz="1800"/>
            </a:lvl3pPr>
            <a:lvl4pPr marL="1341256" indent="0" algn="ctr">
              <a:buNone/>
              <a:defRPr sz="1600"/>
            </a:lvl4pPr>
            <a:lvl5pPr marL="1788344" indent="0" algn="ctr">
              <a:buNone/>
              <a:defRPr sz="1600"/>
            </a:lvl5pPr>
            <a:lvl6pPr marL="2235425" indent="0" algn="ctr">
              <a:buNone/>
              <a:defRPr sz="1600"/>
            </a:lvl6pPr>
            <a:lvl7pPr marL="2682511" indent="0" algn="ctr">
              <a:buNone/>
              <a:defRPr sz="1600"/>
            </a:lvl7pPr>
            <a:lvl8pPr marL="3129592" indent="0" algn="ctr">
              <a:buNone/>
              <a:defRPr sz="1600"/>
            </a:lvl8pPr>
            <a:lvl9pPr marL="357668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DBE-7EC0-4CAD-A9E6-8E0651974D14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0B5E738-628D-45A7-9F7C-6A0030CD77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176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8F3D3-2B55-4E46-98FA-00AC157FBED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6C09107-BCD6-415C-9CD5-246D252307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68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83046E9-0BF4-45CA-BF1E-ADEE3ED024D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DD03F-E7BA-483E-A616-83DF93BC15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998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FA170-9169-48A5-9FFD-E8806870F20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2232-C613-46F8-8AE2-21B6FC5883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7330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93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7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5AABB-B593-47E2-BFCB-F5608BE70BDE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C308E0B-3345-44BD-B8BE-12BED088A7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5909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DD8E87-D7B7-4F96-A4F8-C7B92FE89B89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DE86F71-ADBF-449D-82C7-04AFE382F6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440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B93B5D-D7A6-4F51-B4DA-08CAA9B60801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DFCC5EF-71AE-4874-98B7-499E38C036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576072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B1CB2E-41A6-4A85-B98D-7A93B7C74B5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93606A-708A-4446-B192-3A3C354E01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66099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62DD86-0ED8-4545-BB59-46E6842FD65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3A4CECB-8589-4E8C-9B34-A9F6B1ADE8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2271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7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C7550D-3413-4D18-B6C3-E2A539F0CEC2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920571-BC7E-4210-B4A3-885B089F11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7401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76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70F95-EB17-4765-8A74-2DCA314EFB96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BD34C7-7BFF-4576-BF31-B21D53C6C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64017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A4AB7-43D1-44A4-AE06-EAD00B241D4D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6C10731-ADA0-4A77-9AA3-17662D7569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8390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32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5" y="36532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83F2A-68EA-4D68-8AB0-3CE508593C7F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D4185F-2B6F-43CD-85D1-71DB984110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00212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22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73" indent="0" algn="ctr">
              <a:buNone/>
              <a:defRPr sz="2000"/>
            </a:lvl2pPr>
            <a:lvl3pPr marL="894175" indent="0" algn="ctr">
              <a:buNone/>
              <a:defRPr sz="1800"/>
            </a:lvl3pPr>
            <a:lvl4pPr marL="1341256" indent="0" algn="ctr">
              <a:buNone/>
              <a:defRPr sz="1600"/>
            </a:lvl4pPr>
            <a:lvl5pPr marL="1788344" indent="0" algn="ctr">
              <a:buNone/>
              <a:defRPr sz="1600"/>
            </a:lvl5pPr>
            <a:lvl6pPr marL="2235425" indent="0" algn="ctr">
              <a:buNone/>
              <a:defRPr sz="1600"/>
            </a:lvl6pPr>
            <a:lvl7pPr marL="2682511" indent="0" algn="ctr">
              <a:buNone/>
              <a:defRPr sz="1600"/>
            </a:lvl7pPr>
            <a:lvl8pPr marL="3129592" indent="0" algn="ctr">
              <a:buNone/>
              <a:defRPr sz="1600"/>
            </a:lvl8pPr>
            <a:lvl9pPr marL="357668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DBE-7EC0-4CAD-A9E6-8E0651974D14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D3B9B49-FB03-4101-9C69-3F8AAB2820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904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25A88-9704-4C55-96DC-6CEB97078F6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0A3C4-A7DB-43B6-B884-04127A7F87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92201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8F3D3-2B55-4E46-98FA-00AC157FBED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94DC0C-F804-4479-A83D-2E1892C73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2591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894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74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5AABB-B593-47E2-BFCB-F5608BE70BDE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EF77779-AA7A-4EF4-A4EC-CF5D23A600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04761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DD8E87-D7B7-4F96-A4F8-C7B92FE89B89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2254FA3-298D-4C2D-968D-7FFDAEB276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210209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B93B5D-D7A6-4F51-B4DA-08CAA9B60801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05F94CE-1D7E-4FC9-8588-293B42C11A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67187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B1CB2E-41A6-4A85-B98D-7A93B7C74B5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4D00DE-3DBA-4EE6-AE9C-DBC62EEBD2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8782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62DD86-0ED8-4545-BB59-46E6842FD65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7F64475-4FE9-421D-9900-7919BC9CA1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940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7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C7550D-3413-4D18-B6C3-E2A539F0CEC2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9FF4D74-FD65-43A8-BDAC-5BBEAE5F09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0622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71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70F95-EB17-4765-8A74-2DCA314EFB96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462FB7C-F4D7-474B-BD9E-9BDAAD9758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168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A4AB7-43D1-44A4-AE06-EAD00B241D4D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7199327-7CA8-4F1A-977C-04A68DF064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2529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32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5" y="36532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83F2A-68EA-4D68-8AB0-3CE508593C7F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F598C58-E056-49B7-8F80-9F095AE97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57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D11E3-1927-4B02-997A-0DB4E31217B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DB77-6088-4D46-A617-27205D1F38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2018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22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73" indent="0" algn="ctr">
              <a:buNone/>
              <a:defRPr sz="2000"/>
            </a:lvl2pPr>
            <a:lvl3pPr marL="894175" indent="0" algn="ctr">
              <a:buNone/>
              <a:defRPr sz="1800"/>
            </a:lvl3pPr>
            <a:lvl4pPr marL="1341256" indent="0" algn="ctr">
              <a:buNone/>
              <a:defRPr sz="1600"/>
            </a:lvl4pPr>
            <a:lvl5pPr marL="1788344" indent="0" algn="ctr">
              <a:buNone/>
              <a:defRPr sz="1600"/>
            </a:lvl5pPr>
            <a:lvl6pPr marL="2235425" indent="0" algn="ctr">
              <a:buNone/>
              <a:defRPr sz="1600"/>
            </a:lvl6pPr>
            <a:lvl7pPr marL="2682511" indent="0" algn="ctr">
              <a:buNone/>
              <a:defRPr sz="1600"/>
            </a:lvl7pPr>
            <a:lvl8pPr marL="3129592" indent="0" algn="ctr">
              <a:buNone/>
              <a:defRPr sz="1600"/>
            </a:lvl8pPr>
            <a:lvl9pPr marL="357668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DBE-7EC0-4CAD-A9E6-8E0651974D14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23D08C-7580-4021-971E-D5FF6614D1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12679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8F3D3-2B55-4E46-98FA-00AC157FBED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0D956B-B73F-4D0D-8389-E3435B5F2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22423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8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6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5AABB-B593-47E2-BFCB-F5608BE70BDE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7B9622-F3A5-4F2E-BC8C-77731DA9BF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53937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DD8E87-D7B7-4F96-A4F8-C7B92FE89B89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38264E-7630-432D-9D2A-D792D48783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1178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B93B5D-D7A6-4F51-B4DA-08CAA9B60801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F45202-5D07-4FCA-AF37-7CBCDC3923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3908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B1CB2E-41A6-4A85-B98D-7A93B7C74B5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27D7CC-CD56-4E61-A22B-1B62D191A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94828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62DD86-0ED8-4545-BB59-46E6842FD65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3623F7E-A52F-4599-B4FA-3AF5BAFA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98223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671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C7550D-3413-4D18-B6C3-E2A539F0CEC2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7766A2-B9F4-4686-9082-B837A14AFD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83746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671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70F95-EB17-4765-8A74-2DCA314EFB96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4ED686-FBFA-4FF9-9199-B5347C297F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79180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A4AB7-43D1-44A4-AE06-EAD00B241D4D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0EE81C9-43AC-414D-BAC9-A12DF36C25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827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3B09D0C-04BA-44FD-A094-998EBC3671DA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DB7A259-338D-47B5-B62F-CC79740A0E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172269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32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5" y="36532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83F2A-68EA-4D68-8AB0-3CE508593C7F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1759E0-CEA3-4823-803B-0796B3EFEE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99288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1" y="3602220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73" indent="0" algn="ctr">
              <a:buNone/>
              <a:defRPr sz="2000"/>
            </a:lvl2pPr>
            <a:lvl3pPr marL="894175" indent="0" algn="ctr">
              <a:buNone/>
              <a:defRPr sz="1800"/>
            </a:lvl3pPr>
            <a:lvl4pPr marL="1341256" indent="0" algn="ctr">
              <a:buNone/>
              <a:defRPr sz="1600"/>
            </a:lvl4pPr>
            <a:lvl5pPr marL="1788344" indent="0" algn="ctr">
              <a:buNone/>
              <a:defRPr sz="1600"/>
            </a:lvl5pPr>
            <a:lvl6pPr marL="2235425" indent="0" algn="ctr">
              <a:buNone/>
              <a:defRPr sz="1600"/>
            </a:lvl6pPr>
            <a:lvl7pPr marL="2682511" indent="0" algn="ctr">
              <a:buNone/>
              <a:defRPr sz="1600"/>
            </a:lvl7pPr>
            <a:lvl8pPr marL="3129592" indent="0" algn="ctr">
              <a:buNone/>
              <a:defRPr sz="1600"/>
            </a:lvl8pPr>
            <a:lvl9pPr marL="357668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201DBE-7EC0-4CAD-A9E6-8E0651974D14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55498C-8E88-4DA5-9D62-6C66D259B7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70060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188F3D3-2B55-4E46-98FA-00AC157FBED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8C821F-1D14-4170-BEB2-B7DF496D0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82215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9" y="170980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9" y="458964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5AABB-B593-47E2-BFCB-F5608BE70BDE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91B77D4-E193-479C-975F-2B96E8D26F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4791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0DD8E87-D7B7-4F96-A4F8-C7B92FE89B89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E72A1F3-3EA5-46A4-A562-4B762E9D9D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17619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29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294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B93B5D-D7A6-4F51-B4DA-08CAA9B60801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E4DD839-4C5F-4F2C-8713-8D349A9058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95999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1B1CB2E-41A6-4A85-B98D-7A93B7C74B5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5AD5816-50CB-4C04-AD28-7E800C4B4D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31862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D62DD86-0ED8-4545-BB59-46E6842FD65B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30A8C3-DA08-429A-B58B-285F7B83AA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492836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62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C7550D-3413-4D18-B6C3-E2A539F0CEC2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C42A6A6-3F76-4A3D-866A-F32FA6D9F0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92874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623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73" indent="0">
              <a:buNone/>
              <a:defRPr sz="1400"/>
            </a:lvl2pPr>
            <a:lvl3pPr marL="894175" indent="0">
              <a:buNone/>
              <a:defRPr sz="1200"/>
            </a:lvl3pPr>
            <a:lvl4pPr marL="1341256" indent="0">
              <a:buNone/>
              <a:defRPr sz="1000"/>
            </a:lvl4pPr>
            <a:lvl5pPr marL="1788344" indent="0">
              <a:buNone/>
              <a:defRPr sz="1000"/>
            </a:lvl5pPr>
            <a:lvl6pPr marL="2235425" indent="0">
              <a:buNone/>
              <a:defRPr sz="1000"/>
            </a:lvl6pPr>
            <a:lvl7pPr marL="2682511" indent="0">
              <a:buNone/>
              <a:defRPr sz="1000"/>
            </a:lvl7pPr>
            <a:lvl8pPr marL="3129592" indent="0">
              <a:buNone/>
              <a:defRPr sz="1000"/>
            </a:lvl8pPr>
            <a:lvl9pPr marL="3576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2D70F95-EB17-4765-8A74-2DCA314EFB96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E3DBC4-BAB8-44B7-85BF-02FE6371BF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748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F0CAA6-5594-4CAB-AE21-61F49FDEA2D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61140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EEA4AB7-43D1-44A4-AE06-EAD00B241D4D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1019E6-CB6C-4462-8AB0-7C460B3C6E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90734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321"/>
            <a:ext cx="1971675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70" y="365321"/>
            <a:ext cx="5800725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E083F2A-68EA-4D68-8AB0-3CE508593C7F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91F58BD-9F63-4708-B293-ADB6C9E4EF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72497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8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E2D38-E52F-460E-977F-CD06F219C49C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5B6B4-6A7F-4204-A8F8-B5581C75CD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6829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FE4E1-CF3D-4721-A5F8-713AAA69F5D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4815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81" tIns="35181" rIns="35181" bIns="35181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A789-D88C-44FD-A5B8-601D2053C0E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9F4-C6F9-4ED9-9715-6C4BA9CC5B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19027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7D3FE-F706-4855-86DF-0EA2952A5A7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9A2C6-4228-495D-B1DF-3CDEBD1B90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33865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93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9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752CE-E2FE-445D-8CEF-0E12F8EF968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89034-0885-4E96-A956-7439B136AE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22232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58B4-6DE1-4CDA-A509-83453A3511E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C5283-095A-4ACD-894E-A69D00B7BF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83711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A1CAB-09F6-4560-A2BC-DF38C8CF05B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3A37C-C67F-44DD-8A34-F3B37BE727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35800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9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1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FA89-ECD8-4E76-86E8-198DD243136E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3298-0213-41C5-AD18-E9A3FB584B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198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09" tIns="35109" rIns="35109" bIns="3510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33F83A-AF0B-42BE-934E-F93BFFBEFED4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16DA4B9-F56D-43CA-ADAE-D4BD73680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99915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4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9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94A6-9C5F-4A11-AACF-A15E0629DCA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5852-EF3A-49C4-A3FC-639044D46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741903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50C6E-BC92-4180-B727-7995BBF35DD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1FD6-8BCC-4935-9F3E-D19459D65E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7084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6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6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B8B4-D59B-41E1-A678-76139220ADB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5918-C4F8-4222-B6DD-E17ADDF6E8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83110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7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7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1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5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2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9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6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D409-B29F-47B8-90B4-45197A0597CB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055D-E4A1-42E3-AD34-34C272A2A9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41487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84646-203C-4EA3-8DCF-D7D923036D83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17457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81" tIns="35181" rIns="35181" bIns="35181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5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7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41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12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8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5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825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9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76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9757-3333-4EA1-90FB-8ECBBE97D76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9498-1745-47EB-A0DC-9AA9E6E94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52335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35E6-62F3-48BC-A611-68DB5A210F14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5934-5697-4BEA-8114-66202177FE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87323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8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73" indent="0">
              <a:buNone/>
              <a:defRPr sz="2000" b="1"/>
            </a:lvl2pPr>
            <a:lvl3pPr marL="894175" indent="0">
              <a:buNone/>
              <a:defRPr sz="1800" b="1"/>
            </a:lvl3pPr>
            <a:lvl4pPr marL="1341256" indent="0">
              <a:buNone/>
              <a:defRPr sz="1600" b="1"/>
            </a:lvl4pPr>
            <a:lvl5pPr marL="1788344" indent="0">
              <a:buNone/>
              <a:defRPr sz="1600" b="1"/>
            </a:lvl5pPr>
            <a:lvl6pPr marL="2235425" indent="0">
              <a:buNone/>
              <a:defRPr sz="1600" b="1"/>
            </a:lvl6pPr>
            <a:lvl7pPr marL="2682511" indent="0">
              <a:buNone/>
              <a:defRPr sz="1600" b="1"/>
            </a:lvl7pPr>
            <a:lvl8pPr marL="3129592" indent="0">
              <a:buNone/>
              <a:defRPr sz="1600" b="1"/>
            </a:lvl8pPr>
            <a:lvl9pPr marL="35766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8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6C27-1B18-4628-92A9-9DC1D6A4CC8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933B-967D-4272-AC4E-20F813A6D6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81821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6EE26-9CB8-496A-87C6-1FEF4DC2DBB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4ADD-E15E-465B-84F0-AED61574AB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03123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7BD2-071C-42D2-8A61-5FAC822A789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AF24-10F7-4AAF-9A26-7321D78C10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546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D2CC0A9-6A36-411E-A044-0789B875570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986AB7B-8AFF-439C-BD19-028BAFE1C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15866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5D8A-4076-4956-8F9C-7FCE89BCBFF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40340-D4A5-408D-9D33-89AF18A50D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49078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7073" indent="0">
              <a:buNone/>
              <a:defRPr sz="2800"/>
            </a:lvl2pPr>
            <a:lvl3pPr marL="894175" indent="0">
              <a:buNone/>
              <a:defRPr sz="2400"/>
            </a:lvl3pPr>
            <a:lvl4pPr marL="1341256" indent="0">
              <a:buNone/>
              <a:defRPr sz="2000"/>
            </a:lvl4pPr>
            <a:lvl5pPr marL="1788344" indent="0">
              <a:buNone/>
              <a:defRPr sz="2000"/>
            </a:lvl5pPr>
            <a:lvl6pPr marL="2235425" indent="0">
              <a:buNone/>
              <a:defRPr sz="2000"/>
            </a:lvl6pPr>
            <a:lvl7pPr marL="2682511" indent="0">
              <a:buNone/>
              <a:defRPr sz="2000"/>
            </a:lvl7pPr>
            <a:lvl8pPr marL="3129592" indent="0">
              <a:buNone/>
              <a:defRPr sz="2000"/>
            </a:lvl8pPr>
            <a:lvl9pPr marL="357668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7073" indent="0">
              <a:buNone/>
              <a:defRPr sz="1200"/>
            </a:lvl2pPr>
            <a:lvl3pPr marL="894175" indent="0">
              <a:buNone/>
              <a:defRPr sz="1000"/>
            </a:lvl3pPr>
            <a:lvl4pPr marL="1341256" indent="0">
              <a:buNone/>
              <a:defRPr sz="900"/>
            </a:lvl4pPr>
            <a:lvl5pPr marL="1788344" indent="0">
              <a:buNone/>
              <a:defRPr sz="900"/>
            </a:lvl5pPr>
            <a:lvl6pPr marL="2235425" indent="0">
              <a:buNone/>
              <a:defRPr sz="900"/>
            </a:lvl6pPr>
            <a:lvl7pPr marL="2682511" indent="0">
              <a:buNone/>
              <a:defRPr sz="900"/>
            </a:lvl7pPr>
            <a:lvl8pPr marL="3129592" indent="0">
              <a:buNone/>
              <a:defRPr sz="900"/>
            </a:lvl8pPr>
            <a:lvl9pPr marL="35766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5F672-20C2-4703-8243-9861F1FB5F23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B8B5C-9678-4D02-B8CA-0942960144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35913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FF798-6CE1-4DC6-9E69-FD11C958725B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16FB-3ECE-4760-86B8-A05C658DB2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239730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A460-3FF7-487D-98B7-66AFAE701E3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233D0-76B3-408A-B6EE-A045101DC8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7155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0162CB-7774-42B6-A8D6-D7100C05D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45AFF31-0187-4DCF-86D8-8A12095FE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0220" indent="0" algn="ctr">
              <a:buNone/>
              <a:defRPr sz="2000"/>
            </a:lvl2pPr>
            <a:lvl3pPr marL="900476" indent="0" algn="ctr">
              <a:buNone/>
              <a:defRPr sz="1800"/>
            </a:lvl3pPr>
            <a:lvl4pPr marL="1350708" indent="0" algn="ctr">
              <a:buNone/>
              <a:defRPr sz="1600"/>
            </a:lvl4pPr>
            <a:lvl5pPr marL="1800941" indent="0" algn="ctr">
              <a:buNone/>
              <a:defRPr sz="1600"/>
            </a:lvl5pPr>
            <a:lvl6pPr marL="2251176" indent="0" algn="ctr">
              <a:buNone/>
              <a:defRPr sz="1600"/>
            </a:lvl6pPr>
            <a:lvl7pPr marL="2701414" indent="0" algn="ctr">
              <a:buNone/>
              <a:defRPr sz="1600"/>
            </a:lvl7pPr>
            <a:lvl8pPr marL="3151644" indent="0" algn="ctr">
              <a:buNone/>
              <a:defRPr sz="1600"/>
            </a:lvl8pPr>
            <a:lvl9pPr marL="3601882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4497E3-59CE-48BA-9476-6008FB14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F59D18-9B7D-448C-BDD0-9BA60D40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41EB45-9CEC-41BC-B57C-DE54E236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7579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0831EB-FD68-410F-A842-731404206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359501D-00ED-4FC7-ABF6-F4226FF18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31B43C-06FB-4131-934D-93C6E2DF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63501A-AF27-41E2-9C20-3BD908CF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B0595E8-6FEB-4BC2-B7BF-2F6A1B08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4667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ACC399-7E00-4DB2-ACFD-B6A9E77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475FC41-AE8B-4333-B193-54A64984C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55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02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04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50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0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11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1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1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18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C773B6-AA1E-46DE-952A-2B927088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8E09DB-02D4-47B9-8923-D54DDC13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F6D7AF3-D869-41BE-B88F-06A3D33A0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2031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BA5071-FC92-4A91-82C8-8EC4E451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CF56A7-3BFC-4BEB-B4F8-5363808FD9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25F0DC-1CFD-4905-B118-DDC62924C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3E6073E-F0BD-4180-A997-7D852C3E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3507376-7B3C-456B-90AB-EF3388F4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DD441B-D399-4B6B-BA35-EAAA0992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605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0F3669-ED59-42BE-B6CC-D2C75A0E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43D184-FD2E-4AB8-A291-1039C00F3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220" indent="0">
              <a:buNone/>
              <a:defRPr sz="2000" b="1"/>
            </a:lvl2pPr>
            <a:lvl3pPr marL="900476" indent="0">
              <a:buNone/>
              <a:defRPr sz="1800" b="1"/>
            </a:lvl3pPr>
            <a:lvl4pPr marL="1350708" indent="0">
              <a:buNone/>
              <a:defRPr sz="1600" b="1"/>
            </a:lvl4pPr>
            <a:lvl5pPr marL="1800941" indent="0">
              <a:buNone/>
              <a:defRPr sz="1600" b="1"/>
            </a:lvl5pPr>
            <a:lvl6pPr marL="2251176" indent="0">
              <a:buNone/>
              <a:defRPr sz="1600" b="1"/>
            </a:lvl6pPr>
            <a:lvl7pPr marL="2701414" indent="0">
              <a:buNone/>
              <a:defRPr sz="1600" b="1"/>
            </a:lvl7pPr>
            <a:lvl8pPr marL="3151644" indent="0">
              <a:buNone/>
              <a:defRPr sz="1600" b="1"/>
            </a:lvl8pPr>
            <a:lvl9pPr marL="36018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631BAD9-8DD7-4125-AE6A-BFF3C7255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7720582-2D25-432F-AB01-26F012E5B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244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220" indent="0">
              <a:buNone/>
              <a:defRPr sz="2000" b="1"/>
            </a:lvl2pPr>
            <a:lvl3pPr marL="900476" indent="0">
              <a:buNone/>
              <a:defRPr sz="1800" b="1"/>
            </a:lvl3pPr>
            <a:lvl4pPr marL="1350708" indent="0">
              <a:buNone/>
              <a:defRPr sz="1600" b="1"/>
            </a:lvl4pPr>
            <a:lvl5pPr marL="1800941" indent="0">
              <a:buNone/>
              <a:defRPr sz="1600" b="1"/>
            </a:lvl5pPr>
            <a:lvl6pPr marL="2251176" indent="0">
              <a:buNone/>
              <a:defRPr sz="1600" b="1"/>
            </a:lvl6pPr>
            <a:lvl7pPr marL="2701414" indent="0">
              <a:buNone/>
              <a:defRPr sz="1600" b="1"/>
            </a:lvl7pPr>
            <a:lvl8pPr marL="3151644" indent="0">
              <a:buNone/>
              <a:defRPr sz="1600" b="1"/>
            </a:lvl8pPr>
            <a:lvl9pPr marL="3601882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4B7AC71-B37E-4C88-9F2C-CC97A3E1E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244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CE673A9-2B73-4951-A71F-A81F8BCE8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67BE09C-18C7-493F-AA6B-6D14C5A8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C66DAC1-F0F8-4215-A327-7BB281C3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5426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295B41-3299-4891-922C-36E02FC7F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95AC652-5B4C-4004-80FD-5074D7884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12A6612-6EE2-488C-84BC-224D1C0A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2E28BCA-A90C-455D-9AC6-672E310B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22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DF51B0F-4B5A-4E35-8294-E863A17D409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499052A-66D1-4467-9CBE-74842FFF4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107396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49A2C4D-96D6-4D90-BB02-C8BCAAD9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8004907-93B9-45FE-AF9B-5B56BB1F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CE825D5-E88C-43E9-8ED2-E1B9334A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999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B27DB5-FF60-4B19-9CDC-CF14AA6C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6C97FC-DCA9-40A0-B856-AD679DA7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3DE7F2B-5BD9-49F5-9B06-9D0F6EF9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220" indent="0">
              <a:buNone/>
              <a:defRPr sz="1400"/>
            </a:lvl2pPr>
            <a:lvl3pPr marL="900476" indent="0">
              <a:buNone/>
              <a:defRPr sz="1200"/>
            </a:lvl3pPr>
            <a:lvl4pPr marL="1350708" indent="0">
              <a:buNone/>
              <a:defRPr sz="1000"/>
            </a:lvl4pPr>
            <a:lvl5pPr marL="1800941" indent="0">
              <a:buNone/>
              <a:defRPr sz="1000"/>
            </a:lvl5pPr>
            <a:lvl6pPr marL="2251176" indent="0">
              <a:buNone/>
              <a:defRPr sz="1000"/>
            </a:lvl6pPr>
            <a:lvl7pPr marL="2701414" indent="0">
              <a:buNone/>
              <a:defRPr sz="1000"/>
            </a:lvl7pPr>
            <a:lvl8pPr marL="3151644" indent="0">
              <a:buNone/>
              <a:defRPr sz="1000"/>
            </a:lvl8pPr>
            <a:lvl9pPr marL="360188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218E459-FF73-48ED-90B2-2536DCE8D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612E92E-5D13-4718-90D0-57B254C9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8AC36FF-1BE7-421D-84EF-AD6BB4A5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6530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C8D5EC-A855-4977-9569-7F594A92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96FAB6A-3F30-44BF-98ED-D6ECD220D3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52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0220" indent="0">
              <a:buNone/>
              <a:defRPr sz="2800"/>
            </a:lvl2pPr>
            <a:lvl3pPr marL="900476" indent="0">
              <a:buNone/>
              <a:defRPr sz="2400"/>
            </a:lvl3pPr>
            <a:lvl4pPr marL="1350708" indent="0">
              <a:buNone/>
              <a:defRPr sz="2000"/>
            </a:lvl4pPr>
            <a:lvl5pPr marL="1800941" indent="0">
              <a:buNone/>
              <a:defRPr sz="2000"/>
            </a:lvl5pPr>
            <a:lvl6pPr marL="2251176" indent="0">
              <a:buNone/>
              <a:defRPr sz="2000"/>
            </a:lvl6pPr>
            <a:lvl7pPr marL="2701414" indent="0">
              <a:buNone/>
              <a:defRPr sz="2000"/>
            </a:lvl7pPr>
            <a:lvl8pPr marL="3151644" indent="0">
              <a:buNone/>
              <a:defRPr sz="2000"/>
            </a:lvl8pPr>
            <a:lvl9pPr marL="3601882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C0D3627-74E4-4929-9264-4087C870C4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0220" indent="0">
              <a:buNone/>
              <a:defRPr sz="1400"/>
            </a:lvl2pPr>
            <a:lvl3pPr marL="900476" indent="0">
              <a:buNone/>
              <a:defRPr sz="1200"/>
            </a:lvl3pPr>
            <a:lvl4pPr marL="1350708" indent="0">
              <a:buNone/>
              <a:defRPr sz="1000"/>
            </a:lvl4pPr>
            <a:lvl5pPr marL="1800941" indent="0">
              <a:buNone/>
              <a:defRPr sz="1000"/>
            </a:lvl5pPr>
            <a:lvl6pPr marL="2251176" indent="0">
              <a:buNone/>
              <a:defRPr sz="1000"/>
            </a:lvl6pPr>
            <a:lvl7pPr marL="2701414" indent="0">
              <a:buNone/>
              <a:defRPr sz="1000"/>
            </a:lvl7pPr>
            <a:lvl8pPr marL="3151644" indent="0">
              <a:buNone/>
              <a:defRPr sz="1000"/>
            </a:lvl8pPr>
            <a:lvl9pPr marL="360188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DDE8FA5-075C-4E85-9121-80521CC8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9792CED-E60B-40FC-95A2-B3A33C5D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CF58E56-2A90-4522-B1A7-4AE0DA59A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1810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9B7B42-06BE-402A-AE9A-935E4FA3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1E3D3F1-01BF-4481-A5EA-12F4867E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170CA2-A860-460B-BECA-36D918EBA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CC4DC0A-D9AC-44D6-9660-93AE2D993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89EF86-FDCA-4121-BF98-9030B8A9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6953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EF83E25-2D06-4E81-9658-060A1278E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6A45BB-95BD-43CF-B32B-B80E0F593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377F4D-FB5D-484F-83B6-EC1CAA91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E32E4F-5057-4630-8AC2-31E91B8F0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E519F2-56B8-4F79-BB5D-A083D4709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4618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=""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7761" y="0"/>
            <a:ext cx="5666242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00522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321870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87350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5599444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36680" indent="0" algn="ctr">
              <a:buNone/>
              <a:defRPr sz="1900"/>
            </a:lvl2pPr>
            <a:lvl3pPr marL="873370" indent="0" algn="ctr">
              <a:buNone/>
              <a:defRPr sz="1700"/>
            </a:lvl3pPr>
            <a:lvl4pPr marL="1310051" indent="0" algn="ctr">
              <a:buNone/>
              <a:defRPr sz="1500"/>
            </a:lvl4pPr>
            <a:lvl5pPr marL="1746735" indent="0" algn="ctr">
              <a:buNone/>
              <a:defRPr sz="1500"/>
            </a:lvl5pPr>
            <a:lvl6pPr marL="2183422" indent="0" algn="ctr">
              <a:buNone/>
              <a:defRPr sz="1500"/>
            </a:lvl6pPr>
            <a:lvl7pPr marL="2620107" indent="0" algn="ctr">
              <a:buNone/>
              <a:defRPr sz="1500"/>
            </a:lvl7pPr>
            <a:lvl8pPr marL="3056791" indent="0" algn="ctr">
              <a:buNone/>
              <a:defRPr sz="1500"/>
            </a:lvl8pPr>
            <a:lvl9pPr marL="3493472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72786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96945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537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366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33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00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46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834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20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567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934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97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37E08B9-E5A0-4327-92DA-0833B3E2F6C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9789F6E-CC95-4F22-B852-1EB78CA6D8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64500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2578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680" indent="0">
              <a:buNone/>
              <a:defRPr sz="1900" b="1"/>
            </a:lvl2pPr>
            <a:lvl3pPr marL="873370" indent="0">
              <a:buNone/>
              <a:defRPr sz="1700" b="1"/>
            </a:lvl3pPr>
            <a:lvl4pPr marL="1310051" indent="0">
              <a:buNone/>
              <a:defRPr sz="1500" b="1"/>
            </a:lvl4pPr>
            <a:lvl5pPr marL="1746735" indent="0">
              <a:buNone/>
              <a:defRPr sz="1500" b="1"/>
            </a:lvl5pPr>
            <a:lvl6pPr marL="2183422" indent="0">
              <a:buNone/>
              <a:defRPr sz="1500" b="1"/>
            </a:lvl6pPr>
            <a:lvl7pPr marL="2620107" indent="0">
              <a:buNone/>
              <a:defRPr sz="1500" b="1"/>
            </a:lvl7pPr>
            <a:lvl8pPr marL="3056791" indent="0">
              <a:buNone/>
              <a:defRPr sz="1500" b="1"/>
            </a:lvl8pPr>
            <a:lvl9pPr marL="349347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23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6680" indent="0">
              <a:buNone/>
              <a:defRPr sz="1900" b="1"/>
            </a:lvl2pPr>
            <a:lvl3pPr marL="873370" indent="0">
              <a:buNone/>
              <a:defRPr sz="1700" b="1"/>
            </a:lvl3pPr>
            <a:lvl4pPr marL="1310051" indent="0">
              <a:buNone/>
              <a:defRPr sz="1500" b="1"/>
            </a:lvl4pPr>
            <a:lvl5pPr marL="1746735" indent="0">
              <a:buNone/>
              <a:defRPr sz="1500" b="1"/>
            </a:lvl5pPr>
            <a:lvl6pPr marL="2183422" indent="0">
              <a:buNone/>
              <a:defRPr sz="1500" b="1"/>
            </a:lvl6pPr>
            <a:lvl7pPr marL="2620107" indent="0">
              <a:buNone/>
              <a:defRPr sz="1500" b="1"/>
            </a:lvl7pPr>
            <a:lvl8pPr marL="3056791" indent="0">
              <a:buNone/>
              <a:defRPr sz="1500" b="1"/>
            </a:lvl8pPr>
            <a:lvl9pPr marL="3493472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23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8090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547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157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99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6680" indent="0">
              <a:buNone/>
              <a:defRPr sz="1400"/>
            </a:lvl2pPr>
            <a:lvl3pPr marL="873370" indent="0">
              <a:buNone/>
              <a:defRPr sz="1200"/>
            </a:lvl3pPr>
            <a:lvl4pPr marL="1310051" indent="0">
              <a:buNone/>
              <a:defRPr sz="1000"/>
            </a:lvl4pPr>
            <a:lvl5pPr marL="1746735" indent="0">
              <a:buNone/>
              <a:defRPr sz="1000"/>
            </a:lvl5pPr>
            <a:lvl6pPr marL="2183422" indent="0">
              <a:buNone/>
              <a:defRPr sz="1000"/>
            </a:lvl6pPr>
            <a:lvl7pPr marL="2620107" indent="0">
              <a:buNone/>
              <a:defRPr sz="1000"/>
            </a:lvl7pPr>
            <a:lvl8pPr marL="3056791" indent="0">
              <a:buNone/>
              <a:defRPr sz="1000"/>
            </a:lvl8pPr>
            <a:lvl9pPr marL="34934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20435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99"/>
            <a:ext cx="4629150" cy="4873625"/>
          </a:xfrm>
        </p:spPr>
        <p:txBody>
          <a:bodyPr anchor="t"/>
          <a:lstStyle>
            <a:lvl1pPr marL="0" indent="0">
              <a:buNone/>
              <a:defRPr sz="3100"/>
            </a:lvl1pPr>
            <a:lvl2pPr marL="436680" indent="0">
              <a:buNone/>
              <a:defRPr sz="2700"/>
            </a:lvl2pPr>
            <a:lvl3pPr marL="873370" indent="0">
              <a:buNone/>
              <a:defRPr sz="2300"/>
            </a:lvl3pPr>
            <a:lvl4pPr marL="1310051" indent="0">
              <a:buNone/>
              <a:defRPr sz="1900"/>
            </a:lvl4pPr>
            <a:lvl5pPr marL="1746735" indent="0">
              <a:buNone/>
              <a:defRPr sz="1900"/>
            </a:lvl5pPr>
            <a:lvl6pPr marL="2183422" indent="0">
              <a:buNone/>
              <a:defRPr sz="1900"/>
            </a:lvl6pPr>
            <a:lvl7pPr marL="2620107" indent="0">
              <a:buNone/>
              <a:defRPr sz="1900"/>
            </a:lvl7pPr>
            <a:lvl8pPr marL="3056791" indent="0">
              <a:buNone/>
              <a:defRPr sz="1900"/>
            </a:lvl8pPr>
            <a:lvl9pPr marL="3493472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6680" indent="0">
              <a:buNone/>
              <a:defRPr sz="1400"/>
            </a:lvl2pPr>
            <a:lvl3pPr marL="873370" indent="0">
              <a:buNone/>
              <a:defRPr sz="1200"/>
            </a:lvl3pPr>
            <a:lvl4pPr marL="1310051" indent="0">
              <a:buNone/>
              <a:defRPr sz="1000"/>
            </a:lvl4pPr>
            <a:lvl5pPr marL="1746735" indent="0">
              <a:buNone/>
              <a:defRPr sz="1000"/>
            </a:lvl5pPr>
            <a:lvl6pPr marL="2183422" indent="0">
              <a:buNone/>
              <a:defRPr sz="1000"/>
            </a:lvl6pPr>
            <a:lvl7pPr marL="2620107" indent="0">
              <a:buNone/>
              <a:defRPr sz="1000"/>
            </a:lvl7pPr>
            <a:lvl8pPr marL="3056791" indent="0">
              <a:buNone/>
              <a:defRPr sz="1000"/>
            </a:lvl8pPr>
            <a:lvl9pPr marL="34934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9994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8230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3384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4557935" y="72"/>
            <a:ext cx="45860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8710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6071890" y="72"/>
            <a:ext cx="30721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412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AFE7C63-2A5C-462E-854A-68B2B5CD9B6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546A926-7BCB-4D9F-BA2D-C82711B8B6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76271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437282" y="-37018"/>
            <a:ext cx="1255404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034" tIns="27990" rIns="56034" bIns="27990" rtlCol="0" anchor="ctr"/>
          <a:lstStyle/>
          <a:p>
            <a:pPr algn="ctr" defTabSz="792127" fontAlgn="auto">
              <a:spcBef>
                <a:spcPts val="0"/>
              </a:spcBef>
              <a:spcAft>
                <a:spcPts val="0"/>
              </a:spcAft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4151" y="-128822"/>
            <a:ext cx="1255404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034" tIns="27990" rIns="56034" bIns="27990" rtlCol="0" anchor="ctr"/>
          <a:lstStyle/>
          <a:p>
            <a:pPr algn="ctr" defTabSz="792127" fontAlgn="auto">
              <a:spcBef>
                <a:spcPts val="0"/>
              </a:spcBef>
              <a:spcAft>
                <a:spcPts val="0"/>
              </a:spcAft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1" y="7"/>
            <a:ext cx="818116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034" tIns="27990" rIns="56034" bIns="27990" rtlCol="0" anchor="ctr"/>
          <a:lstStyle/>
          <a:p>
            <a:pPr algn="ctr" defTabSz="792127" fontAlgn="auto">
              <a:spcBef>
                <a:spcPts val="0"/>
              </a:spcBef>
              <a:spcAft>
                <a:spcPts val="0"/>
              </a:spcAft>
            </a:pPr>
            <a:endParaRPr lang="ru-RU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5418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039"/>
            <a:ext cx="6858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38396" indent="0" algn="ctr">
              <a:buNone/>
              <a:defRPr sz="1900"/>
            </a:lvl2pPr>
            <a:lvl3pPr marL="876800" indent="0" algn="ctr">
              <a:buNone/>
              <a:defRPr sz="1700"/>
            </a:lvl3pPr>
            <a:lvl4pPr marL="1315195" indent="0" algn="ctr">
              <a:buNone/>
              <a:defRPr sz="1500"/>
            </a:lvl4pPr>
            <a:lvl5pPr marL="1753595" indent="0" algn="ctr">
              <a:buNone/>
              <a:defRPr sz="1500"/>
            </a:lvl5pPr>
            <a:lvl6pPr marL="2191995" indent="0" algn="ctr">
              <a:buNone/>
              <a:defRPr sz="1500"/>
            </a:lvl6pPr>
            <a:lvl7pPr marL="2630396" indent="0" algn="ctr">
              <a:buNone/>
              <a:defRPr sz="1500"/>
            </a:lvl7pPr>
            <a:lvl8pPr marL="3068795" indent="0" algn="ctr">
              <a:buNone/>
              <a:defRPr sz="1500"/>
            </a:lvl8pPr>
            <a:lvl9pPr marL="3507191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3758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80650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513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383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68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51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35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19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03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687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071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32593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54476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396" indent="0">
              <a:buNone/>
              <a:defRPr sz="1900" b="1"/>
            </a:lvl2pPr>
            <a:lvl3pPr marL="876800" indent="0">
              <a:buNone/>
              <a:defRPr sz="1700" b="1"/>
            </a:lvl3pPr>
            <a:lvl4pPr marL="1315195" indent="0">
              <a:buNone/>
              <a:defRPr sz="1500" b="1"/>
            </a:lvl4pPr>
            <a:lvl5pPr marL="1753595" indent="0">
              <a:buNone/>
              <a:defRPr sz="1500" b="1"/>
            </a:lvl5pPr>
            <a:lvl6pPr marL="2191995" indent="0">
              <a:buNone/>
              <a:defRPr sz="1500" b="1"/>
            </a:lvl6pPr>
            <a:lvl7pPr marL="2630396" indent="0">
              <a:buNone/>
              <a:defRPr sz="1500" b="1"/>
            </a:lvl7pPr>
            <a:lvl8pPr marL="3068795" indent="0">
              <a:buNone/>
              <a:defRPr sz="1500" b="1"/>
            </a:lvl8pPr>
            <a:lvl9pPr marL="3507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99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8396" indent="0">
              <a:buNone/>
              <a:defRPr sz="1900" b="1"/>
            </a:lvl2pPr>
            <a:lvl3pPr marL="876800" indent="0">
              <a:buNone/>
              <a:defRPr sz="1700" b="1"/>
            </a:lvl3pPr>
            <a:lvl4pPr marL="1315195" indent="0">
              <a:buNone/>
              <a:defRPr sz="1500" b="1"/>
            </a:lvl4pPr>
            <a:lvl5pPr marL="1753595" indent="0">
              <a:buNone/>
              <a:defRPr sz="1500" b="1"/>
            </a:lvl5pPr>
            <a:lvl6pPr marL="2191995" indent="0">
              <a:buNone/>
              <a:defRPr sz="1500" b="1"/>
            </a:lvl6pPr>
            <a:lvl7pPr marL="2630396" indent="0">
              <a:buNone/>
              <a:defRPr sz="1500" b="1"/>
            </a:lvl7pPr>
            <a:lvl8pPr marL="3068795" indent="0">
              <a:buNone/>
              <a:defRPr sz="1500" b="1"/>
            </a:lvl8pPr>
            <a:lvl9pPr marL="3507191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99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9455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12169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984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75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8396" indent="0">
              <a:buNone/>
              <a:defRPr sz="1400"/>
            </a:lvl2pPr>
            <a:lvl3pPr marL="876800" indent="0">
              <a:buNone/>
              <a:defRPr sz="1200"/>
            </a:lvl3pPr>
            <a:lvl4pPr marL="1315195" indent="0">
              <a:buNone/>
              <a:defRPr sz="1000"/>
            </a:lvl4pPr>
            <a:lvl5pPr marL="1753595" indent="0">
              <a:buNone/>
              <a:defRPr sz="1000"/>
            </a:lvl5pPr>
            <a:lvl6pPr marL="2191995" indent="0">
              <a:buNone/>
              <a:defRPr sz="1000"/>
            </a:lvl6pPr>
            <a:lvl7pPr marL="2630396" indent="0">
              <a:buNone/>
              <a:defRPr sz="1000"/>
            </a:lvl7pPr>
            <a:lvl8pPr marL="3068795" indent="0">
              <a:buNone/>
              <a:defRPr sz="1000"/>
            </a:lvl8pPr>
            <a:lvl9pPr marL="350719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3197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75"/>
            <a:ext cx="4629150" cy="4873625"/>
          </a:xfrm>
        </p:spPr>
        <p:txBody>
          <a:bodyPr anchor="t"/>
          <a:lstStyle>
            <a:lvl1pPr marL="0" indent="0">
              <a:buNone/>
              <a:defRPr sz="3100"/>
            </a:lvl1pPr>
            <a:lvl2pPr marL="438396" indent="0">
              <a:buNone/>
              <a:defRPr sz="2700"/>
            </a:lvl2pPr>
            <a:lvl3pPr marL="876800" indent="0">
              <a:buNone/>
              <a:defRPr sz="2300"/>
            </a:lvl3pPr>
            <a:lvl4pPr marL="1315195" indent="0">
              <a:buNone/>
              <a:defRPr sz="1900"/>
            </a:lvl4pPr>
            <a:lvl5pPr marL="1753595" indent="0">
              <a:buNone/>
              <a:defRPr sz="1900"/>
            </a:lvl5pPr>
            <a:lvl6pPr marL="2191995" indent="0">
              <a:buNone/>
              <a:defRPr sz="1900"/>
            </a:lvl6pPr>
            <a:lvl7pPr marL="2630396" indent="0">
              <a:buNone/>
              <a:defRPr sz="1900"/>
            </a:lvl7pPr>
            <a:lvl8pPr marL="3068795" indent="0">
              <a:buNone/>
              <a:defRPr sz="1900"/>
            </a:lvl8pPr>
            <a:lvl9pPr marL="3507191" indent="0">
              <a:buNone/>
              <a:defRPr sz="19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8396" indent="0">
              <a:buNone/>
              <a:defRPr sz="1400"/>
            </a:lvl2pPr>
            <a:lvl3pPr marL="876800" indent="0">
              <a:buNone/>
              <a:defRPr sz="1200"/>
            </a:lvl3pPr>
            <a:lvl4pPr marL="1315195" indent="0">
              <a:buNone/>
              <a:defRPr sz="1000"/>
            </a:lvl4pPr>
            <a:lvl5pPr marL="1753595" indent="0">
              <a:buNone/>
              <a:defRPr sz="1000"/>
            </a:lvl5pPr>
            <a:lvl6pPr marL="2191995" indent="0">
              <a:buNone/>
              <a:defRPr sz="1000"/>
            </a:lvl6pPr>
            <a:lvl7pPr marL="2630396" indent="0">
              <a:buNone/>
              <a:defRPr sz="1000"/>
            </a:lvl7pPr>
            <a:lvl8pPr marL="3068795" indent="0">
              <a:buNone/>
              <a:defRPr sz="1000"/>
            </a:lvl8pPr>
            <a:lvl9pPr marL="350719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4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09" tIns="35109" rIns="35109" bIns="35109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B2CD5E-2648-4B5E-A937-03AE33CAA5C5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AB7A-2435-4629-868C-4344739F9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798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EFFBC39-9BD8-4059-9D04-80DA7328890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24CC6FB-93A8-44A7-84BE-A0B82C474A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555568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0406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1484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4557935" y="48"/>
            <a:ext cx="458606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26963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6071890" y="48"/>
            <a:ext cx="307211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4655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437282" y="-37018"/>
            <a:ext cx="1255404" cy="1137670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50" tIns="28108" rIns="56250" bIns="28108" rtlCol="0" anchor="ctr"/>
          <a:lstStyle/>
          <a:p>
            <a:pPr algn="ctr" defTabSz="795232" fontAlgn="auto">
              <a:spcBef>
                <a:spcPts val="0"/>
              </a:spcBef>
              <a:spcAft>
                <a:spcPts val="0"/>
              </a:spcAft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584151" y="-128822"/>
            <a:ext cx="1255404" cy="1137670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50" tIns="28108" rIns="56250" bIns="28108" rtlCol="0" anchor="ctr"/>
          <a:lstStyle/>
          <a:p>
            <a:pPr algn="ctr" defTabSz="795232" fontAlgn="auto">
              <a:spcBef>
                <a:spcPts val="0"/>
              </a:spcBef>
              <a:spcAft>
                <a:spcPts val="0"/>
              </a:spcAft>
            </a:pPr>
            <a:endParaRPr lang="ru-RU" sz="1300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1" y="7"/>
            <a:ext cx="818116" cy="859156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50" tIns="28108" rIns="56250" bIns="28108" rtlCol="0" anchor="ctr"/>
          <a:lstStyle/>
          <a:p>
            <a:pPr algn="ctr" defTabSz="795232" fontAlgn="auto">
              <a:spcBef>
                <a:spcPts val="0"/>
              </a:spcBef>
              <a:spcAft>
                <a:spcPts val="0"/>
              </a:spcAft>
            </a:pPr>
            <a:endParaRPr lang="ru-RU" sz="13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520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51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6197" indent="0" algn="ctr">
              <a:buNone/>
              <a:defRPr sz="2000"/>
            </a:lvl2pPr>
            <a:lvl3pPr marL="892424" indent="0" algn="ctr">
              <a:buNone/>
              <a:defRPr sz="1800"/>
            </a:lvl3pPr>
            <a:lvl4pPr marL="1338629" indent="0" algn="ctr">
              <a:buNone/>
              <a:defRPr sz="1600"/>
            </a:lvl4pPr>
            <a:lvl5pPr marL="1784840" indent="0" algn="ctr">
              <a:buNone/>
              <a:defRPr sz="1600"/>
            </a:lvl5pPr>
            <a:lvl6pPr marL="2231050" indent="0" algn="ctr">
              <a:buNone/>
              <a:defRPr sz="1600"/>
            </a:lvl6pPr>
            <a:lvl7pPr marL="2677259" indent="0" algn="ctr">
              <a:buNone/>
              <a:defRPr sz="1600"/>
            </a:lvl7pPr>
            <a:lvl8pPr marL="3123464" indent="0" algn="ctr">
              <a:buNone/>
              <a:defRPr sz="1600"/>
            </a:lvl8pPr>
            <a:lvl9pPr marL="356967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1B76E-55C2-4FD2-BC6E-1CA99BAA9A6F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3302EC-C6EE-4F61-B072-A4A96131C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65011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8A8DE3-A4BB-47FC-8C6E-D415009F46A6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A90F9A-2BA0-4B46-8347-356C2FB1E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18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1023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9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86DA0A-A565-46BC-9BC4-0203323CCFD5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7FFAA0-7030-4B0A-948E-D441F92EC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1296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E7B9BA-2A92-47FE-BF62-4B4AEE15E5C0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78307A-1E0F-434E-B17E-2A32ED4E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05674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30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303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112D2A-2E12-4202-9217-54A2732CF291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8C8860-C980-472B-89ED-6B9CC524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17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0105347-8CA2-4C6C-BA0B-2AFC1A7C7883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0471A0-00E6-4B55-BA35-A988CC6064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49428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B98F56-3179-49F4-8E98-94E0C9132AE2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3293B7-CF51-4991-ABDA-E166EECA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84314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84291E-A41D-4076-ABA5-C4A071134013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E367B0-97F2-472C-8BAB-DD365D68C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56713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80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6197" indent="0">
              <a:buNone/>
              <a:defRPr sz="1400"/>
            </a:lvl2pPr>
            <a:lvl3pPr marL="892424" indent="0">
              <a:buNone/>
              <a:defRPr sz="1200"/>
            </a:lvl3pPr>
            <a:lvl4pPr marL="1338629" indent="0">
              <a:buNone/>
              <a:defRPr sz="1000"/>
            </a:lvl4pPr>
            <a:lvl5pPr marL="1784840" indent="0">
              <a:buNone/>
              <a:defRPr sz="1000"/>
            </a:lvl5pPr>
            <a:lvl6pPr marL="2231050" indent="0">
              <a:buNone/>
              <a:defRPr sz="1000"/>
            </a:lvl6pPr>
            <a:lvl7pPr marL="2677259" indent="0">
              <a:buNone/>
              <a:defRPr sz="1000"/>
            </a:lvl7pPr>
            <a:lvl8pPr marL="3123464" indent="0">
              <a:buNone/>
              <a:defRPr sz="1000"/>
            </a:lvl8pPr>
            <a:lvl9pPr marL="35696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A570CF-C5DD-4AFE-A8D6-39193B07A817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B251B7-B8D4-473D-9AEE-72CD8A570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3084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807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6197" indent="0">
              <a:buNone/>
              <a:defRPr sz="1400"/>
            </a:lvl2pPr>
            <a:lvl3pPr marL="892424" indent="0">
              <a:buNone/>
              <a:defRPr sz="1200"/>
            </a:lvl3pPr>
            <a:lvl4pPr marL="1338629" indent="0">
              <a:buNone/>
              <a:defRPr sz="1000"/>
            </a:lvl4pPr>
            <a:lvl5pPr marL="1784840" indent="0">
              <a:buNone/>
              <a:defRPr sz="1000"/>
            </a:lvl5pPr>
            <a:lvl6pPr marL="2231050" indent="0">
              <a:buNone/>
              <a:defRPr sz="1000"/>
            </a:lvl6pPr>
            <a:lvl7pPr marL="2677259" indent="0">
              <a:buNone/>
              <a:defRPr sz="1000"/>
            </a:lvl7pPr>
            <a:lvl8pPr marL="3123464" indent="0">
              <a:buNone/>
              <a:defRPr sz="1000"/>
            </a:lvl8pPr>
            <a:lvl9pPr marL="35696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850533-8355-4865-9611-6BFA6BFCE11D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D4A20D-0538-435E-A247-425D67AC1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448200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949B33-2A04-4D73-9E63-2B0E33EB5A1B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878692E-14B4-4D13-B4FD-C5367DC71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5634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717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8" y="365717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FF66519-DB34-4D67-B395-9EB13769E47C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E4B505-AB3A-4F8C-9B88-24D57509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7067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7762" y="0"/>
            <a:ext cx="5666242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rtlCol="0" anchor="ctr">
            <a:noAutofit/>
          </a:bodyPr>
          <a:lstStyle>
            <a:lvl1pPr marL="0" marR="0" indent="0" algn="ctr" defTabSz="8924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ru-RU" altLang="ko-KR" noProof="0" smtClean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47721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9" y="28790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21869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758FEC-843E-4D95-9C6C-B67FC57B582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903662E-8751-44C4-9449-705A060A45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418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70701EF-BF6A-4501-9051-7C889F200C1C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B216425-1893-4DF4-99BC-7A000C1995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33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D24B844-AEF7-4DB1-8F78-B27D0B47B02C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F3C0780-8947-4104-96B2-0C9B6E2CE1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8756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748A5C-531C-497E-A355-2C99118A7855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46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09" tIns="35109" rIns="35109" bIns="3510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9C82266-E9DE-4298-9B65-F6010701223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E71A87-0448-432D-A458-C9FF4AB52A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8495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FD9FE12-C84E-445C-937C-8112C417E0B6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8A6EFC8-535C-44AE-B16B-B64A22844E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992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E87B03A-0E62-427E-99F8-926A90AB826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FC266C4-6352-430F-A60C-38578F44A8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532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FFAC342-0333-4FE8-8BAC-D0087276969B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D3B3A5C-AA80-41EF-9CD2-7F7BC0B69B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73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7CD795-6EE3-444B-B072-ED9A0082274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C7CE-E286-4C59-9D2A-1EFE64A162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561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0DAAB43-7F6C-4DCF-B84B-D3B994133E30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85D7CF7-EFE0-4B86-AA04-91A0B9DBD8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862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5AD22F1-3F8E-459A-83AF-891C4122563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13ED0A-F3C9-4982-835B-96A55DB42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8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F20B58-8493-4131-9B18-B494545F1BD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573512B-ECCF-40B1-83AD-98E8DF4D2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1145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A13E5CF-6924-4216-8A70-3D43DDB2358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B296B8D-FD27-41E6-A6BD-D6750CC830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960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AF49326-FF60-4D5F-ABD8-44EDB7B2EA65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B217E2C-0794-4EE1-B017-8424544AF65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65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3F2C-C1BF-4F81-9B8A-2BD503EA32A5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C346-E433-4522-B0D7-220BA9F3E2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942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FAAA4-8090-4E4E-9A25-0A5C63ED23B4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232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09" tIns="35109" rIns="35109" bIns="3510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A37C-5E62-41BF-B1BD-CC8B6475C5AE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3743-749A-4551-9CF1-EB820BA8E3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8914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A5F84-C0EB-4343-97CA-24423FA65C8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8493-9866-434C-81F0-65E99F63CD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4042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A124F-CDCA-4E2B-9DEA-23087C94E45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21C63-5A76-4759-90E8-F4FA225245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986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473BD64-1838-457D-B8BF-3F90D64960E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CB2B4-E6A6-4EF7-AFDE-65F398904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1553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F57A-B3ED-4940-BD6E-7E50487A1AAF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5907C-7E0B-43D4-8B52-2FB7ADBC96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801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D53B8-903E-4821-B380-C74094FB967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C98DD-02A8-46DC-A52D-3AFC411FE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1833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C43F5-9D32-4227-9545-15F456561F4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0BBC-09CB-41C1-BC6B-0A3183159D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661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57A4-2CB7-417C-BD53-69EA6B986F0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A387-8F8A-4DE8-9DAB-8929FE09A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653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45DF8-7281-4468-A1BE-00EFCF2F580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F6E9A-E5DD-4B25-A1E4-8E620DEE18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8177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231B-171F-466C-BA9D-33AF3A70FEC3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E38E-8179-4841-AFE5-AB3D1E7C64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9008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9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8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4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1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7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9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E4F5-F910-4812-B4CE-FD26E5AA57A7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BD13-AFD5-4BF4-83E1-AB2D4F1A0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0922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4DB15-9F4F-49DE-8420-475EB5A900A5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911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5109" tIns="35109" rIns="35109" bIns="3510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8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B5758-7AFC-4A2D-91EF-3A834D8D11A8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CA0A-7251-406E-86F6-42868946A0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265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2EAC-E0D5-43CD-B865-5A3D335E1DB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4912A-F9D2-4271-9060-DB94D64210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42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C6DA149-FE27-4CEB-8BB5-40BD2969D45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99D7-705C-4677-A5FE-2CE8DC4BE0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3971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92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3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C84BF-BFC0-48A6-974A-14C3E74509AD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9697-F17D-4E95-A97A-459438293B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8182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C4D08-DCC5-429D-B2E3-E0767621EBB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00467-BAA6-4C78-9884-B43AAFAEA2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920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C8B5C-8F90-41FC-BEE3-677886881B1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7E7AB-4BEF-4D99-8231-F20085908E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573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298A-4696-4695-A497-73FD5BC4BE3B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C2E1C-CFEF-4746-9F8E-DFC096A412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35817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79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A1E7B-08C8-4A02-93FC-AA9DF1D646F4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D50D-025D-44A4-8539-F1778058F8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31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AA2B6-9F9A-4AFE-B7B2-A1D9979A0C2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42069-0FF7-4F14-9D80-86FF6DE5D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323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7B9AA-E57A-4305-8D6D-B7C068172CB6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EE4DC-C4ED-4E20-8801-AE8AD2A7AE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6265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516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6197" indent="0" algn="ctr">
              <a:buNone/>
              <a:defRPr sz="2000"/>
            </a:lvl2pPr>
            <a:lvl3pPr marL="892424" indent="0" algn="ctr">
              <a:buNone/>
              <a:defRPr sz="1800"/>
            </a:lvl3pPr>
            <a:lvl4pPr marL="1338629" indent="0" algn="ctr">
              <a:buNone/>
              <a:defRPr sz="1600"/>
            </a:lvl4pPr>
            <a:lvl5pPr marL="1784840" indent="0" algn="ctr">
              <a:buNone/>
              <a:defRPr sz="1600"/>
            </a:lvl5pPr>
            <a:lvl6pPr marL="2231050" indent="0" algn="ctr">
              <a:buNone/>
              <a:defRPr sz="1600"/>
            </a:lvl6pPr>
            <a:lvl7pPr marL="2677259" indent="0" algn="ctr">
              <a:buNone/>
              <a:defRPr sz="1600"/>
            </a:lvl7pPr>
            <a:lvl8pPr marL="3123464" indent="0" algn="ctr">
              <a:buNone/>
              <a:defRPr sz="1600"/>
            </a:lvl8pPr>
            <a:lvl9pPr marL="3569677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71B76E-55C2-4FD2-BC6E-1CA99BAA9A6F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B3302EC-C6EE-4F61-B072-A4A96131C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710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18A8DE3-A4BB-47FC-8C6E-D415009F46A6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AA90F9A-2BA0-4B46-8347-356C2FB1E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9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1023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9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61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386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84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1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772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23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696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86DA0A-A565-46BC-9BC4-0203323CCFD5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47FFAA0-7030-4B0A-948E-D441F92EC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3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FCC65F1-EF7C-47DD-9269-2CFD13F608B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7D83-DFDC-459F-AA38-BC9B0C11C0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54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8E7B9BA-2A92-47FE-BF62-4B4AEE15E5C0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78307A-1E0F-434E-B17E-2A32ED4E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75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42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303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6197" indent="0">
              <a:buNone/>
              <a:defRPr sz="2000" b="1"/>
            </a:lvl2pPr>
            <a:lvl3pPr marL="892424" indent="0">
              <a:buNone/>
              <a:defRPr sz="1800" b="1"/>
            </a:lvl3pPr>
            <a:lvl4pPr marL="1338629" indent="0">
              <a:buNone/>
              <a:defRPr sz="1600" b="1"/>
            </a:lvl4pPr>
            <a:lvl5pPr marL="1784840" indent="0">
              <a:buNone/>
              <a:defRPr sz="1600" b="1"/>
            </a:lvl5pPr>
            <a:lvl6pPr marL="2231050" indent="0">
              <a:buNone/>
              <a:defRPr sz="1600" b="1"/>
            </a:lvl6pPr>
            <a:lvl7pPr marL="2677259" indent="0">
              <a:buNone/>
              <a:defRPr sz="1600" b="1"/>
            </a:lvl7pPr>
            <a:lvl8pPr marL="3123464" indent="0">
              <a:buNone/>
              <a:defRPr sz="1600" b="1"/>
            </a:lvl8pPr>
            <a:lvl9pPr marL="3569677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303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4112D2A-2E12-4202-9217-54A2732CF291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D8C8860-C980-472B-89ED-6B9CC524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482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B98F56-3179-49F4-8E98-94E0C9132AE2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73293B7-CF51-4991-ABDA-E166EECA0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878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684291E-A41D-4076-ABA5-C4A071134013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E367B0-97F2-472C-8BAB-DD365D68C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686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80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6197" indent="0">
              <a:buNone/>
              <a:defRPr sz="1400"/>
            </a:lvl2pPr>
            <a:lvl3pPr marL="892424" indent="0">
              <a:buNone/>
              <a:defRPr sz="1200"/>
            </a:lvl3pPr>
            <a:lvl4pPr marL="1338629" indent="0">
              <a:buNone/>
              <a:defRPr sz="1000"/>
            </a:lvl4pPr>
            <a:lvl5pPr marL="1784840" indent="0">
              <a:buNone/>
              <a:defRPr sz="1000"/>
            </a:lvl5pPr>
            <a:lvl6pPr marL="2231050" indent="0">
              <a:buNone/>
              <a:defRPr sz="1000"/>
            </a:lvl6pPr>
            <a:lvl7pPr marL="2677259" indent="0">
              <a:buNone/>
              <a:defRPr sz="1000"/>
            </a:lvl7pPr>
            <a:lvl8pPr marL="3123464" indent="0">
              <a:buNone/>
              <a:defRPr sz="1000"/>
            </a:lvl8pPr>
            <a:lvl9pPr marL="35696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7A570CF-C5DD-4AFE-A8D6-39193B07A817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EB251B7-B8D4-473D-9AEE-72CD8A570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16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807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6197" indent="0">
              <a:buNone/>
              <a:defRPr sz="1400"/>
            </a:lvl2pPr>
            <a:lvl3pPr marL="892424" indent="0">
              <a:buNone/>
              <a:defRPr sz="1200"/>
            </a:lvl3pPr>
            <a:lvl4pPr marL="1338629" indent="0">
              <a:buNone/>
              <a:defRPr sz="1000"/>
            </a:lvl4pPr>
            <a:lvl5pPr marL="1784840" indent="0">
              <a:buNone/>
              <a:defRPr sz="1000"/>
            </a:lvl5pPr>
            <a:lvl6pPr marL="2231050" indent="0">
              <a:buNone/>
              <a:defRPr sz="1000"/>
            </a:lvl6pPr>
            <a:lvl7pPr marL="2677259" indent="0">
              <a:buNone/>
              <a:defRPr sz="1000"/>
            </a:lvl7pPr>
            <a:lvl8pPr marL="3123464" indent="0">
              <a:buNone/>
              <a:defRPr sz="1000"/>
            </a:lvl8pPr>
            <a:lvl9pPr marL="356967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850533-8355-4865-9611-6BFA6BFCE11D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BD4A20D-0538-435E-A247-425D67AC1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0992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A949B33-2A04-4D73-9E63-2B0E33EB5A1B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878692E-14B4-4D13-B4FD-C5367DC71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546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717"/>
            <a:ext cx="1971675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98" y="365717"/>
            <a:ext cx="5800725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FF66519-DB34-4D67-B395-9EB13769E47C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E4B505-AB3A-4F8C-9B88-24D57509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24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7762" y="0"/>
            <a:ext cx="5666242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rtlCol="0" anchor="ctr">
            <a:noAutofit/>
          </a:bodyPr>
          <a:lstStyle>
            <a:lvl1pPr marL="0" marR="0" indent="0" algn="ctr" defTabSz="892468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pPr lvl="0"/>
            <a:r>
              <a:rPr lang="ru-RU" altLang="ko-KR" noProof="0" smtClean="0"/>
              <a:t>Вставка рисунка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548490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42649" y="287902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230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43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5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313BD9B-ADC7-4D1D-9186-9EEC9D8A0549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E757-7562-4B2C-817B-5749CB476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5978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100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8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0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4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8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16DC1-B0D9-4065-9FAD-C4FAA3C398A7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E407-D5DD-4CA1-B1A2-C9D287EF5C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93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932A-84B6-4D66-82D6-ECA098092747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8839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2" y="0"/>
            <a:ext cx="9142413" cy="161925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4939" tIns="34939" rIns="34939" bIns="34939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4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82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2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63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04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45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08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27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6504-CF72-4661-B6E4-0885716C8302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52FE1-2EDC-4A2A-901A-241ACE7E5D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9600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600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EF656-6008-4ACE-BDE3-BBD49B671775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25D8D-311C-4478-9846-40354C1638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46049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088" indent="0">
              <a:buNone/>
              <a:defRPr sz="2000" b="1"/>
            </a:lvl2pPr>
            <a:lvl3pPr marL="888202" indent="0">
              <a:buNone/>
              <a:defRPr sz="1800" b="1"/>
            </a:lvl3pPr>
            <a:lvl4pPr marL="1332290" indent="0">
              <a:buNone/>
              <a:defRPr sz="1600" b="1"/>
            </a:lvl4pPr>
            <a:lvl5pPr marL="1776388" indent="0">
              <a:buNone/>
              <a:defRPr sz="1600" b="1"/>
            </a:lvl5pPr>
            <a:lvl6pPr marL="2220482" indent="0">
              <a:buNone/>
              <a:defRPr sz="1600" b="1"/>
            </a:lvl6pPr>
            <a:lvl7pPr marL="2664578" indent="0">
              <a:buNone/>
              <a:defRPr sz="1600" b="1"/>
            </a:lvl7pPr>
            <a:lvl8pPr marL="3108676" indent="0">
              <a:buNone/>
              <a:defRPr sz="1600" b="1"/>
            </a:lvl8pPr>
            <a:lvl9pPr marL="355277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36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088" indent="0">
              <a:buNone/>
              <a:defRPr sz="2000" b="1"/>
            </a:lvl2pPr>
            <a:lvl3pPr marL="888202" indent="0">
              <a:buNone/>
              <a:defRPr sz="1800" b="1"/>
            </a:lvl3pPr>
            <a:lvl4pPr marL="1332290" indent="0">
              <a:buNone/>
              <a:defRPr sz="1600" b="1"/>
            </a:lvl4pPr>
            <a:lvl5pPr marL="1776388" indent="0">
              <a:buNone/>
              <a:defRPr sz="1600" b="1"/>
            </a:lvl5pPr>
            <a:lvl6pPr marL="2220482" indent="0">
              <a:buNone/>
              <a:defRPr sz="1600" b="1"/>
            </a:lvl6pPr>
            <a:lvl7pPr marL="2664578" indent="0">
              <a:buNone/>
              <a:defRPr sz="1600" b="1"/>
            </a:lvl7pPr>
            <a:lvl8pPr marL="3108676" indent="0">
              <a:buNone/>
              <a:defRPr sz="1600" b="1"/>
            </a:lvl8pPr>
            <a:lvl9pPr marL="355277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B7CE-19F0-4BD3-B1BE-283C54A6ADDE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E0B8-85A8-4B09-A1F7-4961645092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433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69B6E-FB25-4A2F-812B-0805FEFDC29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8E315-284A-4AF0-A193-7FA41CB419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4900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166ED-F48A-448C-ABE2-EF419C3DE5A4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6C99-6B2E-4E59-BA0D-9523E9325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8473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39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63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1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088" indent="0">
              <a:buNone/>
              <a:defRPr sz="1200"/>
            </a:lvl2pPr>
            <a:lvl3pPr marL="888202" indent="0">
              <a:buNone/>
              <a:defRPr sz="1000"/>
            </a:lvl3pPr>
            <a:lvl4pPr marL="1332290" indent="0">
              <a:buNone/>
              <a:defRPr sz="900"/>
            </a:lvl4pPr>
            <a:lvl5pPr marL="1776388" indent="0">
              <a:buNone/>
              <a:defRPr sz="900"/>
            </a:lvl5pPr>
            <a:lvl6pPr marL="2220482" indent="0">
              <a:buNone/>
              <a:defRPr sz="900"/>
            </a:lvl6pPr>
            <a:lvl7pPr marL="2664578" indent="0">
              <a:buNone/>
              <a:defRPr sz="900"/>
            </a:lvl7pPr>
            <a:lvl8pPr marL="3108676" indent="0">
              <a:buNone/>
              <a:defRPr sz="900"/>
            </a:lvl8pPr>
            <a:lvl9pPr marL="355277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2965-FF1F-4F0D-B3ED-43A576718D20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2434-70E3-4A40-8D50-A2888B7D9E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9242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4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4088" indent="0">
              <a:buNone/>
              <a:defRPr sz="2800"/>
            </a:lvl2pPr>
            <a:lvl3pPr marL="888202" indent="0">
              <a:buNone/>
              <a:defRPr sz="2400"/>
            </a:lvl3pPr>
            <a:lvl4pPr marL="1332290" indent="0">
              <a:buNone/>
              <a:defRPr sz="2000"/>
            </a:lvl4pPr>
            <a:lvl5pPr marL="1776388" indent="0">
              <a:buNone/>
              <a:defRPr sz="2000"/>
            </a:lvl5pPr>
            <a:lvl6pPr marL="2220482" indent="0">
              <a:buNone/>
              <a:defRPr sz="2000"/>
            </a:lvl6pPr>
            <a:lvl7pPr marL="2664578" indent="0">
              <a:buNone/>
              <a:defRPr sz="2000"/>
            </a:lvl7pPr>
            <a:lvl8pPr marL="3108676" indent="0">
              <a:buNone/>
              <a:defRPr sz="2000"/>
            </a:lvl8pPr>
            <a:lvl9pPr marL="3552775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87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4088" indent="0">
              <a:buNone/>
              <a:defRPr sz="1200"/>
            </a:lvl2pPr>
            <a:lvl3pPr marL="888202" indent="0">
              <a:buNone/>
              <a:defRPr sz="1000"/>
            </a:lvl3pPr>
            <a:lvl4pPr marL="1332290" indent="0">
              <a:buNone/>
              <a:defRPr sz="900"/>
            </a:lvl4pPr>
            <a:lvl5pPr marL="1776388" indent="0">
              <a:buNone/>
              <a:defRPr sz="900"/>
            </a:lvl5pPr>
            <a:lvl6pPr marL="2220482" indent="0">
              <a:buNone/>
              <a:defRPr sz="900"/>
            </a:lvl6pPr>
            <a:lvl7pPr marL="2664578" indent="0">
              <a:buNone/>
              <a:defRPr sz="900"/>
            </a:lvl7pPr>
            <a:lvl8pPr marL="3108676" indent="0">
              <a:buNone/>
              <a:defRPr sz="900"/>
            </a:lvl8pPr>
            <a:lvl9pPr marL="355277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F4C14-5EDA-4F05-886F-565FE400D4CE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EF9C-41ED-454E-AB85-55C9610367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839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F2D2D-3BEE-4B45-9C04-9D7619AAAB3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A3F45-BCD6-4295-A254-3B87EE809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72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98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6197" indent="0">
              <a:buNone/>
              <a:defRPr sz="2800"/>
            </a:lvl2pPr>
            <a:lvl3pPr marL="892424" indent="0">
              <a:buNone/>
              <a:defRPr sz="2400"/>
            </a:lvl3pPr>
            <a:lvl4pPr marL="1338629" indent="0">
              <a:buNone/>
              <a:defRPr sz="2000"/>
            </a:lvl4pPr>
            <a:lvl5pPr marL="1784840" indent="0">
              <a:buNone/>
              <a:defRPr sz="2000"/>
            </a:lvl5pPr>
            <a:lvl6pPr marL="2231050" indent="0">
              <a:buNone/>
              <a:defRPr sz="2000"/>
            </a:lvl6pPr>
            <a:lvl7pPr marL="2677259" indent="0">
              <a:buNone/>
              <a:defRPr sz="2000"/>
            </a:lvl7pPr>
            <a:lvl8pPr marL="3123464" indent="0">
              <a:buNone/>
              <a:defRPr sz="2000"/>
            </a:lvl8pPr>
            <a:lvl9pPr marL="3569677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8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46197" indent="0">
              <a:buNone/>
              <a:defRPr sz="1200"/>
            </a:lvl2pPr>
            <a:lvl3pPr marL="892424" indent="0">
              <a:buNone/>
              <a:defRPr sz="1000"/>
            </a:lvl3pPr>
            <a:lvl4pPr marL="1338629" indent="0">
              <a:buNone/>
              <a:defRPr sz="900"/>
            </a:lvl4pPr>
            <a:lvl5pPr marL="1784840" indent="0">
              <a:buNone/>
              <a:defRPr sz="900"/>
            </a:lvl5pPr>
            <a:lvl6pPr marL="2231050" indent="0">
              <a:buNone/>
              <a:defRPr sz="900"/>
            </a:lvl6pPr>
            <a:lvl7pPr marL="2677259" indent="0">
              <a:buNone/>
              <a:defRPr sz="900"/>
            </a:lvl7pPr>
            <a:lvl8pPr marL="3123464" indent="0">
              <a:buNone/>
              <a:defRPr sz="900"/>
            </a:lvl8pPr>
            <a:lvl9pPr marL="3569677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1004888" y="6492921"/>
            <a:ext cx="2133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D775A8-B67C-4B43-BD04-1E54775D64DA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lIns="89227" tIns="44590" rIns="89227" bIns="44590"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9801-E27C-46D5-AD12-D3A0E3CCD6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4446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24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24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CE7B-322B-459E-9407-757001419301}" type="datetimeFigureOut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93CE8-0614-4011-8298-FC8ACB3EB8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560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3602516"/>
            <a:ext cx="6858000" cy="1655763"/>
          </a:xfrm>
        </p:spPr>
        <p:txBody>
          <a:bodyPr/>
          <a:lstStyle>
            <a:lvl1pPr marL="0" indent="0" algn="ctr">
              <a:buNone/>
              <a:defRPr sz="2300"/>
            </a:lvl1pPr>
            <a:lvl2pPr marL="431429" indent="0" algn="ctr">
              <a:buNone/>
              <a:defRPr sz="1900"/>
            </a:lvl2pPr>
            <a:lvl3pPr marL="862866" indent="0" algn="ctr">
              <a:buNone/>
              <a:defRPr sz="1700"/>
            </a:lvl3pPr>
            <a:lvl4pPr marL="1294299" indent="0" algn="ctr">
              <a:buNone/>
              <a:defRPr sz="1500"/>
            </a:lvl4pPr>
            <a:lvl5pPr marL="1725735" indent="0" algn="ctr">
              <a:buNone/>
              <a:defRPr sz="1500"/>
            </a:lvl5pPr>
            <a:lvl6pPr marL="2157170" indent="0" algn="ctr">
              <a:buNone/>
              <a:defRPr sz="1500"/>
            </a:lvl6pPr>
            <a:lvl7pPr marL="2588609" indent="0" algn="ctr">
              <a:buNone/>
              <a:defRPr sz="1500"/>
            </a:lvl7pPr>
            <a:lvl8pPr marL="3020040" indent="0" algn="ctr">
              <a:buNone/>
              <a:defRPr sz="1500"/>
            </a:lvl8pPr>
            <a:lvl9pPr marL="3451473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5956B97-3357-4E50-B237-851D935A554C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66A4389-1E8D-4973-BA88-AF81354DA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4369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4CFC675-DD37-4C8D-8C1E-BF06796B07F4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65573C-8EAE-4F7A-B979-6BE18DA20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5388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10223"/>
            <a:ext cx="78867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948"/>
            <a:ext cx="78867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/>
                </a:solidFill>
              </a:defRPr>
            </a:lvl1pPr>
            <a:lvl2pPr marL="43142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628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429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257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571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886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20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51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F93B5A-57F9-4317-94A8-274F6B218053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5652299-E0DB-4777-A181-D3C2053D50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0938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767"/>
            <a:ext cx="38862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B73998-9BF2-4AAC-BE51-289415A3CD4C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5329745-DDAB-40BA-8847-2DD14768B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125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429" indent="0">
              <a:buNone/>
              <a:defRPr sz="1900" b="1"/>
            </a:lvl2pPr>
            <a:lvl3pPr marL="862866" indent="0">
              <a:buNone/>
              <a:defRPr sz="1700" b="1"/>
            </a:lvl3pPr>
            <a:lvl4pPr marL="1294299" indent="0">
              <a:buNone/>
              <a:defRPr sz="1500" b="1"/>
            </a:lvl4pPr>
            <a:lvl5pPr marL="1725735" indent="0">
              <a:buNone/>
              <a:defRPr sz="1500" b="1"/>
            </a:lvl5pPr>
            <a:lvl6pPr marL="2157170" indent="0">
              <a:buNone/>
              <a:defRPr sz="1500" b="1"/>
            </a:lvl6pPr>
            <a:lvl7pPr marL="2588609" indent="0">
              <a:buNone/>
              <a:defRPr sz="1500" b="1"/>
            </a:lvl7pPr>
            <a:lvl8pPr marL="3020040" indent="0">
              <a:buNone/>
              <a:defRPr sz="1500" b="1"/>
            </a:lvl8pPr>
            <a:lvl9pPr marL="3451473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303" y="1681163"/>
            <a:ext cx="3887391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1429" indent="0">
              <a:buNone/>
              <a:defRPr sz="1900" b="1"/>
            </a:lvl2pPr>
            <a:lvl3pPr marL="862866" indent="0">
              <a:buNone/>
              <a:defRPr sz="1700" b="1"/>
            </a:lvl3pPr>
            <a:lvl4pPr marL="1294299" indent="0">
              <a:buNone/>
              <a:defRPr sz="1500" b="1"/>
            </a:lvl4pPr>
            <a:lvl5pPr marL="1725735" indent="0">
              <a:buNone/>
              <a:defRPr sz="1500" b="1"/>
            </a:lvl5pPr>
            <a:lvl6pPr marL="2157170" indent="0">
              <a:buNone/>
              <a:defRPr sz="1500" b="1"/>
            </a:lvl6pPr>
            <a:lvl7pPr marL="2588609" indent="0">
              <a:buNone/>
              <a:defRPr sz="1500" b="1"/>
            </a:lvl7pPr>
            <a:lvl8pPr marL="3020040" indent="0">
              <a:buNone/>
              <a:defRPr sz="1500" b="1"/>
            </a:lvl8pPr>
            <a:lvl9pPr marL="3451473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303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17FF382-A9B0-4CE8-A3B0-9B4BB84C96F6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DA3D99D-AE58-489F-8161-663C9786D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176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554E7-BFAA-4B12-82B7-2A99405EE4E1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38D11D8-90E1-429C-8994-BE3C4AC85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705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D7C0B64-E37D-4C15-A50B-DC426E2B1BA5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CD8DE5A-1E79-4C54-A324-FFDBB373B3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239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8055"/>
            <a:ext cx="462915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1429" indent="0">
              <a:buNone/>
              <a:defRPr sz="1400"/>
            </a:lvl2pPr>
            <a:lvl3pPr marL="862866" indent="0">
              <a:buNone/>
              <a:defRPr sz="1200"/>
            </a:lvl3pPr>
            <a:lvl4pPr marL="1294299" indent="0">
              <a:buNone/>
              <a:defRPr sz="1000"/>
            </a:lvl4pPr>
            <a:lvl5pPr marL="1725735" indent="0">
              <a:buNone/>
              <a:defRPr sz="1000"/>
            </a:lvl5pPr>
            <a:lvl6pPr marL="2157170" indent="0">
              <a:buNone/>
              <a:defRPr sz="1000"/>
            </a:lvl6pPr>
            <a:lvl7pPr marL="2588609" indent="0">
              <a:buNone/>
              <a:defRPr sz="1000"/>
            </a:lvl7pPr>
            <a:lvl8pPr marL="3020040" indent="0">
              <a:buNone/>
              <a:defRPr sz="1000"/>
            </a:lvl8pPr>
            <a:lvl9pPr marL="345147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BB3825-6D18-4614-843F-90E5FFB2AB99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B8E6467-33EF-42DA-A008-BAEA605B3A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336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805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00"/>
            </a:lvl1pPr>
            <a:lvl2pPr marL="431429" indent="0">
              <a:buNone/>
              <a:defRPr sz="2700"/>
            </a:lvl2pPr>
            <a:lvl3pPr marL="862866" indent="0">
              <a:buNone/>
              <a:defRPr sz="2300"/>
            </a:lvl3pPr>
            <a:lvl4pPr marL="1294299" indent="0">
              <a:buNone/>
              <a:defRPr sz="1900"/>
            </a:lvl4pPr>
            <a:lvl5pPr marL="1725735" indent="0">
              <a:buNone/>
              <a:defRPr sz="1900"/>
            </a:lvl5pPr>
            <a:lvl6pPr marL="2157170" indent="0">
              <a:buNone/>
              <a:defRPr sz="1900"/>
            </a:lvl6pPr>
            <a:lvl7pPr marL="2588609" indent="0">
              <a:buNone/>
              <a:defRPr sz="1900"/>
            </a:lvl7pPr>
            <a:lvl8pPr marL="3020040" indent="0">
              <a:buNone/>
              <a:defRPr sz="1900"/>
            </a:lvl8pPr>
            <a:lvl9pPr marL="3451473" indent="0">
              <a:buNone/>
              <a:defRPr sz="19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1429" indent="0">
              <a:buNone/>
              <a:defRPr sz="1400"/>
            </a:lvl2pPr>
            <a:lvl3pPr marL="862866" indent="0">
              <a:buNone/>
              <a:defRPr sz="1200"/>
            </a:lvl3pPr>
            <a:lvl4pPr marL="1294299" indent="0">
              <a:buNone/>
              <a:defRPr sz="1000"/>
            </a:lvl4pPr>
            <a:lvl5pPr marL="1725735" indent="0">
              <a:buNone/>
              <a:defRPr sz="1000"/>
            </a:lvl5pPr>
            <a:lvl6pPr marL="2157170" indent="0">
              <a:buNone/>
              <a:defRPr sz="1000"/>
            </a:lvl6pPr>
            <a:lvl7pPr marL="2588609" indent="0">
              <a:buNone/>
              <a:defRPr sz="1000"/>
            </a:lvl7pPr>
            <a:lvl8pPr marL="3020040" indent="0">
              <a:buNone/>
              <a:defRPr sz="1000"/>
            </a:lvl8pPr>
            <a:lvl9pPr marL="345147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E4EE24-3E8B-4341-83B2-29C66CB18176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89402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B834F6D-9575-4BD8-8903-006F5B5C40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3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5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62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3" Type="http://schemas.openxmlformats.org/officeDocument/2006/relationships/slideLayout" Target="../slideLayouts/slideLayout189.xml"/><Relationship Id="rId7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8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21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4.xml"/><Relationship Id="rId11" Type="http://schemas.openxmlformats.org/officeDocument/2006/relationships/slideLayout" Target="../slideLayouts/slideLayout219.xml"/><Relationship Id="rId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8.xml"/><Relationship Id="rId4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65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theme" Target="../theme/theme2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5" Type="http://schemas.openxmlformats.org/officeDocument/2006/relationships/theme" Target="../theme/theme25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slideLayout" Target="../slideLayouts/slideLayout290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slideLayout" Target="../slideLayouts/slideLayout303.xml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slideLayout" Target="../slideLayouts/slideLayout302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5" Type="http://schemas.openxmlformats.org/officeDocument/2006/relationships/theme" Target="../theme/theme26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Relationship Id="rId14" Type="http://schemas.openxmlformats.org/officeDocument/2006/relationships/slideLayout" Target="../slideLayouts/slideLayout30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2.xml"/><Relationship Id="rId13" Type="http://schemas.openxmlformats.org/officeDocument/2006/relationships/slideLayout" Target="../slideLayouts/slideLayout317.xml"/><Relationship Id="rId3" Type="http://schemas.openxmlformats.org/officeDocument/2006/relationships/slideLayout" Target="../slideLayouts/slideLayout307.xml"/><Relationship Id="rId7" Type="http://schemas.openxmlformats.org/officeDocument/2006/relationships/slideLayout" Target="../slideLayouts/slideLayout311.xml"/><Relationship Id="rId12" Type="http://schemas.openxmlformats.org/officeDocument/2006/relationships/slideLayout" Target="../slideLayouts/slideLayout316.xml"/><Relationship Id="rId2" Type="http://schemas.openxmlformats.org/officeDocument/2006/relationships/slideLayout" Target="../slideLayouts/slideLayout306.xml"/><Relationship Id="rId1" Type="http://schemas.openxmlformats.org/officeDocument/2006/relationships/slideLayout" Target="../slideLayouts/slideLayout305.xml"/><Relationship Id="rId6" Type="http://schemas.openxmlformats.org/officeDocument/2006/relationships/slideLayout" Target="../slideLayouts/slideLayout310.xml"/><Relationship Id="rId11" Type="http://schemas.openxmlformats.org/officeDocument/2006/relationships/slideLayout" Target="../slideLayouts/slideLayout315.xml"/><Relationship Id="rId5" Type="http://schemas.openxmlformats.org/officeDocument/2006/relationships/slideLayout" Target="../slideLayouts/slideLayout309.xml"/><Relationship Id="rId10" Type="http://schemas.openxmlformats.org/officeDocument/2006/relationships/slideLayout" Target="../slideLayouts/slideLayout314.xml"/><Relationship Id="rId4" Type="http://schemas.openxmlformats.org/officeDocument/2006/relationships/slideLayout" Target="../slideLayouts/slideLayout308.xml"/><Relationship Id="rId9" Type="http://schemas.openxmlformats.org/officeDocument/2006/relationships/slideLayout" Target="../slideLayouts/slideLayout313.xml"/><Relationship Id="rId14" Type="http://schemas.openxmlformats.org/officeDocument/2006/relationships/theme" Target="../theme/theme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" y="6505621"/>
            <a:ext cx="1000125" cy="352425"/>
          </a:xfrm>
          <a:prstGeom prst="rect">
            <a:avLst/>
          </a:prstGeom>
          <a:solidFill>
            <a:srgbClr val="DD8F3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Подзаголовок 2"/>
          <p:cNvSpPr txBox="1">
            <a:spLocks/>
          </p:cNvSpPr>
          <p:nvPr/>
        </p:nvSpPr>
        <p:spPr bwMode="auto">
          <a:xfrm>
            <a:off x="3343277" y="6485078"/>
            <a:ext cx="58007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Font typeface="Arial" charset="0"/>
              <a:buNone/>
              <a:defRPr/>
            </a:pPr>
            <a:endParaRPr lang="ru-RU" altLang="ru-RU" sz="200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26" name="Заголовок 1"/>
          <p:cNvSpPr>
            <a:spLocks noGrp="1"/>
          </p:cNvSpPr>
          <p:nvPr userDrawn="1"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 userDrawn="1"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66851E-9185-4AD9-8F5C-584EE49F36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3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schemeClr val="bg1"/>
                </a:solidFill>
              </a:rPr>
              <a:t>krao.ru</a:t>
            </a:r>
            <a:endParaRPr lang="ru-RU" altLang="ru-RU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1034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chemeClr val="bg1"/>
                </a:solidFill>
              </a:rPr>
              <a:t>Красноярский край</a:t>
            </a:r>
          </a:p>
        </p:txBody>
      </p:sp>
      <p:pic>
        <p:nvPicPr>
          <p:cNvPr id="13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35" r:id="rId1"/>
    <p:sldLayoutId id="2147494436" r:id="rId2"/>
    <p:sldLayoutId id="2147494437" r:id="rId3"/>
    <p:sldLayoutId id="2147494438" r:id="rId4"/>
    <p:sldLayoutId id="2147494439" r:id="rId5"/>
    <p:sldLayoutId id="2147494440" r:id="rId6"/>
    <p:sldLayoutId id="2147494441" r:id="rId7"/>
    <p:sldLayoutId id="2147494442" r:id="rId8"/>
    <p:sldLayoutId id="2147494443" r:id="rId9"/>
    <p:sldLayoutId id="2147494444" r:id="rId10"/>
    <p:sldLayoutId id="21474944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b="1" kern="1400" cap="all" dirty="0">
          <a:ln w="0"/>
          <a:solidFill>
            <a:srgbClr val="5077A6"/>
          </a:solidFill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077A6"/>
          </a:solidFill>
          <a:latin typeface="Arial" charset="0"/>
          <a:cs typeface="Arial" charset="0"/>
        </a:defRPr>
      </a:lvl5pPr>
      <a:lvl6pPr marL="44619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24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3862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8484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23814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1464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60185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0729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45415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302" tIns="27599" rIns="55302" bIns="275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302" tIns="27599" rIns="55302" bIns="275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55302" tIns="27599" rIns="55302" bIns="27599" rtlCol="0" anchor="ctr"/>
          <a:lstStyle>
            <a:lvl1pPr algn="l" defTabSz="78170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Arial"/>
              </a:defRPr>
            </a:lvl1pPr>
          </a:lstStyle>
          <a:p>
            <a:pPr>
              <a:defRPr/>
            </a:pPr>
            <a:fld id="{4D458DD1-A362-43C1-98EF-43191B55EDAA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55302" tIns="27599" rIns="55302" bIns="27599" rtlCol="0" anchor="ctr"/>
          <a:lstStyle>
            <a:lvl1pPr algn="ctr" defTabSz="78170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55302" tIns="27599" rIns="55302" bIns="27599" rtlCol="0" anchor="ctr"/>
          <a:lstStyle>
            <a:lvl1pPr algn="r" defTabSz="78170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Arial"/>
              </a:defRPr>
            </a:lvl1pPr>
          </a:lstStyle>
          <a:p>
            <a:pPr>
              <a:defRPr/>
            </a:pPr>
            <a:fld id="{03A49452-E155-497B-A223-7C4DFBE6D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08" r:id="rId1"/>
    <p:sldLayoutId id="2147494609" r:id="rId2"/>
    <p:sldLayoutId id="2147494610" r:id="rId3"/>
    <p:sldLayoutId id="2147494611" r:id="rId4"/>
    <p:sldLayoutId id="2147494612" r:id="rId5"/>
    <p:sldLayoutId id="2147494613" r:id="rId6"/>
    <p:sldLayoutId id="2147494614" r:id="rId7"/>
    <p:sldLayoutId id="2147494615" r:id="rId8"/>
    <p:sldLayoutId id="2147494616" r:id="rId9"/>
    <p:sldLayoutId id="2147494617" r:id="rId10"/>
    <p:sldLayoutId id="2147494618" r:id="rId11"/>
    <p:sldLayoutId id="2147494619" r:id="rId12"/>
    <p:sldLayoutId id="2147494620" r:id="rId13"/>
    <p:sldLayoutId id="2147494621" r:id="rId14"/>
  </p:sldLayoutIdLst>
  <p:txStyles>
    <p:titleStyle>
      <a:lvl1pPr algn="l" defTabSz="8598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598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defTabSz="8598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defTabSz="8598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defTabSz="85982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45900" algn="l" defTabSz="860859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891832" algn="l" defTabSz="860859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37744" algn="l" defTabSz="860859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783654" algn="l" defTabSz="860859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14176" indent="-214176" algn="l" defTabSz="859824" rtl="0" eaLnBrk="0" fontAlgn="base" hangingPunct="0">
        <a:lnSpc>
          <a:spcPct val="90000"/>
        </a:lnSpc>
        <a:spcBef>
          <a:spcPts val="963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4091" indent="-214176" algn="l" defTabSz="859824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5561" indent="-214176" algn="l" defTabSz="859824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041" indent="-214176" algn="l" defTabSz="859824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36951" indent="-214176" algn="l" defTabSz="859824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178" indent="-215448" algn="l" defTabSz="861879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1120" indent="-215448" algn="l" defTabSz="861879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2056" indent="-215448" algn="l" defTabSz="861879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62999" indent="-215448" algn="l" defTabSz="861879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0938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1879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2822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3763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4705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5651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6590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47532" algn="l" defTabSz="86187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38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fld id="{C1C76877-7AD0-49ED-B4D3-85CC8FC519C3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fld id="{EAF720EF-F8AB-46C0-BB1D-58C2CAB2BD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03" tIns="44383" rIns="88803" bIns="4438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8803" tIns="44383" rIns="88803" bIns="44383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A4CAFA2-5AAD-44D6-878F-E8F5C6B2FC4A}" type="slidenum">
              <a:rPr lang="ru-RU" smtClean="0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  <a:sym typeface="Arial"/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03" tIns="44383" rIns="88803" bIns="4438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16397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  <a:sym typeface="Arial"/>
              </a:rPr>
              <a:t>krao.ru</a:t>
            </a:r>
            <a:endParaRPr lang="ru-RU" altLang="ru-RU" sz="2000" smtClean="0">
              <a:solidFill>
                <a:prstClr val="white"/>
              </a:solidFill>
              <a:sym typeface="Arial"/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16400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16401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03" tIns="44383" rIns="88803" bIns="4438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16404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640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  <a:sym typeface="Arial"/>
              </a:defRPr>
            </a:lvl1pPr>
          </a:lstStyle>
          <a:p>
            <a:pPr>
              <a:defRPr/>
            </a:pPr>
            <a:fld id="{DAEEBC41-EEDD-40AF-A7E5-0D0B869AD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  <a:sym typeface="Arial"/>
              </a:rPr>
              <a:t>krao.ru</a:t>
            </a:r>
            <a:endParaRPr lang="ru-RU" altLang="ru-RU" smtClean="0">
              <a:solidFill>
                <a:prstClr val="white"/>
              </a:solidFill>
              <a:sym typeface="Arial"/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  <a:sym typeface="Arial"/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8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622" r:id="rId1"/>
    <p:sldLayoutId id="2147494623" r:id="rId2"/>
    <p:sldLayoutId id="2147494624" r:id="rId3"/>
    <p:sldLayoutId id="2147494625" r:id="rId4"/>
    <p:sldLayoutId id="2147494626" r:id="rId5"/>
    <p:sldLayoutId id="2147494627" r:id="rId6"/>
    <p:sldLayoutId id="2147494628" r:id="rId7"/>
    <p:sldLayoutId id="2147494629" r:id="rId8"/>
    <p:sldLayoutId id="2147494630" r:id="rId9"/>
    <p:sldLayoutId id="2147494631" r:id="rId10"/>
    <p:sldLayoutId id="21474946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4088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88202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3229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76388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1431" indent="-3314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21" indent="-2751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08396" indent="-218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0812" indent="-218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4789" indent="-218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42525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629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718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831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088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02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290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388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482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578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676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775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73" tIns="33581" rIns="67073" bIns="3358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73" tIns="33581" rIns="67073" bIns="335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67073" tIns="33581" rIns="67073" bIns="33581" rtlCol="0" anchor="ctr"/>
          <a:lstStyle>
            <a:lvl1pPr algn="l" defTabSz="670628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defRPr>
            </a:lvl1pPr>
          </a:lstStyle>
          <a:p>
            <a:pPr>
              <a:defRPr/>
            </a:pPr>
            <a:fld id="{1A75FCCE-AC4F-4B2F-9C9E-E2B1C97EA216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67073" tIns="33581" rIns="67073" bIns="33581" rtlCol="0" anchor="ctr"/>
          <a:lstStyle>
            <a:lvl1pPr algn="ctr" defTabSz="670628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67073" tIns="33581" rIns="67073" bIns="33581" rtlCol="0" anchor="ctr"/>
          <a:lstStyle>
            <a:lvl1pPr algn="r" defTabSz="670628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defRPr>
            </a:lvl1pPr>
          </a:lstStyle>
          <a:p>
            <a:pPr>
              <a:defRPr/>
            </a:pPr>
            <a:fld id="{56E423A6-A285-4824-9DFB-C1FFE6680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33" r:id="rId1"/>
    <p:sldLayoutId id="2147494634" r:id="rId2"/>
    <p:sldLayoutId id="2147494635" r:id="rId3"/>
    <p:sldLayoutId id="2147494636" r:id="rId4"/>
    <p:sldLayoutId id="2147494637" r:id="rId5"/>
    <p:sldLayoutId id="2147494638" r:id="rId6"/>
    <p:sldLayoutId id="2147494639" r:id="rId7"/>
    <p:sldLayoutId id="2147494640" r:id="rId8"/>
    <p:sldLayoutId id="2147494641" r:id="rId9"/>
    <p:sldLayoutId id="2147494642" r:id="rId10"/>
    <p:sldLayoutId id="2147494643" r:id="rId11"/>
    <p:sldLayoutId id="2147494644" r:id="rId12"/>
    <p:sldLayoutId id="2147494645" r:id="rId13"/>
  </p:sldLayoutIdLst>
  <p:txStyles>
    <p:titleStyle>
      <a:lvl1pPr algn="l" defTabSz="66909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6909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6909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6909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6909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0220" algn="l" defTabSz="66909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00476" algn="l" defTabSz="66909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50708" algn="l" defTabSz="66909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00941" algn="l" defTabSz="669094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7266" indent="-167266" algn="l" defTabSz="669094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22" indent="-167266" algn="l" defTabSz="66909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37944" indent="-167266" algn="l" defTabSz="66909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2489" indent="-167266" algn="l" defTabSz="66909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04" indent="-167266" algn="l" defTabSz="669094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4227" indent="-167638" algn="l" defTabSz="670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9541" indent="-167638" algn="l" defTabSz="670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851" indent="-167638" algn="l" defTabSz="670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0169" indent="-167638" algn="l" defTabSz="67062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5308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70628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935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256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572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876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47194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82511" algn="l" defTabSz="67062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3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8D2A16C-972A-44CD-8224-4A6E323C9573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60BFFF-39CC-4F7A-93EB-6414814F45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403" tIns="44677" rIns="89403" bIns="44677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B4DB096-CF1B-4A91-852C-B27EEDC3E9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8445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</a:rPr>
              <a:t>krao.ru</a:t>
            </a:r>
            <a:endParaRPr lang="ru-RU" altLang="ru-RU" sz="2000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</a:endParaRPr>
          </a:p>
        </p:txBody>
      </p:sp>
      <p:grpSp>
        <p:nvGrpSpPr>
          <p:cNvPr id="18448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8449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1845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845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AC7DA8-A3A9-4816-9ACA-4212D4ED46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</a:rPr>
              <a:t>krao.ru</a:t>
            </a:r>
            <a:endParaRPr lang="ru-RU" altLang="ru-RU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646" r:id="rId1"/>
    <p:sldLayoutId id="2147494647" r:id="rId2"/>
    <p:sldLayoutId id="2147494648" r:id="rId3"/>
    <p:sldLayoutId id="2147494649" r:id="rId4"/>
    <p:sldLayoutId id="2147494650" r:id="rId5"/>
    <p:sldLayoutId id="2147494651" r:id="rId6"/>
    <p:sldLayoutId id="2147494652" r:id="rId7"/>
    <p:sldLayoutId id="2147494653" r:id="rId8"/>
    <p:sldLayoutId id="2147494654" r:id="rId9"/>
    <p:sldLayoutId id="2147494655" r:id="rId10"/>
    <p:sldLayoutId id="21474946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7073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4175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41256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834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5380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620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331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042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896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6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8293CD-B07D-46EF-A109-05F47D7B4566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08FEFD0-351F-49C9-A262-0BA43280C7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403" tIns="44677" rIns="89403" bIns="44677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0C56E69-AD30-44C5-A75A-55F30EAB42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9469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</a:rPr>
              <a:t>krao.ru</a:t>
            </a:r>
            <a:endParaRPr lang="ru-RU" altLang="ru-RU" sz="2000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</a:endParaRPr>
          </a:p>
        </p:txBody>
      </p:sp>
      <p:grpSp>
        <p:nvGrpSpPr>
          <p:cNvPr id="19472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19473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19476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947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FF471B-54C7-4F38-B65D-A8B1533B0F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</a:rPr>
              <a:t>krao.ru</a:t>
            </a:r>
            <a:endParaRPr lang="ru-RU" altLang="ru-RU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657" r:id="rId1"/>
    <p:sldLayoutId id="2147494658" r:id="rId2"/>
    <p:sldLayoutId id="2147494659" r:id="rId3"/>
    <p:sldLayoutId id="2147494660" r:id="rId4"/>
    <p:sldLayoutId id="2147494661" r:id="rId5"/>
    <p:sldLayoutId id="2147494662" r:id="rId6"/>
    <p:sldLayoutId id="2147494663" r:id="rId7"/>
    <p:sldLayoutId id="2147494664" r:id="rId8"/>
    <p:sldLayoutId id="2147494665" r:id="rId9"/>
    <p:sldLayoutId id="2147494666" r:id="rId10"/>
    <p:sldLayoutId id="2147494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7073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4175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41256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834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5380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620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331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042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896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F1C7E-B299-4574-8546-059A8E5A59F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994EAFD-F770-401F-8DBC-842E8B771E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81" r:id="rId1"/>
    <p:sldLayoutId id="2147494682" r:id="rId2"/>
    <p:sldLayoutId id="2147494683" r:id="rId3"/>
    <p:sldLayoutId id="2147494684" r:id="rId4"/>
    <p:sldLayoutId id="2147494685" r:id="rId5"/>
    <p:sldLayoutId id="2147494686" r:id="rId6"/>
    <p:sldLayoutId id="2147494687" r:id="rId7"/>
    <p:sldLayoutId id="2147494688" r:id="rId8"/>
    <p:sldLayoutId id="2147494689" r:id="rId9"/>
    <p:sldLayoutId id="2147494690" r:id="rId10"/>
    <p:sldLayoutId id="2147494691" r:id="rId11"/>
  </p:sldLayoutIdLst>
  <p:hf hdr="0" dt="0"/>
  <p:txStyles>
    <p:titleStyle>
      <a:lvl1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0220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00476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50708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00941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defTabSz="8926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209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042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896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253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F1C7E-B299-4574-8546-059A8E5A59F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219EE491-CC9B-40AA-B2B4-65C115C1C7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692" r:id="rId1"/>
    <p:sldLayoutId id="2147494693" r:id="rId2"/>
    <p:sldLayoutId id="2147494694" r:id="rId3"/>
    <p:sldLayoutId id="2147494695" r:id="rId4"/>
    <p:sldLayoutId id="2147494696" r:id="rId5"/>
    <p:sldLayoutId id="2147494697" r:id="rId6"/>
    <p:sldLayoutId id="2147494698" r:id="rId7"/>
    <p:sldLayoutId id="2147494699" r:id="rId8"/>
    <p:sldLayoutId id="2147494700" r:id="rId9"/>
    <p:sldLayoutId id="2147494701" r:id="rId10"/>
    <p:sldLayoutId id="2147494702" r:id="rId11"/>
  </p:sldLayoutIdLst>
  <p:hf hdr="0" dt="0"/>
  <p:txStyles>
    <p:titleStyle>
      <a:lvl1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0220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00476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50708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00941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defTabSz="8926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209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042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896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F1C7E-B299-4574-8546-059A8E5A59F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1240061-9CC7-48C1-8FFF-B841D348D6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03" r:id="rId1"/>
    <p:sldLayoutId id="2147494704" r:id="rId2"/>
    <p:sldLayoutId id="2147494705" r:id="rId3"/>
    <p:sldLayoutId id="2147494706" r:id="rId4"/>
    <p:sldLayoutId id="2147494707" r:id="rId5"/>
    <p:sldLayoutId id="2147494708" r:id="rId6"/>
    <p:sldLayoutId id="2147494709" r:id="rId7"/>
    <p:sldLayoutId id="2147494710" r:id="rId8"/>
    <p:sldLayoutId id="2147494711" r:id="rId9"/>
    <p:sldLayoutId id="2147494712" r:id="rId10"/>
    <p:sldLayoutId id="2147494713" r:id="rId11"/>
  </p:sldLayoutIdLst>
  <p:hf hdr="0" dt="0"/>
  <p:txStyles>
    <p:titleStyle>
      <a:lvl1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0220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00476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50708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00941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defTabSz="8926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209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042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896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F1C7E-B299-4574-8546-059A8E5A59F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89145C0-96A8-4E24-9DE0-44E1FC6BAA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14" r:id="rId1"/>
    <p:sldLayoutId id="2147494715" r:id="rId2"/>
    <p:sldLayoutId id="2147494716" r:id="rId3"/>
    <p:sldLayoutId id="2147494717" r:id="rId4"/>
    <p:sldLayoutId id="2147494718" r:id="rId5"/>
    <p:sldLayoutId id="2147494719" r:id="rId6"/>
    <p:sldLayoutId id="2147494720" r:id="rId7"/>
    <p:sldLayoutId id="2147494721" r:id="rId8"/>
    <p:sldLayoutId id="2147494722" r:id="rId9"/>
    <p:sldLayoutId id="2147494723" r:id="rId10"/>
    <p:sldLayoutId id="2147494724" r:id="rId11"/>
  </p:sldLayoutIdLst>
  <p:hf hdr="0" dt="0"/>
  <p:txStyles>
    <p:titleStyle>
      <a:lvl1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0220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00476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50708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00941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defTabSz="8926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209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042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896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F1C7E-B299-4574-8546-059A8E5A59F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F49CD2B-65F9-4588-B515-13186C00AF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25" r:id="rId1"/>
    <p:sldLayoutId id="2147494726" r:id="rId2"/>
    <p:sldLayoutId id="2147494727" r:id="rId3"/>
    <p:sldLayoutId id="2147494728" r:id="rId4"/>
    <p:sldLayoutId id="2147494729" r:id="rId5"/>
    <p:sldLayoutId id="2147494730" r:id="rId6"/>
    <p:sldLayoutId id="2147494731" r:id="rId7"/>
    <p:sldLayoutId id="2147494732" r:id="rId8"/>
    <p:sldLayoutId id="2147494733" r:id="rId9"/>
    <p:sldLayoutId id="2147494734" r:id="rId10"/>
    <p:sldLayoutId id="2147494735" r:id="rId11"/>
  </p:sldLayoutIdLst>
  <p:hf hdr="0" dt="0"/>
  <p:txStyles>
    <p:titleStyle>
      <a:lvl1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0220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00476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50708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00941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defTabSz="8926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209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042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896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9C049EA-531E-4ECF-AA41-BFC2218CC6CB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A27227-98B2-4BDE-B58C-F1D796876B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227" tIns="44590" rIns="89227" bIns="4459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FB499DA-CD70-4402-9BA5-8827ECB7FA8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chemeClr val="bg1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061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schemeClr val="bg1"/>
                </a:solidFill>
              </a:rPr>
              <a:t>krao.ru</a:t>
            </a:r>
            <a:endParaRPr lang="ru-RU" altLang="ru-RU" sz="2000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schemeClr val="bg1"/>
              </a:solidFill>
            </a:endParaRPr>
          </a:p>
        </p:txBody>
      </p:sp>
      <p:grpSp>
        <p:nvGrpSpPr>
          <p:cNvPr id="2064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065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2068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6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1E6185-B82E-4CE8-906D-6F75FE2BB2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schemeClr val="bg1"/>
                </a:solidFill>
              </a:rPr>
              <a:t>krao.ru</a:t>
            </a:r>
            <a:endParaRPr lang="ru-RU" altLang="ru-RU" smtClean="0">
              <a:solidFill>
                <a:schemeClr val="bg1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chemeClr val="bg1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46" r:id="rId1"/>
    <p:sldLayoutId id="2147494447" r:id="rId2"/>
    <p:sldLayoutId id="2147494448" r:id="rId3"/>
    <p:sldLayoutId id="2147494449" r:id="rId4"/>
    <p:sldLayoutId id="2147494450" r:id="rId5"/>
    <p:sldLayoutId id="2147494451" r:id="rId6"/>
    <p:sldLayoutId id="2147494452" r:id="rId7"/>
    <p:sldLayoutId id="2147494453" r:id="rId8"/>
    <p:sldLayoutId id="2147494454" r:id="rId9"/>
    <p:sldLayoutId id="2147494455" r:id="rId10"/>
    <p:sldLayoutId id="21474944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6197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242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3862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484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3814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464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0185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729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415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F1C7E-B299-4574-8546-059A8E5A59F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80D1BE6E-1028-4C0A-890C-718FF23CD9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36" r:id="rId1"/>
    <p:sldLayoutId id="2147494737" r:id="rId2"/>
    <p:sldLayoutId id="2147494738" r:id="rId3"/>
    <p:sldLayoutId id="2147494739" r:id="rId4"/>
    <p:sldLayoutId id="2147494740" r:id="rId5"/>
    <p:sldLayoutId id="2147494741" r:id="rId6"/>
    <p:sldLayoutId id="2147494742" r:id="rId7"/>
    <p:sldLayoutId id="2147494743" r:id="rId8"/>
    <p:sldLayoutId id="2147494744" r:id="rId9"/>
    <p:sldLayoutId id="2147494745" r:id="rId10"/>
    <p:sldLayoutId id="2147494746" r:id="rId11"/>
  </p:sldLayoutIdLst>
  <p:hf hdr="0" dt="0"/>
  <p:txStyles>
    <p:titleStyle>
      <a:lvl1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0220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00476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50708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00941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defTabSz="8926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209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042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896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FAF1C7E-B299-4574-8546-059A8E5A59F7}" type="datetime1">
              <a:rPr lang="ru-RU"/>
              <a:pPr>
                <a:defRPr/>
              </a:pPr>
              <a:t>11.12.2025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DE3FB52-98BE-4884-BBBA-CC8E3DED25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747" r:id="rId1"/>
    <p:sldLayoutId id="2147494748" r:id="rId2"/>
    <p:sldLayoutId id="2147494749" r:id="rId3"/>
    <p:sldLayoutId id="2147494750" r:id="rId4"/>
    <p:sldLayoutId id="2147494751" r:id="rId5"/>
    <p:sldLayoutId id="2147494752" r:id="rId6"/>
    <p:sldLayoutId id="2147494753" r:id="rId7"/>
    <p:sldLayoutId id="2147494754" r:id="rId8"/>
    <p:sldLayoutId id="2147494755" r:id="rId9"/>
    <p:sldLayoutId id="2147494756" r:id="rId10"/>
    <p:sldLayoutId id="2147494757" r:id="rId11"/>
  </p:sldLayoutIdLst>
  <p:hf hdr="0" dt="0"/>
  <p:txStyles>
    <p:titleStyle>
      <a:lvl1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89265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0220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00476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50708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00941" algn="l" defTabSz="892654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defTabSz="892654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6209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31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10427" indent="-222008" algn="l" defTabSz="892654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896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67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259FF8F-B968-40BC-8F00-E6CC7ACE4BC4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D1BB17-C7FE-4EC6-B0A0-398944E5DF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403" tIns="44677" rIns="89403" bIns="44677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C13C094-CE98-454A-B59E-2B958693DD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8685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</a:rPr>
              <a:t>krao.ru</a:t>
            </a:r>
            <a:endParaRPr lang="ru-RU" altLang="ru-RU" sz="2000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</a:endParaRPr>
          </a:p>
        </p:txBody>
      </p:sp>
      <p:grpSp>
        <p:nvGrpSpPr>
          <p:cNvPr id="28688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28689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24" y="6505577"/>
            <a:ext cx="8137159" cy="360000"/>
          </a:xfrm>
          <a:prstGeom prst="rect">
            <a:avLst/>
          </a:prstGeom>
          <a:noFill/>
        </p:spPr>
      </p:pic>
      <p:sp>
        <p:nvSpPr>
          <p:cNvPr id="2869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869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F01C0-2E4E-443E-BA8D-4F37C2776D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</a:rPr>
              <a:t>krao.ru</a:t>
            </a:r>
            <a:endParaRPr lang="ru-RU" altLang="ru-RU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2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758" r:id="rId1"/>
    <p:sldLayoutId id="2147494759" r:id="rId2"/>
    <p:sldLayoutId id="2147494760" r:id="rId3"/>
    <p:sldLayoutId id="2147494761" r:id="rId4"/>
    <p:sldLayoutId id="2147494762" r:id="rId5"/>
    <p:sldLayoutId id="2147494763" r:id="rId6"/>
    <p:sldLayoutId id="2147494764" r:id="rId7"/>
    <p:sldLayoutId id="2147494765" r:id="rId8"/>
    <p:sldLayoutId id="2147494766" r:id="rId9"/>
    <p:sldLayoutId id="2147494767" r:id="rId10"/>
    <p:sldLayoutId id="21474947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7073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4175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41256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834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5380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620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331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042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896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47" y="0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7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4D18B7-23FA-497E-AD2F-33F7A2A3BEE9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DE84E10-9A1C-4D33-B719-2DEF391F73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403" tIns="44677" rIns="89403" bIns="44677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9E958E6-289F-4607-9B94-4A4AA0D619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2781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</a:rPr>
              <a:t>krao.ru</a:t>
            </a:r>
            <a:endParaRPr lang="ru-RU" altLang="ru-RU" sz="2000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</a:endParaRPr>
          </a:p>
        </p:txBody>
      </p:sp>
      <p:grpSp>
        <p:nvGrpSpPr>
          <p:cNvPr id="32784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32785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024" y="6505577"/>
            <a:ext cx="8137159" cy="360000"/>
          </a:xfrm>
          <a:prstGeom prst="rect">
            <a:avLst/>
          </a:prstGeom>
          <a:noFill/>
        </p:spPr>
      </p:pic>
      <p:sp>
        <p:nvSpPr>
          <p:cNvPr id="32788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278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03" tIns="44677" rIns="89403" bIns="446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403" tIns="44677" rIns="89403" bIns="4467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C01FAA-05D8-468C-BECA-0E9DF51B4F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</a:rPr>
              <a:t>krao.ru</a:t>
            </a:r>
            <a:endParaRPr lang="ru-RU" altLang="ru-RU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811" r:id="rId1"/>
    <p:sldLayoutId id="2147494812" r:id="rId2"/>
    <p:sldLayoutId id="2147494813" r:id="rId3"/>
    <p:sldLayoutId id="2147494814" r:id="rId4"/>
    <p:sldLayoutId id="2147494815" r:id="rId5"/>
    <p:sldLayoutId id="2147494816" r:id="rId6"/>
    <p:sldLayoutId id="2147494817" r:id="rId7"/>
    <p:sldLayoutId id="2147494818" r:id="rId8"/>
    <p:sldLayoutId id="2147494819" r:id="rId9"/>
    <p:sldLayoutId id="2147494820" r:id="rId10"/>
    <p:sldLayoutId id="2147494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7073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4175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41256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834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5380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620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331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1042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896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6055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3138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00219" indent="-223550" algn="l" defTabSz="89417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73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417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256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8344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425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82511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9592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76680" algn="l" defTabSz="89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49F09C-D534-4113-8FA7-AB810A743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0034" tIns="44993" rIns="90034" bIns="4499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9090C15-D652-4D08-A9BE-091DFB76D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0034" tIns="44993" rIns="90034" bIns="4499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70EB68-6C3A-4A4F-9A24-D5EE5B3E5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0034" tIns="44993" rIns="90034" bIns="4499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04439A5-E25A-4A94-8B87-7C0C22289B7C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11.12.2025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328429-4AE8-4347-96F6-716BAB6E8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0034" tIns="44993" rIns="90034" bIns="4499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1B08C3-6BDE-4F3E-92B8-63278B43F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0034" tIns="44993" rIns="90034" bIns="4499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6E2179D-727B-4054-A229-A9932C56EC67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992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79" r:id="rId1"/>
    <p:sldLayoutId id="2147494880" r:id="rId2"/>
    <p:sldLayoutId id="2147494881" r:id="rId3"/>
    <p:sldLayoutId id="2147494882" r:id="rId4"/>
    <p:sldLayoutId id="2147494883" r:id="rId5"/>
    <p:sldLayoutId id="2147494884" r:id="rId6"/>
    <p:sldLayoutId id="2147494885" r:id="rId7"/>
    <p:sldLayoutId id="2147494886" r:id="rId8"/>
    <p:sldLayoutId id="2147494887" r:id="rId9"/>
    <p:sldLayoutId id="2147494888" r:id="rId10"/>
    <p:sldLayoutId id="2147494889" r:id="rId11"/>
    <p:sldLayoutId id="2147494890" r:id="rId12"/>
    <p:sldLayoutId id="2147494891" r:id="rId13"/>
  </p:sldLayoutIdLst>
  <p:txStyles>
    <p:titleStyle>
      <a:lvl1pPr algn="l" defTabSz="9004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119" indent="-225119" algn="l" defTabSz="90047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5353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5589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5817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58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293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536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76766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27002" indent="-225119" algn="l" defTabSz="90047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220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476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708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941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1176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1414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1644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1882" algn="l" defTabSz="9004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56034" tIns="27990" rIns="56034" bIns="2799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56034" tIns="27990" rIns="56034" bIns="279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6034" tIns="27990" rIns="56034" bIns="279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127" fontAlgn="auto">
              <a:spcBef>
                <a:spcPts val="0"/>
              </a:spcBef>
              <a:spcAft>
                <a:spcPts val="0"/>
              </a:spcAft>
            </a:pPr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92127" fontAlgn="auto">
                <a:spcBef>
                  <a:spcPts val="0"/>
                </a:spcBef>
                <a:spcAft>
                  <a:spcPts val="0"/>
                </a:spcAft>
              </a:pPr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56034" tIns="27990" rIns="56034" bIns="279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12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6034" tIns="27990" rIns="56034" bIns="279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2127" fontAlgn="auto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9212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78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93" r:id="rId1"/>
    <p:sldLayoutId id="2147494894" r:id="rId2"/>
    <p:sldLayoutId id="2147494895" r:id="rId3"/>
    <p:sldLayoutId id="2147494896" r:id="rId4"/>
    <p:sldLayoutId id="2147494897" r:id="rId5"/>
    <p:sldLayoutId id="2147494898" r:id="rId6"/>
    <p:sldLayoutId id="2147494899" r:id="rId7"/>
    <p:sldLayoutId id="2147494900" r:id="rId8"/>
    <p:sldLayoutId id="2147494901" r:id="rId9"/>
    <p:sldLayoutId id="2147494902" r:id="rId10"/>
    <p:sldLayoutId id="2147494903" r:id="rId11"/>
    <p:sldLayoutId id="2147494904" r:id="rId12"/>
    <p:sldLayoutId id="2147494905" r:id="rId13"/>
    <p:sldLayoutId id="2147494906" r:id="rId14"/>
  </p:sldLayoutIdLst>
  <p:txStyles>
    <p:titleStyle>
      <a:lvl1pPr algn="l" defTabSz="873370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8334" indent="-218334" algn="l" defTabSz="873370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5026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716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398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65079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01761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446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75134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11815" indent="-218334" algn="l" defTabSz="87337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6680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3370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0051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6735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83422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20107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791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93472" algn="l" defTabSz="87337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56250" tIns="28108" rIns="56250" bIns="28108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56250" tIns="28108" rIns="56250" bIns="281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56250" tIns="28108" rIns="56250" bIns="2810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5232" fontAlgn="auto">
              <a:spcBef>
                <a:spcPts val="0"/>
              </a:spcBef>
              <a:spcAft>
                <a:spcPts val="0"/>
              </a:spcAft>
            </a:pPr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95232" fontAlgn="auto">
                <a:spcBef>
                  <a:spcPts val="0"/>
                </a:spcBef>
                <a:spcAft>
                  <a:spcPts val="0"/>
                </a:spcAft>
              </a:pPr>
              <a:t>12/11/2025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56250" tIns="28108" rIns="56250" bIns="2810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5232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56250" tIns="28108" rIns="56250" bIns="2810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5232" fontAlgn="auto">
              <a:spcBef>
                <a:spcPts val="0"/>
              </a:spcBef>
              <a:spcAft>
                <a:spcPts val="0"/>
              </a:spcAft>
            </a:pPr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79523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733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08" r:id="rId1"/>
    <p:sldLayoutId id="2147494909" r:id="rId2"/>
    <p:sldLayoutId id="2147494910" r:id="rId3"/>
    <p:sldLayoutId id="2147494911" r:id="rId4"/>
    <p:sldLayoutId id="2147494912" r:id="rId5"/>
    <p:sldLayoutId id="2147494913" r:id="rId6"/>
    <p:sldLayoutId id="2147494914" r:id="rId7"/>
    <p:sldLayoutId id="2147494915" r:id="rId8"/>
    <p:sldLayoutId id="2147494916" r:id="rId9"/>
    <p:sldLayoutId id="2147494917" r:id="rId10"/>
    <p:sldLayoutId id="2147494918" r:id="rId11"/>
    <p:sldLayoutId id="2147494919" r:id="rId12"/>
    <p:sldLayoutId id="2147494920" r:id="rId13"/>
    <p:sldLayoutId id="2147494921" r:id="rId14"/>
  </p:sldLayoutIdLst>
  <p:txStyles>
    <p:titleStyle>
      <a:lvl1pPr algn="l" defTabSz="876800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196" indent="-219196" algn="l" defTabSz="876800" rtl="0" eaLnBrk="1" latinLnBrk="0" hangingPunct="1">
        <a:lnSpc>
          <a:spcPct val="90000"/>
        </a:lnSpc>
        <a:spcBef>
          <a:spcPts val="96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7597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001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401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2794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194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49595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7995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26389" indent="-219196" algn="l" defTabSz="876800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8396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6800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5195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595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1995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0396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795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07191" algn="l" defTabSz="8768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945CEE4-9390-4DD5-AB12-7C245C10B403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40E6D46-CE56-4430-A547-95687651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9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23" r:id="rId1"/>
    <p:sldLayoutId id="2147494924" r:id="rId2"/>
    <p:sldLayoutId id="2147494925" r:id="rId3"/>
    <p:sldLayoutId id="2147494926" r:id="rId4"/>
    <p:sldLayoutId id="2147494927" r:id="rId5"/>
    <p:sldLayoutId id="2147494928" r:id="rId6"/>
    <p:sldLayoutId id="2147494929" r:id="rId7"/>
    <p:sldLayoutId id="2147494930" r:id="rId8"/>
    <p:sldLayoutId id="2147494931" r:id="rId9"/>
    <p:sldLayoutId id="2147494932" r:id="rId10"/>
    <p:sldLayoutId id="2147494933" r:id="rId11"/>
    <p:sldLayoutId id="2147494934" r:id="rId12"/>
    <p:sldLayoutId id="2147494935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4619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89242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3862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7848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647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85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7299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4152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AAD0F99-3FCB-48FF-B5A8-0059C6882B37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1A7E06-890D-4504-8380-F51BD624C1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227" tIns="44590" rIns="89227" bIns="4459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B0AC0E1-089B-4DB0-B7C4-040BBF0244D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83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rgbClr val="FFFFFF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3085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srgbClr val="FFFFFF"/>
                </a:solidFill>
              </a:rPr>
              <a:t>krao.ru</a:t>
            </a:r>
            <a:endParaRPr lang="ru-RU" altLang="ru-RU" sz="2000" smtClean="0">
              <a:solidFill>
                <a:srgbClr val="FFFFFF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srgbClr val="FFFFFF"/>
              </a:solidFill>
            </a:endParaRPr>
          </a:p>
        </p:txBody>
      </p:sp>
      <p:grpSp>
        <p:nvGrpSpPr>
          <p:cNvPr id="3088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3089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3092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9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2218F-1879-415B-B6F8-04783D9C59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3095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srgbClr val="FFFFFF"/>
                </a:solidFill>
              </a:rPr>
              <a:t>krao.ru</a:t>
            </a:r>
            <a:endParaRPr lang="ru-RU" altLang="ru-RU" smtClean="0">
              <a:solidFill>
                <a:srgbClr val="FFFFFF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096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rgbClr val="FFFFFF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57" r:id="rId1"/>
    <p:sldLayoutId id="2147494458" r:id="rId2"/>
    <p:sldLayoutId id="2147494459" r:id="rId3"/>
    <p:sldLayoutId id="2147494460" r:id="rId4"/>
    <p:sldLayoutId id="2147494461" r:id="rId5"/>
    <p:sldLayoutId id="2147494462" r:id="rId6"/>
    <p:sldLayoutId id="2147494463" r:id="rId7"/>
    <p:sldLayoutId id="2147494464" r:id="rId8"/>
    <p:sldLayoutId id="2147494465" r:id="rId9"/>
    <p:sldLayoutId id="2147494466" r:id="rId10"/>
    <p:sldLayoutId id="21474944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6197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242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3862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484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3814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464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0185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729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415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0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6FD4BBE-957F-40FB-8760-CCFE4E15F5C5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E321DB5-7AB7-46D9-9286-40E219794F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227" tIns="44590" rIns="89227" bIns="4459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0033DB0-4EF2-4AFD-B167-DE0CB09202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107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rgbClr val="FFFFFF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109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1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srgbClr val="FFFFFF"/>
                </a:solidFill>
              </a:rPr>
              <a:t>krao.ru</a:t>
            </a:r>
            <a:endParaRPr lang="ru-RU" altLang="ru-RU" sz="2000" smtClean="0">
              <a:solidFill>
                <a:srgbClr val="FFFFFF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srgbClr val="FFFFFF"/>
              </a:solidFill>
            </a:endParaRPr>
          </a:p>
        </p:txBody>
      </p:sp>
      <p:grpSp>
        <p:nvGrpSpPr>
          <p:cNvPr id="4112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4113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4116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11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C60A3F-460C-4077-B285-FDEC9ED3C9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119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srgbClr val="FFFFFF"/>
                </a:solidFill>
              </a:rPr>
              <a:t>krao.ru</a:t>
            </a:r>
            <a:endParaRPr lang="ru-RU" altLang="ru-RU" smtClean="0">
              <a:solidFill>
                <a:srgbClr val="FFFFFF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4120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srgbClr val="FFFFFF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68" r:id="rId1"/>
    <p:sldLayoutId id="2147494469" r:id="rId2"/>
    <p:sldLayoutId id="2147494470" r:id="rId3"/>
    <p:sldLayoutId id="2147494471" r:id="rId4"/>
    <p:sldLayoutId id="2147494472" r:id="rId5"/>
    <p:sldLayoutId id="2147494473" r:id="rId6"/>
    <p:sldLayoutId id="2147494474" r:id="rId7"/>
    <p:sldLayoutId id="2147494475" r:id="rId8"/>
    <p:sldLayoutId id="2147494476" r:id="rId9"/>
    <p:sldLayoutId id="2147494477" r:id="rId10"/>
    <p:sldLayoutId id="21474944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6197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242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3862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484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3814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464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0185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729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415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DEC89D0-E9FA-49F8-85AB-527D152ECF1C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CE0AF34-B340-43FC-9497-98872C6F51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227" tIns="44590" rIns="89227" bIns="4459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A94727B-C9C3-4BDC-B780-2CE14DFCA4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133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</a:rPr>
              <a:t>krao.ru</a:t>
            </a:r>
            <a:endParaRPr lang="ru-RU" altLang="ru-RU" sz="2000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</a:endParaRPr>
          </a:p>
        </p:txBody>
      </p:sp>
      <p:grpSp>
        <p:nvGrpSpPr>
          <p:cNvPr id="5136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5137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5140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4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4E9BF4-F1B9-402F-8CC8-AC65392D19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</a:rPr>
              <a:t>krao.ru</a:t>
            </a:r>
            <a:endParaRPr lang="ru-RU" altLang="ru-RU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79" r:id="rId1"/>
    <p:sldLayoutId id="2147494480" r:id="rId2"/>
    <p:sldLayoutId id="2147494481" r:id="rId3"/>
    <p:sldLayoutId id="2147494482" r:id="rId4"/>
    <p:sldLayoutId id="2147494483" r:id="rId5"/>
    <p:sldLayoutId id="2147494484" r:id="rId6"/>
    <p:sldLayoutId id="2147494485" r:id="rId7"/>
    <p:sldLayoutId id="2147494486" r:id="rId8"/>
    <p:sldLayoutId id="2147494487" r:id="rId9"/>
    <p:sldLayoutId id="2147494488" r:id="rId10"/>
    <p:sldLayoutId id="21474944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6197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242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3862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484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3814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464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0185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729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415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12E7F9-1E63-4619-9283-09E21375A0E2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5C8CE3-5060-4F84-A980-FDD538412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9227" tIns="44590" rIns="89227" bIns="44590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4F066B1-EE25-48EE-B596-ECD551C12CD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157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</a:rPr>
              <a:t>krao.ru</a:t>
            </a:r>
            <a:endParaRPr lang="ru-RU" altLang="ru-RU" sz="2000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</a:endParaRPr>
          </a:p>
        </p:txBody>
      </p:sp>
      <p:grpSp>
        <p:nvGrpSpPr>
          <p:cNvPr id="6160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pic>
        <p:nvPicPr>
          <p:cNvPr id="6161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227" tIns="44590" rIns="89227" bIns="4459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6164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6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5AD28C-3323-41EB-80E0-6CBF041B2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</a:rPr>
              <a:t>krao.ru</a:t>
            </a:r>
            <a:endParaRPr lang="ru-RU" altLang="ru-RU" smtClean="0">
              <a:solidFill>
                <a:prstClr val="white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</a:endParaRPr>
          </a:p>
        </p:txBody>
      </p:sp>
      <p:sp>
        <p:nvSpPr>
          <p:cNvPr id="2072" name="Подзаголовок 2"/>
          <p:cNvSpPr txBox="1">
            <a:spLocks/>
          </p:cNvSpPr>
          <p:nvPr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27" tIns="44590" rIns="89227" bIns="44590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2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490" r:id="rId1"/>
    <p:sldLayoutId id="2147494491" r:id="rId2"/>
    <p:sldLayoutId id="2147494492" r:id="rId3"/>
    <p:sldLayoutId id="2147494493" r:id="rId4"/>
    <p:sldLayoutId id="2147494494" r:id="rId5"/>
    <p:sldLayoutId id="2147494495" r:id="rId6"/>
    <p:sldLayoutId id="2147494496" r:id="rId7"/>
    <p:sldLayoutId id="2147494497" r:id="rId8"/>
    <p:sldLayoutId id="2147494498" r:id="rId9"/>
    <p:sldLayoutId id="2147494499" r:id="rId10"/>
    <p:sldLayoutId id="21474945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6197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92424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38629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8484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4550" indent="-334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3814" indent="-2782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14647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0185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7299" indent="-222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5415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227" tIns="44590" rIns="89227" bIns="44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945CEE4-9390-4DD5-AB12-7C245C10B403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89227" tIns="44590" rIns="89227" bIns="4459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40E6D46-CE56-4430-A547-95687651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01" r:id="rId1"/>
    <p:sldLayoutId id="2147494502" r:id="rId2"/>
    <p:sldLayoutId id="2147494503" r:id="rId3"/>
    <p:sldLayoutId id="2147494504" r:id="rId4"/>
    <p:sldLayoutId id="2147494505" r:id="rId5"/>
    <p:sldLayoutId id="2147494506" r:id="rId6"/>
    <p:sldLayoutId id="2147494507" r:id="rId7"/>
    <p:sldLayoutId id="2147494508" r:id="rId8"/>
    <p:sldLayoutId id="2147494509" r:id="rId9"/>
    <p:sldLayoutId id="2147494510" r:id="rId10"/>
    <p:sldLayoutId id="2147494511" r:id="rId11"/>
    <p:sldLayoutId id="2147494512" r:id="rId12"/>
    <p:sldLayoutId id="214749451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4619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89242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3862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78484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2008" indent="-22200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9094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4647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85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7299" indent="-222008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54152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00365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346572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92779" indent="-223116" algn="l" defTabSz="89242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619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242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862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8484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31050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7259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3464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69677" algn="l" defTabSz="8924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D:\profile\Documents\Презентации\2015\Красноярск_Лапков\Презентация\5-01.jpg"/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flipH="1">
            <a:off x="9593" y="3"/>
            <a:ext cx="9144001" cy="885812"/>
          </a:xfrm>
          <a:prstGeom prst="rect">
            <a:avLst/>
          </a:prstGeom>
          <a:noFill/>
          <a:extLst/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4763"/>
            <a:ext cx="728345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44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268413"/>
            <a:ext cx="8229600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6"/>
            <a:ext cx="2133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fld id="{574E02EB-FF4D-4E7A-8761-9C4FB833CB40}" type="datetimeFigureOut">
              <a:rPr lang="ru-RU"/>
              <a:pPr>
                <a:defRPr/>
              </a:pPr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6"/>
            <a:ext cx="2895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  <a:sym typeface="Arial"/>
              </a:defRPr>
            </a:lvl1pPr>
          </a:lstStyle>
          <a:p>
            <a:pPr>
              <a:defRPr/>
            </a:pPr>
            <a:fld id="{8EE28FBA-ED58-46AC-9D39-F2F76D0BA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zalega\Desktop\Красноярск 2015\Рисунки\Top.png"/>
          <p:cNvPicPr preferRelativeResize="0">
            <a:picLocks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" y="6505577"/>
            <a:ext cx="9153159" cy="36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 rot="16200000">
            <a:off x="8424886" y="5764259"/>
            <a:ext cx="71437" cy="1404937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03" tIns="44383" rIns="88803" bIns="4438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lIns="88803" tIns="44383" rIns="88803" bIns="44383" anchor="ctr"/>
          <a:lstStyle>
            <a:defPPr>
              <a:defRPr lang="ru-RU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1C5871D-0524-4BD4-9A59-B2F0CE660254}" type="slidenum">
              <a:rPr lang="ru-RU" smtClean="0">
                <a:solidFill>
                  <a:prstClr val="black">
                    <a:tint val="75000"/>
                  </a:prstClr>
                </a:solidFill>
                <a:sym typeface="Arial"/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sym typeface="Arial"/>
            </a:endParaRPr>
          </a:p>
        </p:txBody>
      </p:sp>
      <p:sp>
        <p:nvSpPr>
          <p:cNvPr id="2059" name="Подзаголовок 2"/>
          <p:cNvSpPr txBox="1">
            <a:spLocks/>
          </p:cNvSpPr>
          <p:nvPr/>
        </p:nvSpPr>
        <p:spPr bwMode="auto">
          <a:xfrm>
            <a:off x="4675284" y="6504128"/>
            <a:ext cx="44021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  <a:sym typeface="Arial"/>
              </a:rPr>
              <a:t>23-24 августа 2017 года, г. Красноярск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013" y="6586538"/>
            <a:ext cx="1314450" cy="220662"/>
          </a:xfrm>
          <a:prstGeom prst="rect">
            <a:avLst/>
          </a:prstGeom>
          <a:pattFill prst="wdUpDiag">
            <a:fgClr>
              <a:schemeClr val="bg1"/>
            </a:fgClr>
            <a:bgClr>
              <a:srgbClr val="2F588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03" tIns="44383" rIns="88803" bIns="44383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10253" name="Группа 11"/>
          <p:cNvGrpSpPr>
            <a:grpSpLocks noChangeAspect="1"/>
          </p:cNvGrpSpPr>
          <p:nvPr/>
        </p:nvGrpSpPr>
        <p:grpSpPr bwMode="auto">
          <a:xfrm>
            <a:off x="1630480" y="6635750"/>
            <a:ext cx="269875" cy="107950"/>
            <a:chOff x="1582960" y="6577136"/>
            <a:chExt cx="526892" cy="216000"/>
          </a:xfrm>
        </p:grpSpPr>
        <p:sp>
          <p:nvSpPr>
            <p:cNvPr id="13" name="Равнобедренный треугольник 12"/>
            <p:cNvSpPr>
              <a:spLocks noChangeAspect="1"/>
            </p:cNvSpPr>
            <p:nvPr/>
          </p:nvSpPr>
          <p:spPr>
            <a:xfrm rot="5400000">
              <a:off x="1564843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4" name="Равнобедренный треугольник 13"/>
            <p:cNvSpPr>
              <a:spLocks noChangeAspect="1"/>
            </p:cNvSpPr>
            <p:nvPr/>
          </p:nvSpPr>
          <p:spPr>
            <a:xfrm rot="5400000">
              <a:off x="191197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4235450" y="6575471"/>
            <a:ext cx="0" cy="219075"/>
          </a:xfrm>
          <a:prstGeom prst="line">
            <a:avLst/>
          </a:prstGeom>
          <a:ln w="12700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Подзаголовок 2"/>
          <p:cNvSpPr txBox="1">
            <a:spLocks/>
          </p:cNvSpPr>
          <p:nvPr/>
        </p:nvSpPr>
        <p:spPr bwMode="auto">
          <a:xfrm>
            <a:off x="1954213" y="6496050"/>
            <a:ext cx="9826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z="2000" smtClean="0">
                <a:solidFill>
                  <a:prstClr val="white"/>
                </a:solidFill>
                <a:sym typeface="Arial"/>
              </a:rPr>
              <a:t>krao.ru</a:t>
            </a:r>
            <a:endParaRPr lang="ru-RU" altLang="ru-RU" sz="2000" smtClean="0">
              <a:solidFill>
                <a:prstClr val="white"/>
              </a:solidFill>
              <a:sym typeface="Arial"/>
            </a:endParaRPr>
          </a:p>
          <a:p>
            <a:pPr algn="ctr">
              <a:buFont typeface="Arial" charset="0"/>
              <a:buNone/>
              <a:defRPr/>
            </a:pPr>
            <a:endParaRPr lang="ru-RU" altLang="ru-RU" sz="2000" smtClean="0">
              <a:solidFill>
                <a:prstClr val="white"/>
              </a:solidFill>
              <a:sym typeface="Arial"/>
            </a:endParaRPr>
          </a:p>
        </p:txBody>
      </p:sp>
      <p:grpSp>
        <p:nvGrpSpPr>
          <p:cNvPr id="10256" name="Группа 16"/>
          <p:cNvGrpSpPr>
            <a:grpSpLocks noChangeAspect="1"/>
          </p:cNvGrpSpPr>
          <p:nvPr/>
        </p:nvGrpSpPr>
        <p:grpSpPr bwMode="auto">
          <a:xfrm flipH="1">
            <a:off x="2990967" y="6635750"/>
            <a:ext cx="269875" cy="107950"/>
            <a:chOff x="1582960" y="6577136"/>
            <a:chExt cx="526892" cy="216000"/>
          </a:xfrm>
        </p:grpSpPr>
        <p:sp>
          <p:nvSpPr>
            <p:cNvPr id="18" name="Равнобедренный треугольник 17"/>
            <p:cNvSpPr>
              <a:spLocks noChangeAspect="1"/>
            </p:cNvSpPr>
            <p:nvPr/>
          </p:nvSpPr>
          <p:spPr>
            <a:xfrm rot="5400000">
              <a:off x="1564841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9" name="Равнобедренный треугольник 18"/>
            <p:cNvSpPr>
              <a:spLocks noChangeAspect="1"/>
            </p:cNvSpPr>
            <p:nvPr/>
          </p:nvSpPr>
          <p:spPr>
            <a:xfrm rot="5400000">
              <a:off x="1911969" y="6595253"/>
              <a:ext cx="216000" cy="179763"/>
            </a:xfrm>
            <a:prstGeom prst="triangle">
              <a:avLst/>
            </a:prstGeom>
            <a:noFill/>
            <a:ln w="127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sym typeface="Arial"/>
              </a:endParaRPr>
            </a:p>
          </p:txBody>
        </p:sp>
      </p:grpSp>
      <p:pic>
        <p:nvPicPr>
          <p:cNvPr id="10257" name="Рисунок 22" descr="МОН_Логотип.wmf"/>
          <p:cNvPicPr>
            <a:picLocks noChangeAspect="1"/>
          </p:cNvPicPr>
          <p:nvPr/>
        </p:nvPicPr>
        <p:blipFill>
          <a:blip r:embed="rId1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85"/>
          <a:stretch>
            <a:fillRect/>
          </a:stretch>
        </p:blipFill>
        <p:spPr bwMode="auto">
          <a:xfrm>
            <a:off x="327025" y="92172"/>
            <a:ext cx="750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 rot="16200000">
            <a:off x="665956" y="219869"/>
            <a:ext cx="71438" cy="1403350"/>
          </a:xfrm>
          <a:prstGeom prst="rect">
            <a:avLst/>
          </a:prstGeom>
          <a:solidFill>
            <a:srgbClr val="DD8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803" tIns="44383" rIns="88803" bIns="4438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26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16117" y="6505577"/>
            <a:ext cx="8137159" cy="360000"/>
          </a:xfrm>
          <a:prstGeom prst="rect">
            <a:avLst/>
          </a:prstGeom>
          <a:noFill/>
        </p:spPr>
      </p:pic>
      <p:sp>
        <p:nvSpPr>
          <p:cNvPr id="10260" name="Заголовок 1"/>
          <p:cNvSpPr>
            <a:spLocks noGrp="1"/>
          </p:cNvSpPr>
          <p:nvPr>
            <p:ph type="title"/>
          </p:nvPr>
        </p:nvSpPr>
        <p:spPr bwMode="auto">
          <a:xfrm>
            <a:off x="1160465" y="57150"/>
            <a:ext cx="77168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6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1" y="1600207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803" tIns="44383" rIns="88803" bIns="443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6"/>
            <a:ext cx="2133600" cy="365125"/>
          </a:xfrm>
          <a:prstGeom prst="rect">
            <a:avLst/>
          </a:prstGeom>
        </p:spPr>
        <p:txBody>
          <a:bodyPr vert="horz" lIns="88803" tIns="44383" rIns="88803" bIns="4438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  <a:sym typeface="Arial"/>
              </a:defRPr>
            </a:lvl1pPr>
          </a:lstStyle>
          <a:p>
            <a:pPr>
              <a:defRPr/>
            </a:pPr>
            <a:fld id="{90CCBCEF-2EDE-4690-8F8D-437E387469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71" name="Подзаголовок 2"/>
          <p:cNvSpPr txBox="1">
            <a:spLocks/>
          </p:cNvSpPr>
          <p:nvPr userDrawn="1"/>
        </p:nvSpPr>
        <p:spPr bwMode="auto">
          <a:xfrm>
            <a:off x="24" y="6491428"/>
            <a:ext cx="982663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altLang="ru-RU" smtClean="0">
                <a:solidFill>
                  <a:prstClr val="white"/>
                </a:solidFill>
                <a:sym typeface="Arial"/>
              </a:rPr>
              <a:t>krao.ru</a:t>
            </a:r>
            <a:endParaRPr lang="ru-RU" altLang="ru-RU" smtClean="0">
              <a:solidFill>
                <a:prstClr val="white"/>
              </a:solidFill>
              <a:sym typeface="Arial"/>
            </a:endParaRPr>
          </a:p>
          <a:p>
            <a:pPr algn="ctr">
              <a:buFont typeface="Arial" charset="0"/>
              <a:buNone/>
              <a:defRPr/>
            </a:pPr>
            <a:endParaRPr lang="ru-RU" altLang="ru-RU" smtClea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072" name="Подзаголовок 2"/>
          <p:cNvSpPr txBox="1">
            <a:spLocks/>
          </p:cNvSpPr>
          <p:nvPr userDrawn="1"/>
        </p:nvSpPr>
        <p:spPr bwMode="auto">
          <a:xfrm>
            <a:off x="990601" y="6504128"/>
            <a:ext cx="44021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3" tIns="44383" rIns="88803" bIns="44383"/>
          <a:lstStyle>
            <a:lvl1pPr marL="85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mtClean="0">
                <a:solidFill>
                  <a:prstClr val="white"/>
                </a:solidFill>
                <a:sym typeface="Arial"/>
              </a:rPr>
              <a:t>Красноярский край</a:t>
            </a:r>
          </a:p>
        </p:txBody>
      </p:sp>
      <p:pic>
        <p:nvPicPr>
          <p:cNvPr id="32" name="Picture 2" descr="C:\Users\zalega\Desktop\Красноярск 2015\Рисунки\Top.png"/>
          <p:cNvPicPr>
            <a:picLocks noChangeArrowheads="1"/>
          </p:cNvPicPr>
          <p:nvPr userDrawn="1"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 flipV="1">
            <a:off x="48" y="961051"/>
            <a:ext cx="9153159" cy="3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4541" r:id="rId1"/>
    <p:sldLayoutId id="2147494542" r:id="rId2"/>
    <p:sldLayoutId id="2147494543" r:id="rId3"/>
    <p:sldLayoutId id="2147494544" r:id="rId4"/>
    <p:sldLayoutId id="2147494545" r:id="rId5"/>
    <p:sldLayoutId id="2147494546" r:id="rId6"/>
    <p:sldLayoutId id="2147494547" r:id="rId7"/>
    <p:sldLayoutId id="2147494548" r:id="rId8"/>
    <p:sldLayoutId id="2147494549" r:id="rId9"/>
    <p:sldLayoutId id="2147494550" r:id="rId10"/>
    <p:sldLayoutId id="21474945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5pPr>
      <a:lvl6pPr marL="444088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6pPr>
      <a:lvl7pPr marL="888202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7pPr>
      <a:lvl8pPr marL="133229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8pPr>
      <a:lvl9pPr marL="1776388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31431" indent="-33143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9121" indent="-2751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08396" indent="-218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50812" indent="-218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994789" indent="-2188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42525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86629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0718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74831" indent="-222065" algn="l" defTabSz="88820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088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02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2290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6388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0482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4578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08676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2775" algn="l" defTabSz="8882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1" y="36513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368" tIns="27631" rIns="55368" bIns="276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5368" tIns="27631" rIns="55368" bIns="27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6"/>
            <a:ext cx="2057400" cy="365125"/>
          </a:xfrm>
          <a:prstGeom prst="rect">
            <a:avLst/>
          </a:prstGeom>
        </p:spPr>
        <p:txBody>
          <a:bodyPr vert="horz" lIns="55368" tIns="27631" rIns="55368" bIns="27631" rtlCol="0" anchor="ctr"/>
          <a:lstStyle>
            <a:lvl1pPr algn="l" defTabSz="78259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Arial"/>
              </a:defRPr>
            </a:lvl1pPr>
          </a:lstStyle>
          <a:p>
            <a:pPr>
              <a:defRPr/>
            </a:pPr>
            <a:fld id="{8586CEC3-78BD-4C54-BD35-16F35C162A0F}" type="datetimeFigureOut">
              <a:rPr lang="en-US"/>
              <a:pPr>
                <a:defRPr/>
              </a:pPr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96"/>
            <a:ext cx="3086100" cy="365125"/>
          </a:xfrm>
          <a:prstGeom prst="rect">
            <a:avLst/>
          </a:prstGeom>
        </p:spPr>
        <p:txBody>
          <a:bodyPr vert="horz" lIns="55368" tIns="27631" rIns="55368" bIns="27631" rtlCol="0" anchor="ctr"/>
          <a:lstStyle>
            <a:lvl1pPr algn="ctr" defTabSz="78259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6"/>
            <a:ext cx="2057400" cy="365125"/>
          </a:xfrm>
          <a:prstGeom prst="rect">
            <a:avLst/>
          </a:prstGeom>
        </p:spPr>
        <p:txBody>
          <a:bodyPr vert="horz" lIns="55368" tIns="27631" rIns="55368" bIns="27631" rtlCol="0" anchor="ctr"/>
          <a:lstStyle>
            <a:lvl1pPr algn="r" defTabSz="782599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Arial"/>
              </a:defRPr>
            </a:lvl1pPr>
          </a:lstStyle>
          <a:p>
            <a:pPr>
              <a:defRPr/>
            </a:pPr>
            <a:fld id="{DA40317E-AC2A-43DA-94F8-A29233370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594" r:id="rId1"/>
    <p:sldLayoutId id="2147494595" r:id="rId2"/>
    <p:sldLayoutId id="2147494596" r:id="rId3"/>
    <p:sldLayoutId id="2147494597" r:id="rId4"/>
    <p:sldLayoutId id="2147494598" r:id="rId5"/>
    <p:sldLayoutId id="2147494599" r:id="rId6"/>
    <p:sldLayoutId id="2147494600" r:id="rId7"/>
    <p:sldLayoutId id="2147494601" r:id="rId8"/>
    <p:sldLayoutId id="2147494602" r:id="rId9"/>
    <p:sldLayoutId id="2147494603" r:id="rId10"/>
    <p:sldLayoutId id="2147494604" r:id="rId11"/>
    <p:sldLayoutId id="2147494605" r:id="rId12"/>
    <p:sldLayoutId id="2147494606" r:id="rId13"/>
    <p:sldLayoutId id="2147494607" r:id="rId14"/>
  </p:sldLayoutIdLst>
  <p:txStyles>
    <p:titleStyle>
      <a:lvl1pPr algn="l" defTabSz="8613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613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2pPr>
      <a:lvl3pPr algn="l" defTabSz="8613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3pPr>
      <a:lvl4pPr algn="l" defTabSz="8613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4pPr>
      <a:lvl5pPr algn="l" defTabSz="861386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5pPr>
      <a:lvl6pPr marL="447000" algn="l" defTabSz="861417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6pPr>
      <a:lvl7pPr marL="894020" algn="l" defTabSz="861417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7pPr>
      <a:lvl8pPr marL="1341021" algn="l" defTabSz="861417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8pPr>
      <a:lvl9pPr marL="1788031" algn="l" defTabSz="861417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itchFamily="34" charset="0"/>
        </a:defRPr>
      </a:lvl9pPr>
    </p:titleStyle>
    <p:bodyStyle>
      <a:lvl1pPr marL="214176" indent="-214176" algn="l" defTabSz="861386" rtl="0" eaLnBrk="0" fontAlgn="base" hangingPunct="0">
        <a:lnSpc>
          <a:spcPct val="90000"/>
        </a:lnSpc>
        <a:spcBef>
          <a:spcPts val="963"/>
        </a:spcBef>
        <a:spcAft>
          <a:spcPct val="0"/>
        </a:spcAft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5654" indent="-214176" algn="l" defTabSz="861386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7131" indent="-214176" algn="l" defTabSz="861386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604" indent="-214176" algn="l" defTabSz="861386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0080" indent="-214176" algn="l" defTabSz="861386" rtl="0" eaLnBrk="0" fontAlgn="base" hangingPunct="0">
        <a:lnSpc>
          <a:spcPct val="90000"/>
        </a:lnSpc>
        <a:spcBef>
          <a:spcPts val="488"/>
        </a:spcBef>
        <a:spcAft>
          <a:spcPct val="0"/>
        </a:spcAft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889" indent="-215695" algn="l" defTabSz="862866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4323" indent="-215695" algn="l" defTabSz="862866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753" indent="-215695" algn="l" defTabSz="862866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67194" indent="-215695" algn="l" defTabSz="862866" rtl="0" eaLnBrk="1" latinLnBrk="0" hangingPunct="1">
        <a:lnSpc>
          <a:spcPct val="90000"/>
        </a:lnSpc>
        <a:spcBef>
          <a:spcPts val="48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429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866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299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735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7170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609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0040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473" algn="l" defTabSz="86286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3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8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9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0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0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4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.garant.ru/#/document/409607223/entry/0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hyperlink" Target="https://internet.garant.ru/#/document/409607223/entry/660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4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hyperlink" Target="https://max.ru/POMSH_RON_BO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24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CE7A5D4-5387-4D59-814D-4866474E9565}"/>
              </a:ext>
            </a:extLst>
          </p:cNvPr>
          <p:cNvSpPr txBox="1"/>
          <p:nvPr/>
        </p:nvSpPr>
        <p:spPr>
          <a:xfrm>
            <a:off x="777858" y="1815836"/>
            <a:ext cx="7064315" cy="1198860"/>
          </a:xfrm>
          <a:prstGeom prst="rect">
            <a:avLst/>
          </a:prstGeom>
          <a:noFill/>
        </p:spPr>
        <p:txBody>
          <a:bodyPr wrap="square" lIns="90034" tIns="44993" rIns="90034" bIns="44993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СНИЖЕНИЕ БЮРОКРАТИЧЕСКОЙ НАГРУЗКИ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В СИСТЕМЕ ДОШКОЛЬНОГО ОБРАЗОВАНИЯ: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НОВЫЕ НОРМАТИВНЫЕ ТРЕБОВАНИЯ 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Circe ExtraBold" panose="020B0802020203020203" pitchFamily="34" charset="-52"/>
              <a:ea typeface="+mj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F06AEA4-872C-4529-BD7B-108C1AC7B9E8}"/>
              </a:ext>
            </a:extLst>
          </p:cNvPr>
          <p:cNvSpPr txBox="1"/>
          <p:nvPr/>
        </p:nvSpPr>
        <p:spPr>
          <a:xfrm>
            <a:off x="525466" y="5545873"/>
            <a:ext cx="4480848" cy="952639"/>
          </a:xfrm>
          <a:prstGeom prst="rect">
            <a:avLst/>
          </a:prstGeom>
          <a:noFill/>
        </p:spPr>
        <p:txBody>
          <a:bodyPr wrap="square" lIns="90034" tIns="44993" rIns="90034" bIns="44993" rtlCol="0">
            <a:spAutoFit/>
          </a:bodyPr>
          <a:lstStyle/>
          <a:p>
            <a:pPr lvl="0" algn="just">
              <a:defRPr/>
            </a:pPr>
            <a:endParaRPr lang="ru-RU" altLang="ru-RU" sz="1400" b="1" i="1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  <a:p>
            <a:pPr lvl="0" algn="just">
              <a:defRPr/>
            </a:pPr>
            <a:r>
              <a:rPr lang="ru-RU" altLang="ru-RU" sz="1400" b="1" i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Машонская Ольга Владимировна, </a:t>
            </a:r>
            <a:r>
              <a:rPr lang="ru-RU" altLang="ru-RU" sz="1400" i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консультант </a:t>
            </a:r>
          </a:p>
          <a:p>
            <a:pPr lvl="0" algn="just">
              <a:defRPr/>
            </a:pPr>
            <a:r>
              <a:rPr lang="ru-RU" altLang="ru-RU" sz="1400" i="1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отдела профилактики нарушений </a:t>
            </a:r>
            <a:r>
              <a:rPr lang="ru-RU" altLang="ru-RU" sz="1400" i="1" dirty="0" smtClean="0">
                <a:solidFill>
                  <a:schemeClr val="accent4">
                    <a:lumMod val="50000"/>
                  </a:schemeClr>
                </a:solidFill>
                <a:latin typeface="Calibri"/>
              </a:rPr>
              <a:t>законодательства министерства образования Красноярского края </a:t>
            </a:r>
            <a:endParaRPr lang="ru-RU" altLang="ru-RU" sz="1400" i="1" dirty="0">
              <a:solidFill>
                <a:schemeClr val="accent4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6218010"/>
            <a:ext cx="1061122" cy="4636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886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100318" y="155128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3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0152AA-019F-4902-F691-6912148B0D0C}"/>
              </a:ext>
            </a:extLst>
          </p:cNvPr>
          <p:cNvSpPr txBox="1"/>
          <p:nvPr/>
        </p:nvSpPr>
        <p:spPr>
          <a:xfrm>
            <a:off x="1467878" y="239909"/>
            <a:ext cx="6498770" cy="472015"/>
          </a:xfrm>
          <a:prstGeom prst="rect">
            <a:avLst/>
          </a:prstGeom>
          <a:noFill/>
        </p:spPr>
        <p:txBody>
          <a:bodyPr wrap="square" lIns="56025" tIns="27985" rIns="56025" bIns="27985">
            <a:spAutoFit/>
          </a:bodyPr>
          <a:lstStyle/>
          <a:p>
            <a:pPr algn="ctr" defTabSz="791998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srgbClr val="423D67"/>
                </a:solidFill>
                <a:latin typeface="Calibri" panose="020F0502020204030204"/>
              </a:rPr>
              <a:t>НОВЫЕ НОРМЫ 273-ФЗ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1D80613-6D18-D105-A910-D0C3455637D6}"/>
              </a:ext>
            </a:extLst>
          </p:cNvPr>
          <p:cNvSpPr txBox="1"/>
          <p:nvPr/>
        </p:nvSpPr>
        <p:spPr>
          <a:xfrm>
            <a:off x="1698932" y="1323867"/>
            <a:ext cx="2297659" cy="4046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56025" tIns="27985" rIns="56025" bIns="27985" rtlCol="0">
            <a:spAutoFit/>
          </a:bodyPr>
          <a:lstStyle/>
          <a:p>
            <a:pPr algn="ctr" defTabSz="791998"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prstClr val="black"/>
                </a:solidFill>
                <a:latin typeface="Calibri" panose="020F0502020204030204"/>
              </a:rPr>
              <a:t> 1 марта 2025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7879E1-DF6A-6FB5-93C5-7641181E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196" y="1221685"/>
            <a:ext cx="3551025" cy="5195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F7F5246-4361-94DF-2F9B-B313CDB549FC}"/>
              </a:ext>
            </a:extLst>
          </p:cNvPr>
          <p:cNvSpPr/>
          <p:nvPr/>
        </p:nvSpPr>
        <p:spPr>
          <a:xfrm>
            <a:off x="836618" y="2143332"/>
            <a:ext cx="4022149" cy="1028219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025" tIns="27985" rIns="56025" bIns="27985" rtlCol="0" anchor="ctr"/>
          <a:lstStyle/>
          <a:p>
            <a:pPr defTabSz="791998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423D67"/>
                </a:solidFill>
              </a:rPr>
              <a:t>ФОИВ наделены полномочиями по формированию перечня документов педагогов всех уровней образования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5B4E4FF-AF0C-1CCF-0A24-61710799F681}"/>
              </a:ext>
            </a:extLst>
          </p:cNvPr>
          <p:cNvSpPr/>
          <p:nvPr/>
        </p:nvSpPr>
        <p:spPr>
          <a:xfrm>
            <a:off x="832731" y="5155701"/>
            <a:ext cx="4022149" cy="10282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025" tIns="27985" rIns="56025" bIns="27985" rtlCol="0" anchor="ctr"/>
          <a:lstStyle/>
          <a:p>
            <a:pPr defTabSz="791998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423D67"/>
                </a:solidFill>
              </a:rPr>
              <a:t>Образовательным организациям разрешено не отвечать на запросы, не имеющие оснований предусмотренных законодательством РФ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789E9B1-D808-D9C2-6F74-AC09663C0FD6}"/>
              </a:ext>
            </a:extLst>
          </p:cNvPr>
          <p:cNvSpPr/>
          <p:nvPr/>
        </p:nvSpPr>
        <p:spPr>
          <a:xfrm>
            <a:off x="832731" y="3305248"/>
            <a:ext cx="4022149" cy="1028219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025" tIns="27985" rIns="56025" bIns="27985" rtlCol="0" anchor="ctr"/>
          <a:lstStyle/>
          <a:p>
            <a:pPr defTabSz="791998" fontAlgn="auto">
              <a:spcBef>
                <a:spcPts val="0"/>
              </a:spcBef>
              <a:spcAft>
                <a:spcPts val="0"/>
              </a:spcAft>
            </a:pPr>
            <a:r>
              <a:rPr lang="ru-RU" sz="1500" b="1" dirty="0">
                <a:solidFill>
                  <a:srgbClr val="423D67"/>
                </a:solidFill>
              </a:rPr>
              <a:t>Запрещено запрашивать документы за пределами утвержденного ФОИВ перечня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811" y="4766985"/>
            <a:ext cx="1502499" cy="302738"/>
          </a:xfrm>
          <a:prstGeom prst="rect">
            <a:avLst/>
          </a:prstGeom>
          <a:noFill/>
        </p:spPr>
        <p:txBody>
          <a:bodyPr wrap="none" lIns="56025" tIns="27985" rIns="56025" bIns="27985" rtlCol="0">
            <a:spAutoFit/>
          </a:bodyPr>
          <a:lstStyle/>
          <a:p>
            <a:pPr defTabSz="791998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Руководителям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1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169001" y="85888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126" y="2252710"/>
            <a:ext cx="699378" cy="4460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227" tIns="44590" rIns="89227" bIns="44590" anchor="ctr"/>
          <a:lstStyle/>
          <a:p>
            <a:pPr algn="ctr">
              <a:defRPr/>
            </a:pPr>
            <a:r>
              <a:rPr lang="ru-RU" sz="1200" b="1" dirty="0"/>
              <a:t>Ст. 47 ч.6.1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484" y="3504872"/>
            <a:ext cx="703263" cy="4381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227" tIns="44590" rIns="89227" bIns="44590" anchor="ctr"/>
          <a:lstStyle/>
          <a:p>
            <a:pPr algn="ctr" defTabSz="90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Ст. 47 ч.6.2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241" y="5381892"/>
            <a:ext cx="703263" cy="4191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9227" tIns="44590" rIns="89227" bIns="44590" anchor="ctr"/>
          <a:lstStyle/>
          <a:p>
            <a:pPr algn="ctr" defTabSz="9037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kern="0" dirty="0">
                <a:solidFill>
                  <a:prstClr val="black"/>
                </a:solidFill>
                <a:latin typeface="Calibri"/>
              </a:rPr>
              <a:t>Ст. 29 ч.4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94221" y="6547945"/>
            <a:ext cx="535439" cy="310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7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E9ACC3-8BA4-09A5-10B2-B2C5810B035E}"/>
              </a:ext>
            </a:extLst>
          </p:cNvPr>
          <p:cNvSpPr txBox="1"/>
          <p:nvPr/>
        </p:nvSpPr>
        <p:spPr>
          <a:xfrm>
            <a:off x="1467878" y="476261"/>
            <a:ext cx="6498770" cy="472253"/>
          </a:xfrm>
          <a:prstGeom prst="rect">
            <a:avLst/>
          </a:prstGeom>
          <a:noFill/>
        </p:spPr>
        <p:txBody>
          <a:bodyPr wrap="square" lIns="56241" tIns="28103" rIns="56241" bIns="28103">
            <a:spAutoFit/>
          </a:bodyPr>
          <a:lstStyle/>
          <a:p>
            <a:pPr algn="ctr" defTabSz="795102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srgbClr val="423D67"/>
                </a:solidFill>
                <a:latin typeface="Calibri" panose="020F0502020204030204"/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36" y="2304583"/>
            <a:ext cx="2775406" cy="418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:a16="http://schemas.microsoft.com/office/drawing/2014/main" xmlns="" id="{EE06F8C3-2DEF-8F9B-ADEA-B69895FBAD0E}"/>
              </a:ext>
            </a:extLst>
          </p:cNvPr>
          <p:cNvSpPr/>
          <p:nvPr/>
        </p:nvSpPr>
        <p:spPr>
          <a:xfrm rot="18575806">
            <a:off x="1478917" y="2675743"/>
            <a:ext cx="236469" cy="387200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241" tIns="28103" rIns="56241" bIns="28103" rtlCol="0" anchor="ctr"/>
          <a:lstStyle/>
          <a:p>
            <a:pPr algn="ctr" defTabSz="795102" fontAlgn="auto">
              <a:spcBef>
                <a:spcPts val="0"/>
              </a:spcBef>
              <a:spcAft>
                <a:spcPts val="0"/>
              </a:spcAft>
            </a:pPr>
            <a:endParaRPr lang="ru-RU" sz="1600">
              <a:solidFill>
                <a:prstClr val="white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949" y="2304583"/>
            <a:ext cx="2844516" cy="4187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038D27-B0BB-FFE2-3B10-D25CF947A0F7}"/>
              </a:ext>
            </a:extLst>
          </p:cNvPr>
          <p:cNvSpPr txBox="1"/>
          <p:nvPr/>
        </p:nvSpPr>
        <p:spPr>
          <a:xfrm>
            <a:off x="927196" y="1498905"/>
            <a:ext cx="3074136" cy="549197"/>
          </a:xfrm>
          <a:prstGeom prst="rect">
            <a:avLst/>
          </a:prstGeom>
          <a:noFill/>
        </p:spPr>
        <p:txBody>
          <a:bodyPr wrap="none" lIns="56241" tIns="28103" rIns="56241" bIns="28103" rtlCol="0">
            <a:spAutoFit/>
          </a:bodyPr>
          <a:lstStyle/>
          <a:p>
            <a:pPr algn="ctr" defTabSz="795102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Приказ Минпросвещения </a:t>
            </a:r>
          </a:p>
          <a:p>
            <a:pPr algn="ctr" defTabSz="795102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о перечне документов педагогов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185E9B2-12A0-C9BE-F489-071160DC5454}"/>
              </a:ext>
            </a:extLst>
          </p:cNvPr>
          <p:cNvSpPr txBox="1"/>
          <p:nvPr/>
        </p:nvSpPr>
        <p:spPr>
          <a:xfrm>
            <a:off x="5779791" y="1498905"/>
            <a:ext cx="1730883" cy="549197"/>
          </a:xfrm>
          <a:prstGeom prst="rect">
            <a:avLst/>
          </a:prstGeom>
          <a:noFill/>
        </p:spPr>
        <p:txBody>
          <a:bodyPr wrap="none" lIns="56241" tIns="28103" rIns="56241" bIns="28103" rtlCol="0">
            <a:spAutoFit/>
          </a:bodyPr>
          <a:lstStyle/>
          <a:p>
            <a:pPr algn="ctr" defTabSz="795102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Разъяснения </a:t>
            </a:r>
          </a:p>
          <a:p>
            <a:pPr algn="ctr" defTabSz="795102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Calibri" panose="020F0502020204030204"/>
              </a:rPr>
              <a:t>Минпросвещения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1" y="101156"/>
            <a:ext cx="1104037" cy="482399"/>
          </a:xfrm>
          <a:prstGeom prst="rect">
            <a:avLst/>
          </a:prstGeom>
        </p:spPr>
      </p:pic>
      <p:pic>
        <p:nvPicPr>
          <p:cNvPr id="11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169001" y="85888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29367" y="6576130"/>
            <a:ext cx="425147" cy="281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99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" y="1143000"/>
            <a:ext cx="91344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18291" y="728497"/>
            <a:ext cx="5696606" cy="414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</a:rPr>
              <a:t>Перечни документов педагогических работников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7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137411" y="57514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18852" y="6616262"/>
            <a:ext cx="425148" cy="2417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294" y="1489737"/>
            <a:ext cx="8258175" cy="1325563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atin typeface="+mn-lt"/>
              </a:rPr>
              <a:t>Перечень документов, указанный в приказе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№ 779, касается </a:t>
            </a:r>
            <a:r>
              <a:rPr lang="ru-RU" sz="3200" b="1" u="sng" dirty="0">
                <a:latin typeface="+mn-lt"/>
              </a:rPr>
              <a:t>только воспитателей</a:t>
            </a:r>
            <a:br>
              <a:rPr lang="ru-RU" sz="3200" b="1" u="sng" dirty="0">
                <a:latin typeface="+mn-lt"/>
              </a:rPr>
            </a:br>
            <a:r>
              <a:rPr lang="ru-RU" sz="1800" b="1" dirty="0">
                <a:latin typeface="+mn-lt"/>
              </a:rPr>
              <a:t>Все остальные категории педагогических работников под действие приказа не попадают </a:t>
            </a:r>
          </a:p>
        </p:txBody>
      </p:sp>
      <p:sp>
        <p:nvSpPr>
          <p:cNvPr id="503811" name="Объект 2"/>
          <p:cNvSpPr>
            <a:spLocks noGrp="1"/>
          </p:cNvSpPr>
          <p:nvPr>
            <p:ph idx="1"/>
          </p:nvPr>
        </p:nvSpPr>
        <p:spPr>
          <a:xfrm>
            <a:off x="525518" y="3559880"/>
            <a:ext cx="8193335" cy="2315404"/>
          </a:xfrm>
        </p:spPr>
        <p:txBody>
          <a:bodyPr/>
          <a:lstStyle/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latin typeface="Calibri Light" pitchFamily="34" charset="0"/>
                <a:cs typeface="Times New Roman" pitchFamily="18" charset="0"/>
              </a:rPr>
              <a:t>Частью 8 статьи 28 Федерального закона № 273-ФЗ за образовательной организацией закреплено право применять в своей деятельности электронный документооборот, который предусматривает создание, подписание, использование и хранение документов, связанных с деятельностью образовательной организации, в электронном виде без дублирования на бумажном носителе, если иное не установлено Федеральным законом № 273-ФЗ. Решение о введении электронного документооборота и порядок его осуществления утверждаются образовательной организацией по согласованию с ее учредителем. 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latin typeface="Calibri Light" pitchFamily="34" charset="0"/>
                <a:cs typeface="Times New Roman" pitchFamily="18" charset="0"/>
              </a:rPr>
              <a:t>Данный пункт применим и в части подготовки журнала посещаемости и календарно-тематического плана.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02979" y="120226"/>
            <a:ext cx="6568966" cy="1199955"/>
          </a:xfrm>
          <a:prstGeom prst="rect">
            <a:avLst/>
          </a:prstGeom>
        </p:spPr>
        <p:txBody>
          <a:bodyPr wrap="square" lIns="91080" tIns="45535" rIns="91080" bIns="45535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РАЗЪЯСНЕНИЯ ПОЛОЖЕНИЙ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ПРИКАЗА МИНИСТЕРСТВА ПРОСВЕЩЕНИЯ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РФ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ОТ 6 НОЯБРЯ 2024 Г.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№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779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В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ЧАСТИ 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РЕАЛИЗАЦИИ ОБРАЗОВАТЕЛЬНЫХ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ПРОГРАММ 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ДОШКОЛЬНОГО 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ОБРАЗОВАНИЯ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93704" y="0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18852" y="6495394"/>
            <a:ext cx="425148" cy="36260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0659" y="612074"/>
            <a:ext cx="5496790" cy="6604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1. Журнал посещаемости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4835" name="Объект 2"/>
          <p:cNvSpPr>
            <a:spLocks noGrp="1"/>
          </p:cNvSpPr>
          <p:nvPr>
            <p:ph idx="1"/>
          </p:nvPr>
        </p:nvSpPr>
        <p:spPr>
          <a:xfrm>
            <a:off x="687332" y="1685377"/>
            <a:ext cx="8031520" cy="4746953"/>
          </a:xfrm>
        </p:spPr>
        <p:txBody>
          <a:bodyPr/>
          <a:lstStyle/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Calibri Light" pitchFamily="34" charset="0"/>
                <a:cs typeface="Times New Roman" pitchFamily="18" charset="0"/>
              </a:rPr>
              <a:t>Журнал посещаемости заполняется педагогами ДОО с целью фиксации сведений о ежедневной посещаемости воспитанников группы ДОО и о причинах пропусков. 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Calibri Light" pitchFamily="34" charset="0"/>
                <a:cs typeface="Times New Roman" pitchFamily="18" charset="0"/>
              </a:rPr>
              <a:t>Способ фиксации данных в журнале посещаемости </a:t>
            </a:r>
            <a:r>
              <a:rPr lang="ru-RU" altLang="ru-RU" sz="2400" b="1" dirty="0">
                <a:solidFill>
                  <a:schemeClr val="accent4">
                    <a:lumMod val="50000"/>
                  </a:schemeClr>
                </a:solidFill>
                <a:latin typeface="Calibri Light" pitchFamily="34" charset="0"/>
                <a:cs typeface="Times New Roman" pitchFamily="18" charset="0"/>
              </a:rPr>
              <a:t>выбирается ДОО самостоятельно</a:t>
            </a: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Calibri Light" pitchFamily="34" charset="0"/>
                <a:cs typeface="Times New Roman" pitchFamily="18" charset="0"/>
              </a:rPr>
              <a:t>. 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endParaRPr lang="ru-RU" altLang="ru-RU" sz="2400" dirty="0">
              <a:solidFill>
                <a:schemeClr val="accent4">
                  <a:lumMod val="50000"/>
                </a:schemeClr>
              </a:solidFill>
              <a:latin typeface="Calibri Light" pitchFamily="34" charset="0"/>
              <a:cs typeface="Times New Roman" pitchFamily="18" charset="0"/>
            </a:endParaRP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2400" dirty="0">
                <a:solidFill>
                  <a:schemeClr val="accent4">
                    <a:lumMod val="50000"/>
                  </a:schemeClr>
                </a:solidFill>
                <a:latin typeface="Calibri Light" pitchFamily="34" charset="0"/>
                <a:cs typeface="Times New Roman" pitchFamily="18" charset="0"/>
              </a:rPr>
              <a:t>Например, может быть использована табличная форма, в которой по строкам указываются фамилии, имена, отчества воспитанников группы, по столбцам дни в месяце. На пересечении соответствующей строки и столбца ежедневно проставляется отметка о присутствии или отсутствии воспитанника в ДОО на конкретную дату.</a:t>
            </a:r>
            <a:endParaRPr lang="ru-RU" altLang="ru-RU" sz="2400" b="1" dirty="0">
              <a:solidFill>
                <a:schemeClr val="accent4">
                  <a:lumMod val="50000"/>
                </a:schemeClr>
              </a:solidFill>
              <a:latin typeface="Calibri Light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5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93704" y="57514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18852" y="6553200"/>
            <a:ext cx="425148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Заголовок 1"/>
          <p:cNvSpPr>
            <a:spLocks noGrp="1"/>
          </p:cNvSpPr>
          <p:nvPr>
            <p:ph type="title"/>
          </p:nvPr>
        </p:nvSpPr>
        <p:spPr>
          <a:xfrm>
            <a:off x="628651" y="166688"/>
            <a:ext cx="7886700" cy="501650"/>
          </a:xfrm>
        </p:spPr>
        <p:txBody>
          <a:bodyPr/>
          <a:lstStyle/>
          <a:p>
            <a:pPr algn="ctr"/>
            <a:r>
              <a:rPr lang="ru-RU" altLang="ru-RU" sz="2000" b="1"/>
              <a:t>Журнал посещаемости</a:t>
            </a:r>
          </a:p>
        </p:txBody>
      </p:sp>
      <p:pic>
        <p:nvPicPr>
          <p:cNvPr id="505859" name="Picture 2" descr="D:\PROFILES\ALL\DESKTOP\h2iJcF958Sy1ICtucAnANaLe33CItJrVqt3zE3q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6" y="3879850"/>
            <a:ext cx="9032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5860" name="Picture 5" descr="D:\PROFILES\ALL\DESKTOP\9e9a2a57124b83486cec1eba1bf539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581072"/>
            <a:ext cx="8540750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1034" y="6615605"/>
            <a:ext cx="472966" cy="2349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427" y="370875"/>
            <a:ext cx="6653050" cy="552833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2. Календарно-тематический план</a:t>
            </a:r>
            <a:endParaRPr lang="ru-RU" sz="1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06883" name="Объект 2"/>
          <p:cNvSpPr>
            <a:spLocks noGrp="1"/>
          </p:cNvSpPr>
          <p:nvPr>
            <p:ph idx="1"/>
          </p:nvPr>
        </p:nvSpPr>
        <p:spPr>
          <a:xfrm>
            <a:off x="447317" y="1166649"/>
            <a:ext cx="8351837" cy="4971393"/>
          </a:xfrm>
        </p:spPr>
        <p:txBody>
          <a:bodyPr/>
          <a:lstStyle/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b="1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КТП - представляет собой документ, который определяет последовательность изучения содержательных элементов образовательной программы дошкольного образования</a:t>
            </a: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. 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Календарно-тематический план рекомендуется разрабатывать на учебный год либо иной период, который установлен локальным актом образовательной организации (с учетом пункта 2.5 ФГОС ДО). </a:t>
            </a:r>
          </a:p>
          <a:p>
            <a:pPr indent="0" algn="ctr" eaLnBrk="1" hangingPunct="1">
              <a:spcBef>
                <a:spcPts val="1100"/>
              </a:spcBef>
              <a:buNone/>
            </a:pPr>
            <a:r>
              <a:rPr lang="ru-RU" altLang="ru-RU" sz="1600" b="1" u="sng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Календарно-тематический план включает в себя информацию о: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- предусмотренных образовательной программой темах, указанных в соответствии с направлениями развития ребенка и предполагаемыми сроками их изучения;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- основных элементах содержания каждой темы, под которыми понимаются целостные по смысловому значению части изучаемого материала;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- предполагаемых формах проведения занятий.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r>
              <a:rPr lang="ru-RU" altLang="ru-RU" sz="1600" dirty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В календарно-тематическом плане также целесообразно предусмотреть графу «отметка о выполнении», что позволит фиксировать факт изучения данной темы, а также графу «примечания», в которой может быть отражена различная информация, связанная с качеством проведения занятий.</a:t>
            </a:r>
          </a:p>
          <a:p>
            <a:pPr indent="0" algn="just" eaLnBrk="1" hangingPunct="1">
              <a:spcBef>
                <a:spcPts val="1100"/>
              </a:spcBef>
              <a:buNone/>
            </a:pPr>
            <a:endParaRPr lang="ru-RU" altLang="ru-RU" sz="1600" dirty="0">
              <a:solidFill>
                <a:schemeClr val="accent4">
                  <a:lumMod val="50000"/>
                </a:schemeClr>
              </a:solidFill>
              <a:cs typeface="Times New Roman" pitchFamily="18" charset="0"/>
            </a:endParaRPr>
          </a:p>
          <a:p>
            <a:pPr indent="0" algn="ctr" eaLnBrk="1" hangingPunct="1">
              <a:spcBef>
                <a:spcPts val="1100"/>
              </a:spcBef>
              <a:buNone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Формы журнала посещаемости и календарно-тематического плана устанавливаются образовательной организацией самостоятельно</a:t>
            </a:r>
            <a:r>
              <a:rPr lang="ru-RU" altLang="ru-RU" sz="16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ru-RU" altLang="ru-RU" sz="1800" dirty="0">
              <a:solidFill>
                <a:srgbClr val="FF0000"/>
              </a:solidFill>
              <a:cs typeface="Times New Roman" pitchFamily="18" charset="0"/>
            </a:endParaRPr>
          </a:p>
          <a:p>
            <a:pPr indent="0" algn="just" eaLnBrk="1" hangingPunct="1">
              <a:spcBef>
                <a:spcPts val="1100"/>
              </a:spcBef>
              <a:buNone/>
            </a:pPr>
            <a:endParaRPr lang="ru-RU" altLang="ru-RU" sz="2400" b="1" dirty="0">
              <a:latin typeface="Calibri Light" pitchFamily="34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5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93704" y="13522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28995" y="6574225"/>
            <a:ext cx="515007" cy="2837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Заголовок 1"/>
          <p:cNvSpPr>
            <a:spLocks noGrp="1"/>
          </p:cNvSpPr>
          <p:nvPr>
            <p:ph type="title"/>
          </p:nvPr>
        </p:nvSpPr>
        <p:spPr>
          <a:xfrm>
            <a:off x="924910" y="252272"/>
            <a:ext cx="7790138" cy="964953"/>
          </a:xfrm>
        </p:spPr>
        <p:txBody>
          <a:bodyPr/>
          <a:lstStyle/>
          <a:p>
            <a:r>
              <a:rPr lang="ru-RU" altLang="ru-RU" sz="32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Форма календарно-тематического плана</a:t>
            </a:r>
          </a:p>
        </p:txBody>
      </p:sp>
      <p:sp>
        <p:nvSpPr>
          <p:cNvPr id="5079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834"/>
            <a:ext cx="9144000" cy="588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7" y="62547"/>
            <a:ext cx="1104037" cy="482399"/>
          </a:xfrm>
          <a:prstGeom prst="rect">
            <a:avLst/>
          </a:prstGeom>
        </p:spPr>
      </p:pic>
      <p:pic>
        <p:nvPicPr>
          <p:cNvPr id="8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09621" y="13522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29366" y="6589986"/>
            <a:ext cx="420413" cy="26801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696" y="129695"/>
            <a:ext cx="7885533" cy="758284"/>
          </a:xfrm>
        </p:spPr>
        <p:txBody>
          <a:bodyPr/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Что писать в КТП? И где взять темы?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2" y="869671"/>
            <a:ext cx="8935895" cy="51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7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86270" y="57514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59745" y="6600496"/>
            <a:ext cx="484259" cy="2575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690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600" y="159652"/>
            <a:ext cx="8517277" cy="569817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Цифровые помощники для педагогов и специалистов ДОО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102" y="1004183"/>
            <a:ext cx="6339157" cy="486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1112" y="6121531"/>
            <a:ext cx="4158774" cy="369271"/>
          </a:xfrm>
          <a:prstGeom prst="rect">
            <a:avLst/>
          </a:prstGeom>
        </p:spPr>
        <p:txBody>
          <a:bodyPr wrap="none" lIns="91380" tIns="45690" rIns="91380" bIns="45690">
            <a:spAutoFit/>
          </a:bodyPr>
          <a:lstStyle/>
          <a:p>
            <a:pPr algn="ctr"/>
            <a:r>
              <a:rPr lang="ru-RU" dirty="0">
                <a:solidFill>
                  <a:srgbClr val="0070C0">
                    <a:lumMod val="50000"/>
                  </a:srgbClr>
                </a:solidFill>
              </a:rPr>
              <a:t>Программа просвещения </a:t>
            </a:r>
            <a:r>
              <a:rPr lang="ru-RU" dirty="0" smtClean="0">
                <a:solidFill>
                  <a:srgbClr val="0070C0">
                    <a:lumMod val="50000"/>
                  </a:srgbClr>
                </a:solidFill>
              </a:rPr>
              <a:t>родителей:</a:t>
            </a:r>
            <a:endParaRPr lang="ru-RU" dirty="0">
              <a:solidFill>
                <a:srgbClr val="0070C0">
                  <a:lumMod val="50000"/>
                </a:srgb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9338" y="6484427"/>
            <a:ext cx="7366571" cy="369271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r>
              <a:rPr lang="en-US" dirty="0">
                <a:solidFill>
                  <a:srgbClr val="0070C0">
                    <a:lumMod val="50000"/>
                  </a:srgbClr>
                </a:solidFill>
              </a:rPr>
              <a:t>https://irzar.ru/prosveshhenie-roditelej-detej-doshkolnogo-vozrasta/</a:t>
            </a:r>
            <a:endParaRPr lang="ru-RU" dirty="0">
              <a:solidFill>
                <a:srgbClr val="0070C0">
                  <a:lumMod val="5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2093" y="1144185"/>
            <a:ext cx="2958956" cy="2492930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ctr"/>
            <a:r>
              <a:rPr lang="ru-RU" sz="1200" b="1" u="sng" dirty="0">
                <a:solidFill>
                  <a:srgbClr val="A5C249">
                    <a:lumMod val="50000"/>
                  </a:srgbClr>
                </a:solidFill>
              </a:rPr>
              <a:t>Цифровые помощники призваны:</a:t>
            </a:r>
          </a:p>
          <a:p>
            <a:pPr algn="ctr"/>
            <a:endParaRPr lang="ru-RU" sz="1200" b="1" u="sng" dirty="0">
              <a:solidFill>
                <a:srgbClr val="A5C249">
                  <a:lumMod val="50000"/>
                </a:srgbClr>
              </a:solidFill>
            </a:endParaRPr>
          </a:p>
          <a:p>
            <a:pPr algn="ctr"/>
            <a:r>
              <a:rPr lang="ru-RU" sz="1200" b="1" dirty="0">
                <a:solidFill>
                  <a:srgbClr val="A5C249">
                    <a:lumMod val="50000"/>
                  </a:srgbClr>
                </a:solidFill>
              </a:rPr>
              <a:t>обеспечить педагогов верифицированными методическими материалами</a:t>
            </a:r>
          </a:p>
          <a:p>
            <a:pPr algn="ctr"/>
            <a:r>
              <a:rPr lang="ru-RU" sz="1200" b="1" dirty="0">
                <a:solidFill>
                  <a:srgbClr val="A5C249">
                    <a:lumMod val="50000"/>
                  </a:srgbClr>
                </a:solidFill>
              </a:rPr>
              <a:t/>
            </a:r>
            <a:br>
              <a:rPr lang="ru-RU" sz="1200" b="1" dirty="0">
                <a:solidFill>
                  <a:srgbClr val="A5C249">
                    <a:lumMod val="50000"/>
                  </a:srgbClr>
                </a:solidFill>
              </a:rPr>
            </a:br>
            <a:r>
              <a:rPr lang="ru-RU" sz="1200" b="1" dirty="0">
                <a:solidFill>
                  <a:srgbClr val="A5C249">
                    <a:lumMod val="50000"/>
                  </a:srgbClr>
                </a:solidFill>
              </a:rPr>
              <a:t>помочь в реализации ФОП ДО</a:t>
            </a:r>
          </a:p>
          <a:p>
            <a:pPr algn="ctr"/>
            <a:r>
              <a:rPr lang="ru-RU" sz="1200" b="1" dirty="0">
                <a:solidFill>
                  <a:srgbClr val="A5C249">
                    <a:lumMod val="50000"/>
                  </a:srgbClr>
                </a:solidFill>
              </a:rPr>
              <a:t/>
            </a:r>
            <a:br>
              <a:rPr lang="ru-RU" sz="1200" b="1" dirty="0">
                <a:solidFill>
                  <a:srgbClr val="A5C249">
                    <a:lumMod val="50000"/>
                  </a:srgbClr>
                </a:solidFill>
              </a:rPr>
            </a:br>
            <a:r>
              <a:rPr lang="ru-RU" sz="1200" b="1" dirty="0">
                <a:solidFill>
                  <a:srgbClr val="A5C249">
                    <a:lumMod val="50000"/>
                  </a:srgbClr>
                </a:solidFill>
              </a:rPr>
              <a:t>сократить бюрократическую нагрузку</a:t>
            </a:r>
          </a:p>
          <a:p>
            <a:pPr algn="ctr"/>
            <a:r>
              <a:rPr lang="ru-RU" sz="1200" b="1" dirty="0">
                <a:solidFill>
                  <a:srgbClr val="A5C249">
                    <a:lumMod val="50000"/>
                  </a:srgbClr>
                </a:solidFill>
              </a:rPr>
              <a:t/>
            </a:r>
            <a:br>
              <a:rPr lang="ru-RU" sz="1200" b="1" dirty="0">
                <a:solidFill>
                  <a:srgbClr val="A5C249">
                    <a:lumMod val="50000"/>
                  </a:srgbClr>
                </a:solidFill>
              </a:rPr>
            </a:br>
            <a:r>
              <a:rPr lang="ru-RU" sz="1200" b="1" dirty="0">
                <a:solidFill>
                  <a:srgbClr val="A5C249">
                    <a:lumMod val="50000"/>
                  </a:srgbClr>
                </a:solidFill>
              </a:rPr>
              <a:t>автоматизировать процессы разработки документов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45743"/>
            <a:ext cx="3303142" cy="658158"/>
          </a:xfrm>
          <a:prstGeom prst="rect">
            <a:avLst/>
          </a:prstGeom>
        </p:spPr>
        <p:txBody>
          <a:bodyPr wrap="square" lIns="91380" tIns="45690" rIns="91380" bIns="45690">
            <a:spAutoFit/>
          </a:bodyPr>
          <a:lstStyle/>
          <a:p>
            <a:pPr algn="ctr"/>
            <a:r>
              <a:rPr lang="ru-RU" sz="1200" b="1" dirty="0">
                <a:solidFill>
                  <a:srgbClr val="0070C0">
                    <a:lumMod val="50000"/>
                  </a:srgbClr>
                </a:solidFill>
              </a:rPr>
              <a:t>Ссылка на ресурс:</a:t>
            </a:r>
          </a:p>
          <a:p>
            <a:pPr algn="ctr"/>
            <a:r>
              <a:rPr lang="ru-RU" sz="1200" b="1" dirty="0">
                <a:solidFill>
                  <a:srgbClr val="0070C0">
                    <a:lumMod val="50000"/>
                  </a:srgbClr>
                </a:solidFill>
              </a:rPr>
              <a:t> </a:t>
            </a:r>
            <a:r>
              <a:rPr lang="en-US" sz="1200" b="1" dirty="0">
                <a:solidFill>
                  <a:srgbClr val="0070C0">
                    <a:lumMod val="50000"/>
                  </a:srgbClr>
                </a:solidFill>
              </a:rPr>
              <a:t>https://irzar.ru/czifrovye-pomoshhniki-pedagoga/</a:t>
            </a:r>
            <a:endParaRPr lang="ru-RU" sz="1200" dirty="0">
              <a:solidFill>
                <a:srgbClr val="0070C0">
                  <a:lumMod val="50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2093" y="4440566"/>
            <a:ext cx="2958956" cy="106851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659745" y="6600496"/>
            <a:ext cx="484259" cy="2575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95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6000"/>
                    </a14:imgEffect>
                    <a14:imgEffect>
                      <a14:colorTemperature colorTemp="5300"/>
                    </a14:imgEffect>
                    <a14:imgEffect>
                      <a14:brightnessContrast bright="4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701" cy="6923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886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668" y="681046"/>
            <a:ext cx="8223699" cy="118268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kern="0" dirty="0">
              <a:solidFill>
                <a:srgbClr val="0070C0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" y="174311"/>
            <a:ext cx="1159947" cy="506829"/>
          </a:xfrm>
          <a:prstGeom prst="rect">
            <a:avLst/>
          </a:prstGeom>
        </p:spPr>
      </p:pic>
      <p:pic>
        <p:nvPicPr>
          <p:cNvPr id="28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66485" y="74812"/>
            <a:ext cx="714331" cy="5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83307" y="6641474"/>
            <a:ext cx="285394" cy="282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2196" y="1423863"/>
            <a:ext cx="4105740" cy="3879209"/>
          </a:xfrm>
          <a:prstGeom prst="rect">
            <a:avLst/>
          </a:prstGeom>
          <a:solidFill>
            <a:srgbClr val="FFC000">
              <a:lumMod val="60000"/>
              <a:lumOff val="4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56675" tIns="28337" rIns="56675" bIns="28337" rtlCol="0">
            <a:spAutoFit/>
          </a:bodyPr>
          <a:lstStyle/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Бюрократия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система управления, основанная на вертикальной иерархической структуре власти и формализованности всех процессов</a:t>
            </a: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эффективная форма управления </a:t>
            </a: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порядок, установленный правилами </a:t>
            </a: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бумажная волокита</a:t>
            </a: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318794" marR="0" lvl="0" indent="-318794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</a:rPr>
              <a:t>формальный подход к делу 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028176" y="1423863"/>
            <a:ext cx="2817769" cy="3760760"/>
          </a:xfrm>
          <a:prstGeom prst="rect">
            <a:avLst/>
          </a:prstGeom>
          <a:solidFill>
            <a:srgbClr val="E7E6E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56675" tIns="28337" rIns="56675" bIns="28337">
            <a:spAutoFit/>
          </a:bodyPr>
          <a:lstStyle/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3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1745</a:t>
            </a:r>
            <a:r>
              <a:rPr kumimoji="0" lang="ru-RU" sz="3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–  впервые понятие ввел французский экономист </a:t>
            </a:r>
            <a:r>
              <a:rPr kumimoji="0" lang="ru-RU" sz="17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Венсан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де </a:t>
            </a:r>
            <a:r>
              <a:rPr kumimoji="0" lang="ru-RU" sz="17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Гурне</a:t>
            </a: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1920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– в  научный оборот понятие ввёл немецкий социолог </a:t>
            </a:r>
            <a:r>
              <a:rPr kumimoji="0" lang="ru-RU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Макс Вебер</a:t>
            </a:r>
          </a:p>
          <a:p>
            <a:pPr marL="0" marR="0" lvl="0" indent="0" defTabSz="80136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1383" y="5577306"/>
            <a:ext cx="7294235" cy="965168"/>
          </a:xfrm>
          <a:prstGeom prst="rect">
            <a:avLst/>
          </a:prstGeom>
          <a:solidFill>
            <a:srgbClr val="CDCDE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56675" tIns="28337" rIns="56675" bIns="28337" rtlCol="0">
            <a:spAutoFit/>
          </a:bodyPr>
          <a:lstStyle/>
          <a:p>
            <a:pPr defTabSz="801361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prstClr val="black"/>
                </a:solidFill>
                <a:latin typeface="Calibri" panose="020F0502020204030204"/>
              </a:rPr>
              <a:t>Бюрократическая</a:t>
            </a:r>
            <a:r>
              <a:rPr lang="en-US" sz="2700" b="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/>
              </a:rPr>
              <a:t>документационная нагрузка  </a:t>
            </a:r>
          </a:p>
          <a:p>
            <a:pPr defTabSz="801361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prstClr val="black"/>
                </a:solidFill>
                <a:latin typeface="Calibri" panose="020F0502020204030204"/>
              </a:rPr>
              <a:t>нагрузка, связанная с подготовкой различных  документов в процессе профессиональной деятельности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12884" y="158538"/>
            <a:ext cx="6182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01361" fontAlgn="auto">
              <a:spcBef>
                <a:spcPts val="0"/>
              </a:spcBef>
              <a:spcAft>
                <a:spcPts val="0"/>
              </a:spcAft>
            </a:pPr>
            <a:r>
              <a:rPr lang="ru-RU" sz="2700" b="1" dirty="0">
                <a:solidFill>
                  <a:srgbClr val="423D67"/>
                </a:solidFill>
                <a:latin typeface="Calibri" panose="020F0502020204030204"/>
              </a:rPr>
              <a:t>ЧТО ТАКОЕ БЮРОКРАТИЧЕСКАЯ НАГРУЗКА?   </a:t>
            </a:r>
          </a:p>
        </p:txBody>
      </p:sp>
    </p:spTree>
    <p:extLst>
      <p:ext uri="{BB962C8B-B14F-4D97-AF65-F5344CB8AC3E}">
        <p14:creationId xmlns:p14="http://schemas.microsoft.com/office/powerpoint/2010/main" val="76869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7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86270" y="57514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88276"/>
            <a:ext cx="9136564" cy="6069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02566" y="6570279"/>
            <a:ext cx="441434" cy="29166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99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TextBox 2"/>
          <p:cNvSpPr txBox="1">
            <a:spLocks noChangeArrowheads="1"/>
          </p:cNvSpPr>
          <p:nvPr/>
        </p:nvSpPr>
        <p:spPr bwMode="auto">
          <a:xfrm>
            <a:off x="2240656" y="403225"/>
            <a:ext cx="5024686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341" tIns="27613" rIns="55341" bIns="27613">
            <a:spAutoFit/>
          </a:bodyPr>
          <a:lstStyle>
            <a:lvl1pPr defTabSz="793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3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3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3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3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423D67"/>
                </a:solidFill>
                <a:latin typeface="Calibri" pitchFamily="34" charset="0"/>
              </a:rPr>
              <a:t>РАБОТА С РОСПОТРЕБНАДЗОРОМ      </a:t>
            </a:r>
          </a:p>
        </p:txBody>
      </p:sp>
      <p:pic>
        <p:nvPicPr>
          <p:cNvPr id="7" name="Рисунок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63" y="1190719"/>
            <a:ext cx="3535362" cy="529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/>
            </a:extLst>
          </p:cNvPr>
          <p:cNvSpPr txBox="1"/>
          <p:nvPr/>
        </p:nvSpPr>
        <p:spPr>
          <a:xfrm>
            <a:off x="4753006" y="1990052"/>
            <a:ext cx="4299256" cy="3225864"/>
          </a:xfrm>
          <a:prstGeom prst="rect">
            <a:avLst/>
          </a:prstGeom>
          <a:noFill/>
        </p:spPr>
        <p:txBody>
          <a:bodyPr wrap="none" lIns="55341" tIns="27613" rIns="55341" bIns="27613">
            <a:spAutoFit/>
          </a:bodyPr>
          <a:lstStyle/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b="1" dirty="0">
                <a:solidFill>
                  <a:srgbClr val="FF0000"/>
                </a:solidFill>
                <a:latin typeface="Calibri" panose="020F0502020204030204"/>
              </a:rPr>
              <a:t>Не требуются</a:t>
            </a: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700" b="1" dirty="0">
              <a:solidFill>
                <a:srgbClr val="FF0000"/>
              </a:solidFill>
              <a:latin typeface="Calibri" panose="020F0502020204030204"/>
            </a:endParaRP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1. Журнал утреннего фильтра </a:t>
            </a: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2. Журнал кварцевания </a:t>
            </a: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3. Журнал проветривания </a:t>
            </a: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4. Журнал карантина </a:t>
            </a: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5. Журнал обработки игрушек</a:t>
            </a: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Calibri" panose="020F0502020204030204"/>
              </a:rPr>
              <a:t>6. Журнал учета бактерицидных ламп </a:t>
            </a: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  <a:p>
            <a:pPr defTabSz="78222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Calibri" panose="020F0502020204030204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86270" y="57514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02719" y="6600714"/>
            <a:ext cx="433851" cy="257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3716" y="1447940"/>
            <a:ext cx="4049713" cy="14398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fontAlgn="auto">
              <a:spcAft>
                <a:spcPct val="35000"/>
              </a:spcAft>
              <a:defRPr/>
            </a:pPr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2.4.3648-20 </a:t>
            </a:r>
          </a:p>
          <a:p>
            <a:pPr algn="ctr" fontAlgn="auto">
              <a:spcAft>
                <a:spcPct val="3500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</a:t>
            </a:r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организациям воспитания и обучения, отдыха и оздоровления детей и молодежи» </a:t>
            </a:r>
          </a:p>
          <a:p>
            <a:pPr algn="ctr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Главного государственного санитарного врача РФ от 28.09.2020 N 28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3716" y="3025877"/>
            <a:ext cx="4049713" cy="14398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2.3/2.4.3590-20 </a:t>
            </a:r>
          </a:p>
          <a:p>
            <a:pPr algn="ctr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«Санитарно-эпидемиологические требования к организации общественного питания населения»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3716" y="4638675"/>
            <a:ext cx="4049713" cy="15557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СанПиН 1.2.3685-21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«Гигиенические нормативы и требования к обеспечению безопасности и (или) безвредности для человека факторов среды обитания»</a:t>
            </a:r>
          </a:p>
        </p:txBody>
      </p:sp>
      <p:sp>
        <p:nvSpPr>
          <p:cNvPr id="514054" name="Прямоугольник 11"/>
          <p:cNvSpPr>
            <a:spLocks noChangeArrowheads="1"/>
          </p:cNvSpPr>
          <p:nvPr/>
        </p:nvSpPr>
        <p:spPr bwMode="auto">
          <a:xfrm>
            <a:off x="554063" y="714577"/>
            <a:ext cx="8480425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ДЕТСКИМ САДАМ НОРМЫ </a:t>
            </a:r>
            <a:r>
              <a:rPr lang="ru-RU" altLang="ru-RU" sz="2400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СанПин</a:t>
            </a:r>
            <a:endParaRPr lang="ru-RU" alt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48248" y="1457465"/>
            <a:ext cx="4049713" cy="14398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и </a:t>
            </a: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 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для всех детских объектов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п.3.1 (3.1.1-3.11.1) 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дошкольным образовательным организациям, группам присмотра и ухода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68863" y="3067144"/>
            <a:ext cx="4049712" cy="14398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 -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требования при организации питания для всех детских объектов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 раздел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особенности организации общественного питания детей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48342" y="4610240"/>
            <a:ext cx="4092575" cy="15843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</a:t>
            </a: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раздел –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факторы условий воспитания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раздел –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гигиенические нормативы по устройству, содержанию и режиму работы организаций воспитания и обучения, отдыха и оздоровления детей и молодежи</a:t>
            </a:r>
          </a:p>
        </p:txBody>
      </p:sp>
      <p:sp>
        <p:nvSpPr>
          <p:cNvPr id="23" name="Стрелка вправо 22"/>
          <p:cNvSpPr/>
          <p:nvPr/>
        </p:nvSpPr>
        <p:spPr>
          <a:xfrm>
            <a:off x="4524376" y="2044700"/>
            <a:ext cx="287338" cy="4127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506915" y="3514725"/>
            <a:ext cx="287337" cy="41433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4522790" y="5167313"/>
            <a:ext cx="287337" cy="41275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86270" y="57514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28000" y="6595244"/>
            <a:ext cx="416001" cy="26275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634" indent="-28139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5589" indent="-2251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5817" indent="-2251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6058" indent="-2251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6293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6536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6766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7002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45945A-8C23-4553-8ED5-8BE1FF74676C}" type="slidenum">
              <a:rPr lang="ru-RU" altLang="ru-RU" smtClean="0">
                <a:solidFill>
                  <a:srgbClr val="898989"/>
                </a:solidFill>
              </a:rPr>
              <a:pPr eaLnBrk="1" hangingPunct="1"/>
              <a:t>23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1483" y="3265221"/>
            <a:ext cx="8377238" cy="13239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2.4.0380-25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«Методические рекомендации к санитарным нормам и правилам, регулирующим вопросы обеспечения условий образовательной деятельности, оказания услуг по воспитанию и обучению»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4977" y="4708658"/>
            <a:ext cx="8377238" cy="1042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2.4.0242-21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«Методические рекомендации по обеспечению санитарно-эпидемиологических требований к организациям воспитания и обучения, отдыха и оздоровления детей и молодежи»</a:t>
            </a:r>
          </a:p>
        </p:txBody>
      </p:sp>
      <p:sp>
        <p:nvSpPr>
          <p:cNvPr id="515078" name="Прямоугольник 15"/>
          <p:cNvSpPr>
            <a:spLocks noChangeArrowheads="1"/>
          </p:cNvSpPr>
          <p:nvPr/>
        </p:nvSpPr>
        <p:spPr bwMode="auto">
          <a:xfrm>
            <a:off x="791962" y="553914"/>
            <a:ext cx="7835830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ru-RU" altLang="ru-RU" sz="18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МЕТОДИЧЕСКИЕ РЕКОМЕНДАЦИИ К РАБОТЕ ДЕТСКИХ САДОВ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977" y="1025900"/>
            <a:ext cx="8413750" cy="21240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2.4.0259-21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обеспечению санитарно-эпидемиологических требований к организациям, реализующим образовательные программы дошкольного образования, осуществляющим присмотр и уход за детьми, в том числе размещенным в жилых и нежилых помещениях жилищного фонда и нежилых зданий, а также детским центрам, центрам развития детей и иным хозяйствующим субъектам, реализующим образовательные программы дошкольного образования и (или) осуществляющим присмотр и уход за детьми, размещенным в нежилых помещениях»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03225" y="5906814"/>
            <a:ext cx="8377238" cy="814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2.3.6.0233-21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«Методические рекомендации к организации общественного питания населения»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10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71024" y="0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8852" y="6582329"/>
            <a:ext cx="425148" cy="2785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1634" indent="-28139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5589" indent="-2251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5817" indent="-2251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26058" indent="-225119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76293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26536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76766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27002" indent="-22511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90DC032-BD09-4D36-9789-C40D7BEDE250}" type="slidenum">
              <a:rPr lang="ru-RU" altLang="ru-RU" smtClean="0">
                <a:solidFill>
                  <a:srgbClr val="898989"/>
                </a:solidFill>
              </a:rPr>
              <a:pPr eaLnBrk="1" hangingPunct="1"/>
              <a:t>24</a:t>
            </a:fld>
            <a:endParaRPr lang="ru-RU" altLang="ru-RU" smtClean="0">
              <a:solidFill>
                <a:srgbClr val="898989"/>
              </a:solidFill>
            </a:endParaRPr>
          </a:p>
        </p:txBody>
      </p:sp>
      <p:sp>
        <p:nvSpPr>
          <p:cNvPr id="516099" name="Прямоугольник 11"/>
          <p:cNvSpPr>
            <a:spLocks noChangeArrowheads="1"/>
          </p:cNvSpPr>
          <p:nvPr/>
        </p:nvSpPr>
        <p:spPr bwMode="auto">
          <a:xfrm>
            <a:off x="770055" y="33"/>
            <a:ext cx="7418387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ВЕДЕНИЮ ЖУРНАЛОВ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5021" y="462035"/>
            <a:ext cx="6274676" cy="6278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101" name="Прямоугольник 8"/>
          <p:cNvSpPr>
            <a:spLocks noChangeArrowheads="1"/>
          </p:cNvSpPr>
          <p:nvPr/>
        </p:nvSpPr>
        <p:spPr bwMode="auto">
          <a:xfrm>
            <a:off x="1072822" y="462044"/>
            <a:ext cx="7031038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3333FF"/>
                </a:solidFill>
                <a:cs typeface="Times New Roman" pitchFamily="18" charset="0"/>
              </a:rPr>
              <a:t>«Журнал проветривания»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ru-RU" altLang="ru-RU" sz="2400" b="1" dirty="0">
                <a:solidFill>
                  <a:srgbClr val="C00000"/>
                </a:solidFill>
                <a:cs typeface="Times New Roman" pitchFamily="18" charset="0"/>
              </a:rPr>
              <a:t>НЕ ТРЕБУЕТСЯ</a:t>
            </a:r>
            <a:endParaRPr lang="ru-RU" alt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08745"/>
              </p:ext>
            </p:extLst>
          </p:nvPr>
        </p:nvGraphicFramePr>
        <p:xfrm>
          <a:off x="310356" y="921951"/>
          <a:ext cx="8764588" cy="5472781"/>
        </p:xfrm>
        <a:graphic>
          <a:graphicData uri="http://schemas.openxmlformats.org/drawingml/2006/table">
            <a:tbl>
              <a:tblPr/>
              <a:tblGrid>
                <a:gridCol w="1604963"/>
                <a:gridCol w="7159625"/>
              </a:tblGrid>
              <a:tr h="76199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 2.4.3648-20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8" marB="45718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2.7.2.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Конструкция окон должна обеспечивать возможность проведения проветривания помещений в любое время года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2.11.1.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После каждого занятия спортивный, гимнастический, хореографический, музыкальный залы проветриваются в течение не менее 10 минут</a:t>
                      </a: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0196"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МР 2.4.0242-21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8" marB="45718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4.2. 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Проветривание в присутствии детей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проводится в помещениях, оборудованных форточками или фрамугами, находящимися в верхней части окна 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случае превышения максимально допустимой температуры в помещении.</a:t>
                      </a: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4.3.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 проветривании в холодный период года кратковременное снижение температуры воздуха в помещении допускается не более чем на 2-4°С.</a:t>
                      </a: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4.4.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помещениях спален сквозное проветривание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проводится </a:t>
                      </a:r>
                      <a:r>
                        <a:rPr kumimoji="0" lang="ru-RU" altLang="ru-RU" sz="11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до дневного сна.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При проветривании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во время сна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фрамуги, форточки (при их устройстве в верхней части окна) открываются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 одной стороны и закрывают за 30 минут до подъема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В холодное время года фрамуги, форточки закрываются за 10 минут до отхода ко сну детей.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6"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СанПиН 3.3686-21 </a:t>
                      </a: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(по профилактике инфекционных заболеваний)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8" marB="45718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По многим инфекциям - проводится проветривание (по 8 -10 минут не менее четырех раз в день)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713"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СанПиН 1.2.3685-21 </a:t>
                      </a: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(СанПиН по нормативам)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8" marB="45718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Таблица 6.12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«Показатели продолжительности проветривания учебных помещений и рекреаций в зависимости от температуры наружного воздуха, мин»</a:t>
                      </a:r>
                    </a:p>
                    <a:p>
                      <a:pPr marL="0" marR="0" lvl="0" indent="0" algn="ctr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8" marB="45718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683218"/>
              </p:ext>
            </p:extLst>
          </p:nvPr>
        </p:nvGraphicFramePr>
        <p:xfrm>
          <a:off x="1951038" y="4626406"/>
          <a:ext cx="6948487" cy="137001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596683">
                  <a:extLst>
                    <a:ext uri="{9D8B030D-6E8A-4147-A177-3AD203B41FA5}"/>
                  </a:extLst>
                </a:gridCol>
                <a:gridCol w="2085560">
                  <a:extLst>
                    <a:ext uri="{9D8B030D-6E8A-4147-A177-3AD203B41FA5}"/>
                  </a:extLst>
                </a:gridCol>
                <a:gridCol w="3266244">
                  <a:extLst>
                    <a:ext uri="{9D8B030D-6E8A-4147-A177-3AD203B41FA5}"/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Температура наружного воздуха, °С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кабинеты в малые перемены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Учебные кабинеты в большие перемены и между сменами / рекреации между учебными занятиями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extLst>
                  <a:ext uri="{0D108BD9-81ED-4DB2-BD59-A6C34878D82A}"/>
                </a:extLst>
              </a:tr>
              <a:tr h="198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+ 10 до +6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4 - 10</a:t>
                      </a:r>
                      <a:endParaRPr lang="ru-RU" sz="11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25 - 35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extLst>
                  <a:ext uri="{0D108BD9-81ED-4DB2-BD59-A6C34878D82A}"/>
                </a:extLst>
              </a:tr>
              <a:tr h="198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+5 до 0</a:t>
                      </a:r>
                      <a:endParaRPr lang="ru-RU" sz="11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3 - 7</a:t>
                      </a:r>
                      <a:endParaRPr lang="ru-RU" sz="11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20 - 30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extLst>
                  <a:ext uri="{0D108BD9-81ED-4DB2-BD59-A6C34878D82A}"/>
                </a:extLst>
              </a:tr>
              <a:tr h="198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0 до -5</a:t>
                      </a:r>
                      <a:endParaRPr lang="ru-RU" sz="11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2 - 5</a:t>
                      </a:r>
                      <a:endParaRPr lang="ru-RU" sz="11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15 - 25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extLst>
                  <a:ext uri="{0D108BD9-81ED-4DB2-BD59-A6C34878D82A}"/>
                </a:extLst>
              </a:tr>
              <a:tr h="198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-5 до -10</a:t>
                      </a:r>
                      <a:endParaRPr lang="ru-RU" sz="11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1 - 3</a:t>
                      </a:r>
                      <a:endParaRPr lang="ru-RU" sz="1100" b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10 - 15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extLst>
                  <a:ext uri="{0D108BD9-81ED-4DB2-BD59-A6C34878D82A}"/>
                </a:extLst>
              </a:tr>
              <a:tr h="1984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 -10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1 - 1,5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5 - 10</a:t>
                      </a:r>
                      <a:endParaRPr lang="ru-RU" sz="1100" b="0" dirty="0">
                        <a:solidFill>
                          <a:srgbClr val="7030A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25" marB="9525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32378"/>
              </p:ext>
            </p:extLst>
          </p:nvPr>
        </p:nvGraphicFramePr>
        <p:xfrm>
          <a:off x="303215" y="6445364"/>
          <a:ext cx="8780463" cy="30660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09670">
                  <a:extLst>
                    <a:ext uri="{9D8B030D-6E8A-4147-A177-3AD203B41FA5}"/>
                  </a:extLst>
                </a:gridCol>
                <a:gridCol w="7170793">
                  <a:extLst>
                    <a:ext uri="{9D8B030D-6E8A-4147-A177-3AD203B41FA5}"/>
                  </a:extLst>
                </a:gridCol>
              </a:tblGrid>
              <a:tr h="30660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73" marB="45773"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Разместить памятку в каждой группе, настенный график проветривания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45773" marB="45773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1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71024" y="0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18852" y="6558459"/>
            <a:ext cx="425148" cy="2995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Прямоугольник 11"/>
          <p:cNvSpPr>
            <a:spLocks noChangeArrowheads="1"/>
          </p:cNvSpPr>
          <p:nvPr/>
        </p:nvSpPr>
        <p:spPr bwMode="auto">
          <a:xfrm>
            <a:off x="765175" y="79453"/>
            <a:ext cx="7418388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ВЕДЕНИЮ ЖУРНАЛОВ </a:t>
            </a:r>
          </a:p>
        </p:txBody>
      </p:sp>
      <p:sp>
        <p:nvSpPr>
          <p:cNvPr id="517124" name="Прямоугольник 7"/>
          <p:cNvSpPr>
            <a:spLocks noChangeArrowheads="1"/>
          </p:cNvSpPr>
          <p:nvPr/>
        </p:nvSpPr>
        <p:spPr bwMode="auto">
          <a:xfrm>
            <a:off x="515962" y="601741"/>
            <a:ext cx="8167687" cy="3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rgbClr val="3333FF"/>
                </a:solidFill>
                <a:cs typeface="Times New Roman" pitchFamily="18" charset="0"/>
              </a:rPr>
              <a:t>«Журнал контроля температурного режима в группах»</a:t>
            </a:r>
            <a:r>
              <a:rPr lang="ru-RU" altLang="ru-RU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НЕ ТРЕБУЕТСЯ</a:t>
            </a:r>
            <a:endParaRPr lang="ru-RU" alt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32884"/>
              </p:ext>
            </p:extLst>
          </p:nvPr>
        </p:nvGraphicFramePr>
        <p:xfrm>
          <a:off x="194957" y="1013718"/>
          <a:ext cx="8848725" cy="5207000"/>
        </p:xfrm>
        <a:graphic>
          <a:graphicData uri="http://schemas.openxmlformats.org/drawingml/2006/table">
            <a:tbl>
              <a:tblPr/>
              <a:tblGrid>
                <a:gridCol w="1638300"/>
                <a:gridCol w="7210425"/>
              </a:tblGrid>
              <a:tr h="5064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 2.4.3648-20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2.7.3.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Контроль температуры воздуха </a:t>
                      </a:r>
                      <a:r>
                        <a:rPr kumimoji="0" lang="ru-RU" alt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 всех помещениях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предназначенных для пребывания детей и молодежи осуществляется Организацией </a:t>
                      </a:r>
                      <a:r>
                        <a:rPr kumimoji="0" lang="ru-RU" altLang="ru-RU" sz="12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помощью термометров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МР 2.4.0242-21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4.1.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Для контроля за температурой воздуха рекомендуется спальные помещения, групповые, кабинеты, классы оборудовать бытовым термометром, прикрепленным на внутренней стене на высоте 0,8-1,5 м в зависимости от роста детей.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621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СанПиН 1.2.3685-21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СанПиН по нормативам)</a:t>
                      </a:r>
                      <a:r>
                        <a:rPr kumimoji="0" lang="ru-RU" alt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E75B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 5.34 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«Допустимые величины параметров микроклимата в организациях воспитания и обучения, отдыха и оздоровления детей и молодежи»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286471"/>
              </p:ext>
            </p:extLst>
          </p:nvPr>
        </p:nvGraphicFramePr>
        <p:xfrm>
          <a:off x="1893889" y="2650586"/>
          <a:ext cx="7046912" cy="3556011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3077962">
                  <a:extLst>
                    <a:ext uri="{9D8B030D-6E8A-4147-A177-3AD203B41FA5}"/>
                  </a:extLst>
                </a:gridCol>
                <a:gridCol w="1268984">
                  <a:extLst>
                    <a:ext uri="{9D8B030D-6E8A-4147-A177-3AD203B41FA5}"/>
                  </a:extLst>
                </a:gridCol>
                <a:gridCol w="1187985">
                  <a:extLst>
                    <a:ext uri="{9D8B030D-6E8A-4147-A177-3AD203B41FA5}"/>
                  </a:extLst>
                </a:gridCol>
                <a:gridCol w="1511981">
                  <a:extLst>
                    <a:ext uri="{9D8B030D-6E8A-4147-A177-3AD203B41FA5}"/>
                  </a:extLst>
                </a:gridCol>
              </a:tblGrid>
              <a:tr h="6255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помещения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Допустимая температура воздуха (°С)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Относительная влажность воздуха, %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Скорость движения воздуха, м/с (не более)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для детей до 7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61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Групповая (игровая), игровая комната (помещения), помещения для занятий для детей до 3-х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61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Групповая (игровая), игровая комната (помещения), помещения для занятий для детей от 3-х до 7-ми лет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Спальные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Туалетные для детей до 3-х лет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Туалетные для детей от 3-х до 7-ми лет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Физкультурный зал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Музыкальный зал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19-21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Душевая (ванная комната)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  <a:tr h="2135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Раздевальная в групповой ячейке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  <a:endParaRPr lang="ru-RU" sz="12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40-60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562" marR="5562" marT="7416" marB="7416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30309"/>
              </p:ext>
            </p:extLst>
          </p:nvPr>
        </p:nvGraphicFramePr>
        <p:xfrm>
          <a:off x="210207" y="6327228"/>
          <a:ext cx="8786648" cy="44143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673026">
                  <a:extLst>
                    <a:ext uri="{9D8B030D-6E8A-4147-A177-3AD203B41FA5}"/>
                  </a:extLst>
                </a:gridCol>
                <a:gridCol w="7113622">
                  <a:extLst>
                    <a:ext uri="{9D8B030D-6E8A-4147-A177-3AD203B41FA5}"/>
                  </a:extLst>
                </a:gridCol>
              </a:tblGrid>
              <a:tr h="44143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45709" marB="45709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Разместить памятку в каждой группе, помещении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3" marR="68583" marT="45709" marB="45709"/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534510" y="584200"/>
            <a:ext cx="616957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56981"/>
            <a:ext cx="1104037" cy="482399"/>
          </a:xfrm>
          <a:prstGeom prst="rect">
            <a:avLst/>
          </a:prstGeom>
        </p:spPr>
      </p:pic>
      <p:pic>
        <p:nvPicPr>
          <p:cNvPr id="1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71024" y="0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25694" y="6558459"/>
            <a:ext cx="437671" cy="29954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Прямоугольник 11"/>
          <p:cNvSpPr>
            <a:spLocks noChangeArrowheads="1"/>
          </p:cNvSpPr>
          <p:nvPr/>
        </p:nvSpPr>
        <p:spPr bwMode="auto">
          <a:xfrm>
            <a:off x="1051058" y="290462"/>
            <a:ext cx="7418387" cy="45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ВЕДЕНИЮ ЖУРНАЛОВ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66041" y="773113"/>
            <a:ext cx="627467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148" name="Прямоугольник 8"/>
          <p:cNvSpPr>
            <a:spLocks noChangeArrowheads="1"/>
          </p:cNvSpPr>
          <p:nvPr/>
        </p:nvSpPr>
        <p:spPr bwMode="auto">
          <a:xfrm>
            <a:off x="970059" y="773113"/>
            <a:ext cx="783907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3333FF"/>
                </a:solidFill>
                <a:cs typeface="Times New Roman" pitchFamily="18" charset="0"/>
              </a:rPr>
              <a:t>«</a:t>
            </a:r>
            <a:r>
              <a:rPr lang="ru-RU" altLang="ru-RU" sz="2000" dirty="0">
                <a:solidFill>
                  <a:srgbClr val="3333FF"/>
                </a:solidFill>
                <a:cs typeface="Times New Roman" pitchFamily="18" charset="0"/>
              </a:rPr>
              <a:t>Журнал смены кипяченой воды»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НЕ ТРЕБУЕТСЯ,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  <a:cs typeface="Times New Roman" pitchFamily="18" charset="0"/>
              </a:rPr>
              <a:t>НО!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B050"/>
                </a:solidFill>
                <a:cs typeface="Times New Roman" pitchFamily="18" charset="0"/>
              </a:rPr>
              <a:t>Необходимо вести график смены кипяченой воды!</a:t>
            </a:r>
            <a:endParaRPr lang="ru-RU" altLang="ru-RU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21033"/>
              </p:ext>
            </p:extLst>
          </p:nvPr>
        </p:nvGraphicFramePr>
        <p:xfrm>
          <a:off x="133350" y="1849462"/>
          <a:ext cx="8782050" cy="4826493"/>
        </p:xfrm>
        <a:graphic>
          <a:graphicData uri="http://schemas.openxmlformats.org/drawingml/2006/table">
            <a:tbl>
              <a:tblPr/>
              <a:tblGrid>
                <a:gridCol w="1122363"/>
                <a:gridCol w="7659687"/>
              </a:tblGrid>
              <a:tr h="13133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 2.4.3648-20</a:t>
                      </a:r>
                      <a:endParaRPr kumimoji="0" lang="ru-RU" alt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2.6.6.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Питьевой режим организуется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посредством стационарных питьевых фонтанчиков и (или) выдачи детям воды, расфасованной в емкости (бутилированной) промышленного производства, в том числе через установки с дозированным розливом воды или организуется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посредством выдачи кипяченой питьевой воды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13137"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СанПиН 2.3/2.4.3590-20  </a:t>
                      </a: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(СанПиН по питанию)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8.4.5. 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Допускается организация питьевого режима с использованием кипяченой питьевой воды, при условии соблюдения следующих требований:</a:t>
                      </a: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кипятить воду нужно не менее 5 минут</a:t>
                      </a: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;</a:t>
                      </a: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раздачи детям кипяченая вода должна быть охлаждена до комнатной температуры непосредственно в емкости, где она кипятилась;</a:t>
                      </a: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смену воды в емкости для её раздачи необходимо проводить не реже, чем через 3 часа. </a:t>
                      </a: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Перед сменой кипяченой воды емкость должна полностью освобождаться от остатков воды, промываться в соответствии с инструкцией по правилам мытья кухонной посуды, ополаскиваться. </a:t>
                      </a: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смены кипяченой воды должно отмечаться в графике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ведение которого осуществляется организацией в произвольной форме.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816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826" b="7980"/>
          <a:stretch>
            <a:fillRect/>
          </a:stretch>
        </p:blipFill>
        <p:spPr bwMode="auto">
          <a:xfrm>
            <a:off x="198439" y="982106"/>
            <a:ext cx="852595" cy="86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56981"/>
            <a:ext cx="1104037" cy="482399"/>
          </a:xfrm>
          <a:prstGeom prst="rect">
            <a:avLst/>
          </a:prstGeom>
        </p:spPr>
      </p:pic>
      <p:pic>
        <p:nvPicPr>
          <p:cNvPr id="11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71024" y="0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38213" y="6547946"/>
            <a:ext cx="425148" cy="3100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Прямоугольник 11"/>
          <p:cNvSpPr>
            <a:spLocks noChangeArrowheads="1"/>
          </p:cNvSpPr>
          <p:nvPr/>
        </p:nvSpPr>
        <p:spPr bwMode="auto">
          <a:xfrm>
            <a:off x="1245290" y="409972"/>
            <a:ext cx="6973228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ВЕДЕНИЮ ЖУРНАЛОВ 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681082" y="894999"/>
            <a:ext cx="6316718" cy="1977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172" name="Прямоугольник 8"/>
          <p:cNvSpPr>
            <a:spLocks noChangeArrowheads="1"/>
          </p:cNvSpPr>
          <p:nvPr/>
        </p:nvSpPr>
        <p:spPr bwMode="auto">
          <a:xfrm>
            <a:off x="755600" y="1019256"/>
            <a:ext cx="8167687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3333FF"/>
                </a:solidFill>
                <a:cs typeface="Times New Roman" pitchFamily="18" charset="0"/>
              </a:rPr>
              <a:t>«Журнал мытья игрушек» 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ru-RU" altLang="ru-RU" sz="2400" b="1" dirty="0">
                <a:solidFill>
                  <a:srgbClr val="C00000"/>
                </a:solidFill>
                <a:cs typeface="Times New Roman" pitchFamily="18" charset="0"/>
              </a:rPr>
              <a:t>НЕ ТРЕБУЕТСЯ</a:t>
            </a:r>
            <a:endParaRPr lang="ru-RU" alt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059394"/>
              </p:ext>
            </p:extLst>
          </p:nvPr>
        </p:nvGraphicFramePr>
        <p:xfrm>
          <a:off x="234953" y="1731963"/>
          <a:ext cx="8597900" cy="4832406"/>
        </p:xfrm>
        <a:graphic>
          <a:graphicData uri="http://schemas.openxmlformats.org/drawingml/2006/table">
            <a:tbl>
              <a:tblPr/>
              <a:tblGrid>
                <a:gridCol w="1489075"/>
                <a:gridCol w="7108825"/>
              </a:tblGrid>
              <a:tr h="283508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2.11.2.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 2.4.3648-20</a:t>
                      </a:r>
                    </a:p>
                  </a:txBody>
                  <a:tcPr marL="68580" marR="68580" marT="45717" marB="45717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0" indent="-285750"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0" marR="0" lvl="0" indent="-28575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Игрушки моются в специально выделенных, промаркированных емкостях</a:t>
                      </a:r>
                    </a:p>
                    <a:p>
                      <a:pPr marL="285750" marR="0" lvl="0" indent="-28575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Приобретенные игрушки (за исключением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мягконабивных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перед использованием детьми моются проточной водой с мылом или иным моющим средством, безвредным для здоровья детей.</a:t>
                      </a:r>
                    </a:p>
                    <a:p>
                      <a:pPr marL="285750" marR="0" lvl="0" indent="-28575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Пенолатексные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ворсованные игрушки и </a:t>
                      </a:r>
                      <a:r>
                        <a:rPr kumimoji="0" lang="ru-RU" alt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мягконабивные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игрушки обрабатываются согласно инструкции производителя.</a:t>
                      </a:r>
                    </a:p>
                    <a:p>
                      <a:pPr marL="285750" marR="0" lvl="0" indent="-28575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Игрушки, которые не подлежат влажной обработке (мытью, стирке), допускается использовать в качестве демонстрационного материала.</a:t>
                      </a:r>
                    </a:p>
                    <a:p>
                      <a:pPr marL="285750" marR="0" lvl="0" indent="-28575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Игрушки моются ежедневно в конце дня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а в 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группах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для детей младенческого и 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раннего возраста - 2 раза в день</a:t>
                      </a: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Кукольная одежда стирается по мере загрязнения с использованием детского мыла и проглаживается.</a:t>
                      </a:r>
                    </a:p>
                  </a:txBody>
                  <a:tcPr marL="68580" marR="68580" marT="45717" marB="45717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874"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СанПиН 3.3686-21 </a:t>
                      </a:r>
                    </a:p>
                    <a:p>
                      <a:pPr marL="0" marR="0" lvl="0" indent="0" algn="l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(по профилактике инфекционных заболеваний)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45717" marB="45717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Противоэпидемические мероприятия по энтеровирусной инфекции - влажная уборка с применением дезинфекционных средств, в том числе в отношении игрушек</a:t>
                      </a:r>
                    </a:p>
                  </a:txBody>
                  <a:tcPr marL="68580" marR="68580" marT="45717" marB="45717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44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МР 2.4.0242-21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МР 2.4.0259-</a:t>
                      </a:r>
                      <a:r>
                        <a:rPr kumimoji="0" lang="ru-RU" alt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</a:p>
                  </a:txBody>
                  <a:tcPr marL="68580" marR="68580" marT="45717" marB="45717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 использовании электронных игр и игрушек рекомендуется ежедневно дезинфицировать их в соответствии с рекомендациями производителя либо с использованием растворов или салфеток на спиртовой основе, содержащих не менее 70% спирта</a:t>
                      </a:r>
                    </a:p>
                  </a:txBody>
                  <a:tcPr marL="68580" marR="68580" marT="45717" marB="45717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19187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8" y="1771541"/>
            <a:ext cx="1371488" cy="9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12725" y="6300812"/>
          <a:ext cx="8618538" cy="46271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27477">
                  <a:extLst>
                    <a:ext uri="{9D8B030D-6E8A-4147-A177-3AD203B41FA5}"/>
                  </a:extLst>
                </a:gridCol>
                <a:gridCol w="7091061">
                  <a:extLst>
                    <a:ext uri="{9D8B030D-6E8A-4147-A177-3AD203B41FA5}"/>
                  </a:extLst>
                </a:gridCol>
              </a:tblGrid>
              <a:tr h="4627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45627" marB="456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Рабочее место оснастить инструкцией о порядке приготовления  раствора моющего средства,</a:t>
                      </a:r>
                      <a:r>
                        <a:rPr lang="ru-RU" sz="12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порядке обработке игрушек  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69" marR="68569" marT="45627" marB="45627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56981"/>
            <a:ext cx="1104037" cy="482399"/>
          </a:xfrm>
          <a:prstGeom prst="rect">
            <a:avLst/>
          </a:prstGeom>
        </p:spPr>
      </p:pic>
      <p:pic>
        <p:nvPicPr>
          <p:cNvPr id="13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45269" y="56957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0418" y="6537434"/>
            <a:ext cx="473583" cy="32056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Прямоугольник 11"/>
          <p:cNvSpPr>
            <a:spLocks noChangeArrowheads="1"/>
          </p:cNvSpPr>
          <p:nvPr/>
        </p:nvSpPr>
        <p:spPr bwMode="auto">
          <a:xfrm>
            <a:off x="1345325" y="249042"/>
            <a:ext cx="6844589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ВЕДЕНИЮ ЖУРНАЛОВ </a:t>
            </a:r>
          </a:p>
        </p:txBody>
      </p:sp>
      <p:sp>
        <p:nvSpPr>
          <p:cNvPr id="520195" name="Прямоугольник 7"/>
          <p:cNvSpPr>
            <a:spLocks noChangeArrowheads="1"/>
          </p:cNvSpPr>
          <p:nvPr/>
        </p:nvSpPr>
        <p:spPr bwMode="auto">
          <a:xfrm>
            <a:off x="-153894" y="748418"/>
            <a:ext cx="9436101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3333FF"/>
                </a:solidFill>
                <a:cs typeface="Times New Roman" pitchFamily="18" charset="0"/>
              </a:rPr>
              <a:t>«Журнал проведения утреннего фильтра»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ru-RU" altLang="ru-RU" sz="2400" b="1" dirty="0">
                <a:solidFill>
                  <a:srgbClr val="00B050"/>
                </a:solidFill>
                <a:cs typeface="Times New Roman" pitchFamily="18" charset="0"/>
              </a:rPr>
              <a:t>ТРЕБУЕТСЯ</a:t>
            </a:r>
            <a:endParaRPr lang="ru-RU" altLang="ru-RU" sz="24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67135"/>
              </p:ext>
            </p:extLst>
          </p:nvPr>
        </p:nvGraphicFramePr>
        <p:xfrm>
          <a:off x="2625749" y="1219224"/>
          <a:ext cx="6518275" cy="5089525"/>
        </p:xfrm>
        <a:graphic>
          <a:graphicData uri="http://schemas.openxmlformats.org/drawingml/2006/table">
            <a:tbl>
              <a:tblPr/>
              <a:tblGrid>
                <a:gridCol w="1243013"/>
                <a:gridCol w="5275262"/>
              </a:tblGrid>
              <a:tr h="14192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 2.4.3648-20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3.1.8. 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Ежедневный утренний прием детей проводится воспитателями и (или) медицинским работником, которые должны опрашивать родителей о состоянии здоровья детей, а также проводить бесконтактную термометрию.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Заболевшие дети, а также дети с подозрением на наличие инфекционного заболевания к посещению не допускаются.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70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МР 2.4.0259-21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6.2. </a:t>
                      </a: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целях не допуска в организацию лиц с признаками инфекционных заболеваний (детей, родителей (законных представителей) персонала, посетителей и др.) рекомендуется при входе в организацию проводить термометрию бесконтактным способом.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Ответственное лицо за проведение термометрии определяется внутренними локальными актами организации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32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СанПиН 3.3686-21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(по профилактике инфекционных заболеваний)</a:t>
                      </a:r>
                      <a:endParaRPr kumimoji="0" lang="ru-RU" alt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anchor="ctr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06463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906463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906463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Пункт 2612. В организациях, осуществляющих образовательную деятельность…в целях профилактики групповой заболеваемости независимо от наличия или отсутствия регистрации в них случаев заболеваний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период эпидемического сезонного подъема заболеваемости ЭВИ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вводятся следующие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дополнительные профилактические мероприятия:</a:t>
                      </a:r>
                    </a:p>
                    <a:p>
                      <a:pPr marL="0" marR="0" lvl="0" indent="0" algn="just" defTabSz="9064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проведение ежедневного утреннего фильтра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 документальным оформлением результатов осмотра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 каждому классу/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группе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/отряду (не допущение в организованный коллектив детей с признаками инфекционных заболеваний)</a:t>
                      </a:r>
                    </a:p>
                  </a:txBody>
                  <a:tcPr marL="68580" marR="68580" horzOverflow="overflow">
                    <a:lnL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755228" y="748410"/>
            <a:ext cx="6190593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0211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" y="1219200"/>
            <a:ext cx="238918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355612"/>
              </p:ext>
            </p:extLst>
          </p:nvPr>
        </p:nvGraphicFramePr>
        <p:xfrm>
          <a:off x="259626" y="6396585"/>
          <a:ext cx="8609012" cy="3857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19993">
                  <a:extLst>
                    <a:ext uri="{9D8B030D-6E8A-4147-A177-3AD203B41FA5}"/>
                  </a:extLst>
                </a:gridCol>
                <a:gridCol w="6689019">
                  <a:extLst>
                    <a:ext uri="{9D8B030D-6E8A-4147-A177-3AD203B41FA5}"/>
                  </a:extLst>
                </a:gridCol>
              </a:tblGrid>
              <a:tr h="38576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Предложение: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47" marB="45747"/>
                </a:tc>
                <a:tc>
                  <a:txBody>
                    <a:bodyPr/>
                    <a:lstStyle/>
                    <a:p>
                      <a:r>
                        <a:rPr lang="ru-RU" sz="1900" b="1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Совместить журнал с журналом посещаемости</a:t>
                      </a:r>
                      <a:r>
                        <a:rPr lang="ru-RU" sz="19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9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45747" marB="45747"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56981"/>
            <a:ext cx="1104037" cy="482399"/>
          </a:xfrm>
          <a:prstGeom prst="rect">
            <a:avLst/>
          </a:prstGeom>
        </p:spPr>
      </p:pic>
      <p:pic>
        <p:nvPicPr>
          <p:cNvPr id="13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45269" y="56957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0418" y="6568966"/>
            <a:ext cx="473583" cy="2890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28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Прямоугольник 11"/>
          <p:cNvSpPr>
            <a:spLocks noChangeArrowheads="1"/>
          </p:cNvSpPr>
          <p:nvPr/>
        </p:nvSpPr>
        <p:spPr bwMode="auto">
          <a:xfrm>
            <a:off x="1046761" y="539364"/>
            <a:ext cx="7418387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ВЕДЕНИЮ ЖУРНАЛОВ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681655" y="1103367"/>
            <a:ext cx="6148552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1221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34208"/>
            <a:ext cx="2749551" cy="51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1222" name="Прямоугольник 10"/>
          <p:cNvSpPr>
            <a:spLocks noChangeArrowheads="1"/>
          </p:cNvSpPr>
          <p:nvPr/>
        </p:nvSpPr>
        <p:spPr bwMode="auto">
          <a:xfrm>
            <a:off x="286792" y="1200730"/>
            <a:ext cx="9150350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400" dirty="0">
                <a:solidFill>
                  <a:srgbClr val="3333FF"/>
                </a:solidFill>
                <a:cs typeface="Times New Roman" pitchFamily="18" charset="0"/>
              </a:rPr>
              <a:t>«Журнал учета работы УФ-установки»</a:t>
            </a:r>
            <a:r>
              <a:rPr lang="ru-RU" altLang="ru-RU" sz="2400" dirty="0">
                <a:solidFill>
                  <a:srgbClr val="000000"/>
                </a:solidFill>
                <a:cs typeface="Times New Roman" pitchFamily="18" charset="0"/>
              </a:rPr>
              <a:t> - </a:t>
            </a:r>
            <a:r>
              <a:rPr lang="ru-RU" altLang="ru-RU" sz="2400" b="1" dirty="0">
                <a:solidFill>
                  <a:srgbClr val="00B050"/>
                </a:solidFill>
                <a:cs typeface="Times New Roman" pitchFamily="18" charset="0"/>
              </a:rPr>
              <a:t>ТРЕБУЕТСЯ</a:t>
            </a:r>
            <a:endParaRPr lang="ru-RU" altLang="ru-RU" sz="24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837410"/>
              </p:ext>
            </p:extLst>
          </p:nvPr>
        </p:nvGraphicFramePr>
        <p:xfrm>
          <a:off x="1774826" y="1701680"/>
          <a:ext cx="7369175" cy="51562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6865">
                  <a:extLst>
                    <a:ext uri="{9D8B030D-6E8A-4147-A177-3AD203B41FA5}"/>
                  </a:extLst>
                </a:gridCol>
                <a:gridCol w="6092310">
                  <a:extLst>
                    <a:ext uri="{9D8B030D-6E8A-4147-A177-3AD203B41FA5}"/>
                  </a:extLst>
                </a:gridCol>
              </a:tblGrid>
              <a:tr h="7012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 2.4.3648-20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5" marR="68575" marT="45719" marB="4571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3.1.3.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Помещения постоянного пребывания детей для дезинфекции воздушной среды оборудуются приборами по обеззараживанию воздуха.</a:t>
                      </a:r>
                    </a:p>
                  </a:txBody>
                  <a:tcPr marL="68575" marR="68575" marT="45719" marB="457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2058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 2.4.0259-21 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45719" marB="4571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6.3.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Дезинфекцию воздушной среды приборами по обеззараживанию воздуха рекомендуется проводить в следующих помещениях: раздевальной, игровых, помещениях для дневного сна (при его организации), помещениях дополнительного образования, спортивных и музыкальных залах, в холодном цехе пищеблока (на участке для приготовления салатов при отсутствии цеха), на участке </a:t>
                      </a:r>
                      <a:r>
                        <a:rPr lang="ru-RU" sz="12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порционирования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готовых блюд.</a:t>
                      </a:r>
                      <a:endParaRPr lang="ru-RU" sz="12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45719" marB="457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1095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МР 2.4.0242-21</a:t>
                      </a:r>
                      <a:endParaRPr lang="ru-RU" sz="16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45719" marB="4571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6.2.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Дезинфекцию воздушной среды приборами по обеззараживанию воздуха рекомендуется проводить в следующих помещениях: классах, кабинетах, игровых, мастерских, помещениях дополнительного образования, спортивных и музыкальных залах, помещениях для дневного сна (при его организации)</a:t>
                      </a:r>
                      <a:endParaRPr lang="ru-RU" sz="12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45719" marB="45719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  <a:tr h="21540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Руководство Р 3.5.1.4025-24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«Использование ультрафиолетового бактерицидного излучения для обеззараживания воздуха в помещениях»</a:t>
                      </a:r>
                    </a:p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(утв. Федеральной службой по надзору в сфере защиты прав потребителей и благополучия человека 31 мая 2024 г.)</a:t>
                      </a:r>
                    </a:p>
                    <a:p>
                      <a:r>
                        <a:rPr lang="ru-RU" sz="1600" b="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Пункт 7.1. </a:t>
                      </a:r>
                      <a:r>
                        <a:rPr lang="ru-RU" sz="1600" kern="12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помещениях с УФ-установками ведется журнал учета работы УФ-установки </a:t>
                      </a:r>
                    </a:p>
                    <a:p>
                      <a:pPr algn="ctr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(см. </a:t>
                      </a:r>
                      <a:r>
                        <a:rPr lang="ru-RU" sz="1600" u="non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приложение 6 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 настоящему руководству, 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5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75" marR="68575" marT="45719" marB="45719"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>
            <a:off x="7732713" y="6303963"/>
            <a:ext cx="62865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56981"/>
            <a:ext cx="1104037" cy="482399"/>
          </a:xfrm>
          <a:prstGeom prst="rect">
            <a:avLst/>
          </a:prstGeom>
        </p:spPr>
      </p:pic>
      <p:pic>
        <p:nvPicPr>
          <p:cNvPr id="13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45269" y="20193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0417" y="6602778"/>
            <a:ext cx="473583" cy="2492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29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6000"/>
                    </a14:imgEffect>
                    <a14:imgEffect>
                      <a14:colorTemperature colorTemp="5300"/>
                    </a14:imgEffect>
                    <a14:imgEffect>
                      <a14:brightnessContrast bright="45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68701" cy="69236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886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8668" y="681046"/>
            <a:ext cx="8223699" cy="1182688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Бюрократическая нагрузка на воспитателя</a:t>
            </a:r>
            <a:r>
              <a:rPr lang="ru-RU" sz="2000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 — </a:t>
            </a:r>
          </a:p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это чрезмерный объём отчётной документации, </a:t>
            </a:r>
          </a:p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который отвлекает от основной задачи — обучения и воспитания детей. </a:t>
            </a: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41" y="2356436"/>
            <a:ext cx="3992562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6398" y="2467140"/>
            <a:ext cx="1552575" cy="487198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white"/>
                </a:solidFill>
                <a:latin typeface="Calibri"/>
              </a:rPr>
              <a:t>отчеты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6213" y="3959225"/>
            <a:ext cx="1622761" cy="446088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white"/>
                </a:solidFill>
                <a:latin typeface="Calibri"/>
              </a:rPr>
              <a:t>статистика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304" y="3243263"/>
            <a:ext cx="1644671" cy="481012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white"/>
                </a:solidFill>
                <a:latin typeface="Calibri"/>
              </a:rPr>
              <a:t>планы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6213" y="4578023"/>
            <a:ext cx="1622761" cy="606616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white"/>
                </a:solidFill>
                <a:latin typeface="Calibri"/>
              </a:rPr>
              <a:t>з</a:t>
            </a:r>
            <a:r>
              <a:rPr lang="ru-RU" kern="0" dirty="0" smtClean="0">
                <a:solidFill>
                  <a:prstClr val="white"/>
                </a:solidFill>
                <a:latin typeface="Calibri"/>
              </a:rPr>
              <a:t>апросы</a:t>
            </a:r>
          </a:p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/>
              </a:rPr>
              <a:t>мониторинги</a:t>
            </a: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8767" y="5333127"/>
            <a:ext cx="1684337" cy="541941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white"/>
                </a:solidFill>
                <a:latin typeface="Calibri"/>
              </a:rPr>
              <a:t>Аналитические справки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861175" y="2508250"/>
            <a:ext cx="2139950" cy="446088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/>
              </a:rPr>
              <a:t>конкурсы</a:t>
            </a: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61175" y="3068644"/>
            <a:ext cx="2139950" cy="393181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err="1" smtClean="0">
                <a:solidFill>
                  <a:prstClr val="white"/>
                </a:solidFill>
                <a:latin typeface="Calibri"/>
              </a:rPr>
              <a:t>госпаблики</a:t>
            </a:r>
            <a:endParaRPr lang="ru-RU" kern="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2623" y="4114800"/>
            <a:ext cx="2168525" cy="490538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white"/>
                </a:solidFill>
                <a:latin typeface="Calibri"/>
              </a:rPr>
              <a:t>чаты с родителями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32623" y="4704283"/>
            <a:ext cx="2168525" cy="544074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prstClr val="white"/>
                </a:solidFill>
                <a:latin typeface="Calibri"/>
              </a:rPr>
              <a:t>сценарии</a:t>
            </a: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832623" y="5397719"/>
            <a:ext cx="2139950" cy="412750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err="1">
                <a:solidFill>
                  <a:prstClr val="white"/>
                </a:solidFill>
                <a:latin typeface="Calibri"/>
              </a:rPr>
              <a:t>фотооотчеты</a:t>
            </a:r>
            <a:endParaRPr lang="ru-RU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" y="174311"/>
            <a:ext cx="1159947" cy="506829"/>
          </a:xfrm>
          <a:prstGeom prst="rect">
            <a:avLst/>
          </a:prstGeom>
        </p:spPr>
      </p:pic>
      <p:pic>
        <p:nvPicPr>
          <p:cNvPr id="28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66485" y="74812"/>
            <a:ext cx="714331" cy="52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812450" y="6376643"/>
            <a:ext cx="7543800" cy="411436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55332" tIns="27608" rIns="55332" bIns="27608" anchor="ctr"/>
          <a:lstStyle/>
          <a:p>
            <a:pPr algn="ctr" defTabSz="7821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kern="0" dirty="0">
                <a:solidFill>
                  <a:prstClr val="white"/>
                </a:solidFill>
                <a:latin typeface="Calibri"/>
              </a:rPr>
              <a:t>Новые задачи появились, а ресурсы - нет!!!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883307" y="6641474"/>
            <a:ext cx="285394" cy="28217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61198" y="3585731"/>
            <a:ext cx="2139950" cy="393181"/>
          </a:xfrm>
          <a:prstGeom prst="rect">
            <a:avLst/>
          </a:prstGeom>
          <a:solidFill>
            <a:srgbClr val="C0504D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white"/>
                </a:solidFill>
                <a:latin typeface="Calibri"/>
              </a:rPr>
              <a:t>с</a:t>
            </a:r>
            <a:r>
              <a:rPr lang="ru-RU" kern="0" dirty="0" smtClean="0">
                <a:solidFill>
                  <a:prstClr val="white"/>
                </a:solidFill>
                <a:latin typeface="Calibri"/>
              </a:rPr>
              <a:t>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29003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Прямоугольник 11"/>
          <p:cNvSpPr>
            <a:spLocks noChangeArrowheads="1"/>
          </p:cNvSpPr>
          <p:nvPr/>
        </p:nvSpPr>
        <p:spPr bwMode="auto">
          <a:xfrm>
            <a:off x="1439918" y="214287"/>
            <a:ext cx="6579476" cy="4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403" tIns="44677" rIns="89403" bIns="44677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ru-RU" altLang="ru-RU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ТРЕБОВАНИЯ К ВЕДЕНИЮ ЖУРНАЛОВ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39918" y="654249"/>
            <a:ext cx="657947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право 10"/>
          <p:cNvSpPr/>
          <p:nvPr/>
        </p:nvSpPr>
        <p:spPr>
          <a:xfrm>
            <a:off x="1028499" y="796925"/>
            <a:ext cx="62865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403" tIns="44677" rIns="89403" bIns="4467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22246" name="Прямоугольник 11"/>
          <p:cNvSpPr>
            <a:spLocks noChangeArrowheads="1"/>
          </p:cNvSpPr>
          <p:nvPr/>
        </p:nvSpPr>
        <p:spPr bwMode="auto">
          <a:xfrm>
            <a:off x="931959" y="655298"/>
            <a:ext cx="7953375" cy="58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rgbClr val="22272F"/>
                </a:solidFill>
                <a:cs typeface="Times New Roman" pitchFamily="18" charset="0"/>
              </a:rPr>
              <a:t>Приложение 6 к </a:t>
            </a:r>
            <a:r>
              <a:rPr lang="ru-RU" altLang="ru-RU" sz="1600" dirty="0">
                <a:solidFill>
                  <a:srgbClr val="CC3333"/>
                </a:solidFill>
                <a:cs typeface="Times New Roman" pitchFamily="18" charset="0"/>
                <a:hlinkClick r:id="rId3"/>
              </a:rPr>
              <a:t>Р 3.5.1.4025-24</a:t>
            </a:r>
            <a:r>
              <a:rPr lang="ru-RU" altLang="ru-RU" sz="1600" dirty="0">
                <a:solidFill>
                  <a:srgbClr val="CC3333"/>
                </a:solidFill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rgbClr val="22272F"/>
                </a:solidFill>
                <a:cs typeface="Times New Roman" pitchFamily="18" charset="0"/>
              </a:rPr>
              <a:t>(рекомендуемый образец)</a:t>
            </a:r>
            <a:endParaRPr lang="ru-RU" altLang="ru-RU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hangingPunct="1"/>
            <a:r>
              <a:rPr lang="ru-RU" altLang="ru-RU" sz="1600" dirty="0">
                <a:solidFill>
                  <a:srgbClr val="C00000"/>
                </a:solidFill>
                <a:cs typeface="Times New Roman" pitchFamily="18" charset="0"/>
              </a:rPr>
              <a:t>Рекомендуемая форма журнала работы УФ-установки</a:t>
            </a:r>
            <a:r>
              <a:rPr lang="ru-RU" altLang="ru-RU" sz="1600" baseline="30000" dirty="0">
                <a:solidFill>
                  <a:srgbClr val="22272F"/>
                </a:solidFill>
                <a:cs typeface="Times New Roman" pitchFamily="18" charset="0"/>
              </a:rPr>
              <a:t> </a:t>
            </a:r>
            <a:endParaRPr lang="ru-RU" altLang="ru-RU" sz="1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325" y="1238323"/>
            <a:ext cx="9024938" cy="37835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600">
                <a:solidFill>
                  <a:srgbClr val="22272F"/>
                </a:solidFill>
                <a:cs typeface="Times New Roman" pitchFamily="18" charset="0"/>
              </a:rPr>
              <a:t>1. </a:t>
            </a:r>
            <a:r>
              <a:rPr lang="ru-RU" altLang="ru-RU" sz="1400">
                <a:solidFill>
                  <a:srgbClr val="0070C0"/>
                </a:solidFill>
                <a:cs typeface="Times New Roman" pitchFamily="18" charset="0"/>
              </a:rPr>
              <a:t>Руководитель организации назначает лиц, ответственных за эксплуатацию</a:t>
            </a: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 и сохранность УФ-установки, ведение журнала.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 </a:t>
            </a:r>
            <a:r>
              <a:rPr lang="ru-RU" altLang="ru-RU" sz="1400">
                <a:solidFill>
                  <a:srgbClr val="0070C0"/>
                </a:solidFill>
                <a:cs typeface="Times New Roman" pitchFamily="18" charset="0"/>
              </a:rPr>
              <a:t>На каждую УФ-установку</a:t>
            </a: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, в которую не встроен датчик наработки времени, </a:t>
            </a:r>
            <a:r>
              <a:rPr lang="ru-RU" altLang="ru-RU" sz="1400">
                <a:solidFill>
                  <a:srgbClr val="0070C0"/>
                </a:solidFill>
                <a:cs typeface="Times New Roman" pitchFamily="18" charset="0"/>
              </a:rPr>
              <a:t>оформляется журнал работы данной УФ-установки, который состоит из двух частей</a:t>
            </a: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: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 В первой части журнала указывается: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2.1.1. Наименование и габариты помещения, номер и место расположения УФ-установки;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2.1.2. Номер и дата акта ввода УФ-установки в эксплуатацию;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2.1.3. Тип и модель УФ-установки;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2.1.4. Наличие средств индивидуальной защиты (СИЗ) (лицевые маски, очки, перчатки) при работе с УФ-установкой открытого типа;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2.1.5. Условия обеззараживания (в присутствии или отсутствие людей);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2.1.6. Длительность и режим облучения (непрерывный или повторно-кратковременный и интервал между сеансами облучения);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2.1.7. Вид микроорганизма (например, БГКП, </a:t>
            </a:r>
            <a:r>
              <a:rPr lang="ru-RU" altLang="ru-RU" sz="1400" i="1">
                <a:solidFill>
                  <a:srgbClr val="22272F"/>
                </a:solidFill>
                <a:cs typeface="Times New Roman" pitchFamily="18" charset="0"/>
              </a:rPr>
              <a:t>S. aureus</a:t>
            </a: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), по которому выбирается приоритетный режим;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2.1.8. Срок плановой замены УФ-ламп (прогоревших установленный срок службы).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2.2. Во второй части журнала указывается перечень контролируемых параметров УФ-установки (см. </a:t>
            </a:r>
            <a:r>
              <a:rPr lang="ru-RU" altLang="ru-RU" sz="1400">
                <a:solidFill>
                  <a:srgbClr val="3272C0"/>
                </a:solidFill>
                <a:cs typeface="Times New Roman" pitchFamily="18" charset="0"/>
                <a:hlinkClick r:id="rId4"/>
              </a:rPr>
              <a:t>табл. П. 6</a:t>
            </a:r>
            <a:r>
              <a:rPr lang="ru-RU" altLang="ru-RU" sz="1400">
                <a:solidFill>
                  <a:srgbClr val="22272F"/>
                </a:solidFill>
                <a:cs typeface="Times New Roman" pitchFamily="18" charset="0"/>
              </a:rPr>
              <a:t>).</a:t>
            </a:r>
            <a:endParaRPr lang="ru-RU" altLang="ru-RU" sz="140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0326" y="5392738"/>
          <a:ext cx="9024939" cy="126206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20365">
                  <a:extLst>
                    <a:ext uri="{9D8B030D-6E8A-4147-A177-3AD203B41FA5}"/>
                  </a:extLst>
                </a:gridCol>
                <a:gridCol w="1984399">
                  <a:extLst>
                    <a:ext uri="{9D8B030D-6E8A-4147-A177-3AD203B41FA5}"/>
                  </a:extLst>
                </a:gridCol>
                <a:gridCol w="1359177">
                  <a:extLst>
                    <a:ext uri="{9D8B030D-6E8A-4147-A177-3AD203B41FA5}"/>
                  </a:extLst>
                </a:gridCol>
                <a:gridCol w="1984399">
                  <a:extLst>
                    <a:ext uri="{9D8B030D-6E8A-4147-A177-3AD203B41FA5}"/>
                  </a:extLst>
                </a:gridCol>
                <a:gridCol w="1617422">
                  <a:extLst>
                    <a:ext uri="{9D8B030D-6E8A-4147-A177-3AD203B41FA5}"/>
                  </a:extLst>
                </a:gridCol>
                <a:gridCol w="1359177">
                  <a:extLst>
                    <a:ext uri="{9D8B030D-6E8A-4147-A177-3AD203B41FA5}"/>
                  </a:extLst>
                </a:gridCol>
              </a:tblGrid>
              <a:tr h="998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эффективной работы установки, указанное в паспорте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включения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Время работы (продолжительность)/ количество включений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 индикатора (при его наличии)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Дата замены лампы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extLst>
                  <a:ext uri="{0D108BD9-81ED-4DB2-BD59-A6C34878D82A}"/>
                </a:extLst>
              </a:tr>
              <a:tr h="263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5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144" marR="7144" marT="9532" marB="9532"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22271" name="Прямоугольник 14"/>
          <p:cNvSpPr>
            <a:spLocks noChangeArrowheads="1"/>
          </p:cNvSpPr>
          <p:nvPr/>
        </p:nvSpPr>
        <p:spPr bwMode="auto">
          <a:xfrm>
            <a:off x="2403475" y="5024475"/>
            <a:ext cx="5010150" cy="36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3333FF"/>
                </a:solidFill>
                <a:cs typeface="Times New Roman" pitchFamily="18" charset="0"/>
              </a:rPr>
              <a:t>Журнал учета работы УФ-установки</a:t>
            </a:r>
            <a:endParaRPr lang="ru-RU" altLang="ru-RU" sz="1400" b="1">
              <a:solidFill>
                <a:srgbClr val="3333FF"/>
              </a:solidFill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" y="56981"/>
            <a:ext cx="1104037" cy="482399"/>
          </a:xfrm>
          <a:prstGeom prst="rect">
            <a:avLst/>
          </a:prstGeom>
        </p:spPr>
      </p:pic>
      <p:pic>
        <p:nvPicPr>
          <p:cNvPr id="16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45269" y="50275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70418" y="6632028"/>
            <a:ext cx="473583" cy="2259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886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142145" y="6098943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33157" y="2423348"/>
            <a:ext cx="6129934" cy="689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sz="3200" b="1" dirty="0" smtClean="0">
                <a:solidFill>
                  <a:srgbClr val="0070C0">
                    <a:lumMod val="50000"/>
                  </a:srgbClr>
                </a:solidFill>
              </a:rPr>
              <a:t>БЛАГОДАРЮ </a:t>
            </a:r>
            <a:r>
              <a:rPr lang="ru-RU" sz="3200" b="1" dirty="0">
                <a:solidFill>
                  <a:srgbClr val="0070C0">
                    <a:lumMod val="50000"/>
                  </a:srgbClr>
                </a:solidFill>
              </a:rPr>
              <a:t>ЗА ВНИМАНИЕ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33157" y="2845707"/>
            <a:ext cx="6129934" cy="689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endParaRPr lang="ru-RU" sz="3200" b="1" dirty="0">
              <a:solidFill>
                <a:srgbClr val="0070C0">
                  <a:lumMod val="50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7572" y="4073403"/>
            <a:ext cx="6201104" cy="1813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«Многие руководители образовательных организаций продолжают работать по старинке, заготавливая различные документы впрок для проверяющих инстанций и боясь </a:t>
            </a:r>
            <a:r>
              <a:rPr lang="ru-RU" dirty="0" smtClean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не </a:t>
            </a:r>
            <a:r>
              <a:rPr lang="ru-RU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отвечать на поступающие запросы</a:t>
            </a:r>
            <a:r>
              <a:rPr lang="ru-RU" dirty="0" smtClean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»,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 –Анзор Ахмедович </a:t>
            </a:r>
            <a:r>
              <a:rPr lang="ru-RU" dirty="0">
                <a:solidFill>
                  <a:srgbClr val="1A1A1A"/>
                </a:solidFill>
                <a:latin typeface="Calibri"/>
                <a:ea typeface="Calibri"/>
                <a:cs typeface="Calibri"/>
              </a:rPr>
              <a:t>Музаев.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456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551858" y="104691"/>
            <a:ext cx="6457119" cy="947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27711" rIns="55521" bIns="27711">
            <a:spAutoFit/>
          </a:bodyPr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423D67"/>
                </a:solidFill>
              </a:rPr>
              <a:t>ПРИЧИНЫ ВОЗНИКНОВЕНИЯ ИЗЛИШНЕЙ НАГРУЗКИ  </a:t>
            </a:r>
          </a:p>
        </p:txBody>
      </p:sp>
      <p:graphicFrame>
        <p:nvGraphicFramePr>
          <p:cNvPr id="3" name="Схема 2">
            <a:extLst>
              <a:ext uri="{FF2B5EF4-FFF2-40B4-BE49-F238E27FC236}"/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745340"/>
              </p:ext>
            </p:extLst>
          </p:nvPr>
        </p:nvGraphicFramePr>
        <p:xfrm>
          <a:off x="577576" y="1562987"/>
          <a:ext cx="4358624" cy="366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5475289" y="1547814"/>
            <a:ext cx="2970212" cy="1093787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21" tIns="27711" rIns="55521" bIns="27711" anchor="ctr"/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Федеральный уровень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5475289" y="2825750"/>
            <a:ext cx="2970212" cy="10937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21" tIns="27711" rIns="55521" bIns="27711" anchor="ctr"/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Региональный уровень 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475289" y="4103735"/>
            <a:ext cx="2970212" cy="10937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21" tIns="27711" rIns="55521" bIns="27711" anchor="ctr"/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Локальный</a:t>
            </a:r>
            <a:r>
              <a:rPr lang="ru-RU" sz="2700" dirty="0">
                <a:solidFill>
                  <a:srgbClr val="002060"/>
                </a:solidFill>
              </a:rPr>
              <a:t> </a:t>
            </a:r>
          </a:p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solidFill>
                  <a:srgbClr val="002060"/>
                </a:solidFill>
              </a:rPr>
              <a:t>уровень 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209422" y="6004458"/>
            <a:ext cx="1935655" cy="629821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21" tIns="27711" rIns="55521" bIns="27711" anchor="ctr"/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493576" name="TextBox 10"/>
          <p:cNvSpPr txBox="1">
            <a:spLocks noChangeArrowheads="1"/>
          </p:cNvSpPr>
          <p:nvPr/>
        </p:nvSpPr>
        <p:spPr bwMode="auto">
          <a:xfrm>
            <a:off x="125339" y="6146237"/>
            <a:ext cx="2103821" cy="29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21" tIns="27711" rIns="55521" bIns="2771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00000"/>
                </a:solidFill>
                <a:latin typeface="Calibri" pitchFamily="34" charset="0"/>
              </a:rPr>
              <a:t>Формальный подход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2" y="126526"/>
            <a:ext cx="1039821" cy="454341"/>
          </a:xfrm>
          <a:prstGeom prst="rect">
            <a:avLst/>
          </a:prstGeom>
        </p:spPr>
      </p:pic>
      <p:pic>
        <p:nvPicPr>
          <p:cNvPr id="1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337111" y="36183"/>
            <a:ext cx="739121" cy="5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49167" y="6548485"/>
            <a:ext cx="294837" cy="302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15559" y="5297214"/>
            <a:ext cx="2606566" cy="462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Человеческий фактор</a:t>
            </a:r>
            <a:endParaRPr lang="ru-RU" dirty="0"/>
          </a:p>
        </p:txBody>
      </p:sp>
      <p:sp>
        <p:nvSpPr>
          <p:cNvPr id="15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2348101" y="6000236"/>
            <a:ext cx="2270236" cy="634042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21" tIns="27711" rIns="55521" bIns="27711" anchor="ctr"/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431310" y="6062644"/>
            <a:ext cx="2187029" cy="5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21" tIns="27711" rIns="55521" bIns="2771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00000"/>
                </a:solidFill>
                <a:latin typeface="Calibri" pitchFamily="34" charset="0"/>
              </a:rPr>
              <a:t>Боязнь ответственности,</a:t>
            </a:r>
          </a:p>
          <a:p>
            <a:pPr algn="ctr" eaLnBrk="1" hangingPunct="1"/>
            <a:r>
              <a:rPr lang="ru-RU" altLang="ru-RU" sz="1500" b="1" dirty="0">
                <a:solidFill>
                  <a:srgbClr val="000000"/>
                </a:solidFill>
                <a:latin typeface="Calibri" pitchFamily="34" charset="0"/>
              </a:rPr>
              <a:t>перестраховка</a:t>
            </a:r>
          </a:p>
        </p:txBody>
      </p:sp>
      <p:sp>
        <p:nvSpPr>
          <p:cNvPr id="17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4824248" y="6004457"/>
            <a:ext cx="1870842" cy="634042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21" tIns="27711" rIns="55521" bIns="27711" anchor="ctr"/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4707759" y="6067108"/>
            <a:ext cx="2103821" cy="53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21" tIns="27711" rIns="55521" bIns="2771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00000"/>
                </a:solidFill>
                <a:latin typeface="Calibri" pitchFamily="34" charset="0"/>
              </a:rPr>
              <a:t>Отсутствие нужных компетенций</a:t>
            </a:r>
          </a:p>
        </p:txBody>
      </p:sp>
      <p:sp>
        <p:nvSpPr>
          <p:cNvPr id="19" name="Прямоугольник: скругленные углы 9">
            <a:extLst>
              <a:ext uri="{FF2B5EF4-FFF2-40B4-BE49-F238E27FC236}"/>
            </a:extLst>
          </p:cNvPr>
          <p:cNvSpPr/>
          <p:nvPr/>
        </p:nvSpPr>
        <p:spPr>
          <a:xfrm>
            <a:off x="6835832" y="5998031"/>
            <a:ext cx="1987331" cy="634042"/>
          </a:xfrm>
          <a:prstGeom prst="roundRect">
            <a:avLst/>
          </a:prstGeom>
          <a:noFill/>
          <a:ln w="57150">
            <a:solidFill>
              <a:srgbClr val="5650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521" tIns="27711" rIns="55521" bIns="27711" anchor="ctr"/>
          <a:lstStyle/>
          <a:p>
            <a:pPr algn="ctr" defTabSz="78478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20" name="TextBox 10"/>
          <p:cNvSpPr txBox="1">
            <a:spLocks noChangeArrowheads="1"/>
          </p:cNvSpPr>
          <p:nvPr/>
        </p:nvSpPr>
        <p:spPr bwMode="auto">
          <a:xfrm>
            <a:off x="6733952" y="5990124"/>
            <a:ext cx="2103821" cy="66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521" tIns="27711" rIns="55521" bIns="27711">
            <a:spAutoFit/>
          </a:bodyPr>
          <a:lstStyle>
            <a:lvl1pPr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533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53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solidFill>
                  <a:srgbClr val="000000"/>
                </a:solidFill>
                <a:latin typeface="Calibri" pitchFamily="34" charset="0"/>
              </a:rPr>
              <a:t>Чрезмерный консерватизм</a:t>
            </a:r>
          </a:p>
          <a:p>
            <a:pPr algn="ctr" eaLnBrk="1" hangingPunct="1"/>
            <a:r>
              <a:rPr lang="ru-RU" altLang="ru-RU" sz="800" b="1" dirty="0">
                <a:solidFill>
                  <a:srgbClr val="000000"/>
                </a:solidFill>
                <a:latin typeface="Calibri" pitchFamily="34" charset="0"/>
              </a:rPr>
              <a:t>(неготовность что-то менять)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45077" y="5580993"/>
            <a:ext cx="1338143" cy="231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327228" y="5528441"/>
            <a:ext cx="1355834" cy="357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3972910" y="5812221"/>
            <a:ext cx="0" cy="177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580993" y="5812221"/>
            <a:ext cx="0" cy="1779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" y="10510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82" y="129536"/>
            <a:ext cx="1220141" cy="5331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886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105338" y="94713"/>
            <a:ext cx="942218" cy="69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682876" y="1011274"/>
            <a:ext cx="3944938" cy="58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0476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b="1" kern="0" smtClean="0">
                <a:solidFill>
                  <a:srgbClr val="000000"/>
                </a:solidFill>
              </a:rPr>
              <a:t>ПРОБЛЕМА</a:t>
            </a:r>
            <a:endParaRPr lang="ru-RU" altLang="ru-RU" b="1" kern="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53407" y="1878059"/>
            <a:ext cx="3452469" cy="94297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у воспитателя не остается необходимого времени </a:t>
            </a:r>
          </a:p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 для обучения и воспитания детей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330263" y="1593944"/>
            <a:ext cx="704193" cy="192909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50995" y="3031685"/>
            <a:ext cx="76104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403" tIns="44677" rIns="89403" bIns="4467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900476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ru-RU" altLang="ru-RU" sz="2800" b="1" kern="0" dirty="0">
                <a:solidFill>
                  <a:srgbClr val="000000"/>
                </a:solidFill>
              </a:rPr>
              <a:t>Последствия нагрузки с документацией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935421" y="3589922"/>
            <a:ext cx="704193" cy="192909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489357" y="3571529"/>
            <a:ext cx="704193" cy="192909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521902" y="3599116"/>
            <a:ext cx="704193" cy="192909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535917" y="3589922"/>
            <a:ext cx="704193" cy="192909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3690" y="3905920"/>
            <a:ext cx="2600325" cy="80168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снижение качества профессиональной деятельности педагогов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9585" y="3921474"/>
            <a:ext cx="1963738" cy="79057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Снижение качества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34455" y="3924404"/>
            <a:ext cx="1931988" cy="790575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Эмоциональное выгорание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183821" y="3924404"/>
            <a:ext cx="1619250" cy="800100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chemeClr val="accent4">
                    <a:lumMod val="50000"/>
                  </a:schemeClr>
                </a:solidFill>
                <a:latin typeface="Calibri"/>
              </a:rPr>
              <a:t>Отток кадров</a:t>
            </a:r>
          </a:p>
        </p:txBody>
      </p:sp>
      <p:pic>
        <p:nvPicPr>
          <p:cNvPr id="24" name="Picture 2" descr="D:\PROFILES\ALL\DESKTOP\картинки для канала\5d41d888916c2988188049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8283"/>
            <a:ext cx="146685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Выноска 1 10"/>
          <p:cNvSpPr/>
          <p:nvPr/>
        </p:nvSpPr>
        <p:spPr>
          <a:xfrm>
            <a:off x="2203800" y="5008373"/>
            <a:ext cx="5468752" cy="1066606"/>
          </a:xfrm>
          <a:prstGeom prst="borderCallout1">
            <a:avLst>
              <a:gd name="adj1" fmla="val 38973"/>
              <a:gd name="adj2" fmla="val -5357"/>
              <a:gd name="adj3" fmla="val 75591"/>
              <a:gd name="adj4" fmla="val -18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r>
              <a:rPr lang="ru-RU" dirty="0"/>
              <a:t>Задача: </a:t>
            </a:r>
          </a:p>
          <a:p>
            <a:pPr algn="ctr"/>
            <a:r>
              <a:rPr lang="ru-RU" dirty="0"/>
              <a:t>Дать возможность педагогам заниматься тем, ради чего они пришли в систему образования</a:t>
            </a:r>
          </a:p>
          <a:p>
            <a:pPr algn="ctr"/>
            <a:r>
              <a:rPr lang="ru-RU" dirty="0"/>
              <a:t> – работать с детьми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26124" y="6637284"/>
            <a:ext cx="244485" cy="22071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08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886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7716997" y="13453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90349" y="163636"/>
            <a:ext cx="4163302" cy="414527"/>
          </a:xfrm>
          <a:prstGeom prst="rect">
            <a:avLst/>
          </a:prstGeom>
          <a:solidFill>
            <a:srgbClr val="5077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r>
              <a:rPr lang="ru-RU" b="1" dirty="0" smtClean="0"/>
              <a:t>Приоритетный вопрос на сегодня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35" y="1630503"/>
            <a:ext cx="4706867" cy="399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52977" y="941391"/>
            <a:ext cx="4330263" cy="689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Приоритет Правительства РФ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1630499"/>
            <a:ext cx="4752977" cy="419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6870" y="941389"/>
            <a:ext cx="4330263" cy="689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Поручение Президента РФ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02262" y="6647796"/>
            <a:ext cx="241738" cy="2102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4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642" name="Group 1"/>
          <p:cNvGrpSpPr>
            <a:grpSpLocks/>
          </p:cNvGrpSpPr>
          <p:nvPr/>
        </p:nvGrpSpPr>
        <p:grpSpPr bwMode="auto">
          <a:xfrm>
            <a:off x="533425" y="2872853"/>
            <a:ext cx="8018463" cy="3452812"/>
            <a:chOff x="1803955" y="3980625"/>
            <a:chExt cx="14680093" cy="4740966"/>
          </a:xfrm>
          <a:solidFill>
            <a:schemeClr val="accent4">
              <a:lumMod val="75000"/>
            </a:schemeClr>
          </a:solidFill>
        </p:grpSpPr>
        <p:sp>
          <p:nvSpPr>
            <p:cNvPr id="3" name="자유형: 도형 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935780" y="3980625"/>
              <a:ext cx="5548268" cy="4740966"/>
            </a:xfrm>
            <a:custGeom>
              <a:avLst/>
              <a:gdLst>
                <a:gd name="connsiteX0" fmla="*/ 0 w 3698602"/>
                <a:gd name="connsiteY0" fmla="*/ 0 h 3160644"/>
                <a:gd name="connsiteX1" fmla="*/ 3698602 w 3698602"/>
                <a:gd name="connsiteY1" fmla="*/ 0 h 3160644"/>
                <a:gd name="connsiteX2" fmla="*/ 3698602 w 3698602"/>
                <a:gd name="connsiteY2" fmla="*/ 3160644 h 3160644"/>
                <a:gd name="connsiteX3" fmla="*/ 3160643 w 3698602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8602" h="3160644">
                  <a:moveTo>
                    <a:pt x="0" y="0"/>
                  </a:moveTo>
                  <a:lnTo>
                    <a:pt x="3698602" y="0"/>
                  </a:lnTo>
                  <a:lnTo>
                    <a:pt x="3698602" y="3160644"/>
                  </a:lnTo>
                  <a:lnTo>
                    <a:pt x="3160643" y="31606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06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4" name="자유형: 도형 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803955" y="3980625"/>
              <a:ext cx="13872121" cy="4740966"/>
            </a:xfrm>
            <a:custGeom>
              <a:avLst/>
              <a:gdLst>
                <a:gd name="connsiteX0" fmla="*/ 0 w 9248771"/>
                <a:gd name="connsiteY0" fmla="*/ 0 h 3160644"/>
                <a:gd name="connsiteX1" fmla="*/ 6088128 w 9248771"/>
                <a:gd name="connsiteY1" fmla="*/ 0 h 3160644"/>
                <a:gd name="connsiteX2" fmla="*/ 9248771 w 9248771"/>
                <a:gd name="connsiteY2" fmla="*/ 3160644 h 3160644"/>
                <a:gd name="connsiteX3" fmla="*/ 0 w 9248771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8771" h="3160644">
                  <a:moveTo>
                    <a:pt x="0" y="0"/>
                  </a:moveTo>
                  <a:lnTo>
                    <a:pt x="6088128" y="0"/>
                  </a:lnTo>
                  <a:lnTo>
                    <a:pt x="9248771" y="3160644"/>
                  </a:lnTo>
                  <a:lnTo>
                    <a:pt x="0" y="316064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7061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200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496643" name="Title 1"/>
          <p:cNvSpPr txBox="1">
            <a:spLocks/>
          </p:cNvSpPr>
          <p:nvPr/>
        </p:nvSpPr>
        <p:spPr bwMode="auto">
          <a:xfrm>
            <a:off x="533425" y="977947"/>
            <a:ext cx="4079875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72" tIns="33581" rIns="67072" bIns="33581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latinLnBrk="1" hangingPunct="1"/>
            <a:endParaRPr lang="ko-KR" altLang="en-US" sz="2100">
              <a:solidFill>
                <a:srgbClr val="40404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496644" name="TextBox 9"/>
          <p:cNvSpPr txBox="1">
            <a:spLocks noChangeArrowheads="1"/>
          </p:cNvSpPr>
          <p:nvPr/>
        </p:nvSpPr>
        <p:spPr bwMode="auto">
          <a:xfrm>
            <a:off x="6102467" y="3013120"/>
            <a:ext cx="2030413" cy="6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72" tIns="33581" rIns="67072" bIns="33581">
            <a:spAutoFit/>
          </a:bodyPr>
          <a:lstStyle>
            <a:lvl1pPr defTabSz="679450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404040"/>
                </a:solidFill>
                <a:sym typeface="Arial" pitchFamily="34" charset="0"/>
              </a:rPr>
              <a:t>Get a modern PowerPoint  Presentation that is beautifully designed. </a:t>
            </a:r>
            <a:endParaRPr lang="ko-KR" altLang="en-US" sz="1200" b="1">
              <a:solidFill>
                <a:srgbClr val="404040"/>
              </a:solidFill>
              <a:sym typeface="Arial" pitchFamily="34" charset="0"/>
            </a:endParaRPr>
          </a:p>
        </p:txBody>
      </p:sp>
      <p:sp>
        <p:nvSpPr>
          <p:cNvPr id="496645" name="TextBox 13"/>
          <p:cNvSpPr txBox="1">
            <a:spLocks noChangeArrowheads="1"/>
          </p:cNvSpPr>
          <p:nvPr/>
        </p:nvSpPr>
        <p:spPr bwMode="auto">
          <a:xfrm>
            <a:off x="1236759" y="4287861"/>
            <a:ext cx="4230687" cy="64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072" tIns="33581" rIns="67072" bIns="33581">
            <a:spAutoFit/>
          </a:bodyPr>
          <a:lstStyle>
            <a:lvl1pPr defTabSz="679450" eaLnBrk="0" hangingPunct="0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679450" eaLnBrk="0" hangingPunct="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679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ko-KR" sz="1800">
                <a:solidFill>
                  <a:srgbClr val="FFFFFF"/>
                </a:solidFill>
                <a:latin typeface="Circe Light"/>
                <a:sym typeface="Arial" pitchFamily="34" charset="0"/>
              </a:rPr>
              <a:t>СТРАТЕГИЯ, РЕЗУЛЬТАТЫ, ПРИОРИТЕТЫ</a:t>
            </a:r>
            <a:endParaRPr lang="ko-KR" altLang="en-US" sz="1800">
              <a:solidFill>
                <a:srgbClr val="FFFFFF"/>
              </a:solidFill>
              <a:latin typeface="Circe Light"/>
              <a:sym typeface="Arial" pitchFamily="34" charset="0"/>
            </a:endParaRPr>
          </a:p>
        </p:txBody>
      </p:sp>
      <p:sp>
        <p:nvSpPr>
          <p:cNvPr id="496646" name="Title 1"/>
          <p:cNvSpPr txBox="1">
            <a:spLocks/>
          </p:cNvSpPr>
          <p:nvPr/>
        </p:nvSpPr>
        <p:spPr bwMode="auto">
          <a:xfrm>
            <a:off x="1281115" y="3276700"/>
            <a:ext cx="3556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52784" rIns="0" bIns="52784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latinLnBrk="1" hangingPunct="1"/>
            <a:r>
              <a:rPr lang="ru-RU" altLang="ko-KR" sz="2800" b="1">
                <a:solidFill>
                  <a:srgbClr val="FFFFFF"/>
                </a:solidFill>
                <a:latin typeface="Circe Light"/>
                <a:sym typeface="Arial" pitchFamily="34" charset="0"/>
              </a:rPr>
              <a:t>ФЕДЕРАЛЬНЫЙ УРОВЕНЬ</a:t>
            </a:r>
            <a:endParaRPr lang="en-US" altLang="ko-KR" sz="2800" b="1">
              <a:solidFill>
                <a:srgbClr val="FFFFFF"/>
              </a:solidFill>
              <a:latin typeface="Circe Light"/>
              <a:sym typeface="Arial" pitchFamily="34" charset="0"/>
            </a:endParaRPr>
          </a:p>
        </p:txBody>
      </p:sp>
      <p:sp>
        <p:nvSpPr>
          <p:cNvPr id="12" name="L-Shape 11">
            <a:extLst>
              <a:ext uri="{FF2B5EF4-FFF2-40B4-BE49-F238E27FC236}"/>
            </a:extLst>
          </p:cNvPr>
          <p:cNvSpPr/>
          <p:nvPr/>
        </p:nvSpPr>
        <p:spPr>
          <a:xfrm>
            <a:off x="674805" y="5132434"/>
            <a:ext cx="606425" cy="808037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072" tIns="33581" rIns="67072" bIns="33581" anchor="ctr"/>
          <a:lstStyle/>
          <a:p>
            <a:pPr algn="ctr" defTabSz="670610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000" dirty="0">
              <a:solidFill>
                <a:prstClr val="white"/>
              </a:solidFill>
              <a:sym typeface="Arial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r="13279"/>
          <a:stretch>
            <a:fillRect/>
          </a:stretch>
        </p:blipFill>
        <p:spPr/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2" y="79554"/>
            <a:ext cx="1259367" cy="550269"/>
          </a:xfrm>
          <a:prstGeom prst="rect">
            <a:avLst/>
          </a:prstGeom>
        </p:spPr>
      </p:pic>
      <p:pic>
        <p:nvPicPr>
          <p:cNvPr id="13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40110" y="79554"/>
            <a:ext cx="772594" cy="56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75907" y="6616262"/>
            <a:ext cx="268097" cy="24173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Box 1"/>
          <p:cNvSpPr txBox="1">
            <a:spLocks noChangeArrowheads="1"/>
          </p:cNvSpPr>
          <p:nvPr/>
        </p:nvSpPr>
        <p:spPr bwMode="auto">
          <a:xfrm>
            <a:off x="772452" y="601872"/>
            <a:ext cx="7946400" cy="3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611" tIns="27760" rIns="55611" bIns="27760">
            <a:spAutoFit/>
          </a:bodyPr>
          <a:lstStyle>
            <a:lvl1pPr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rgbClr val="423D67"/>
                </a:solidFill>
                <a:latin typeface="Calibri" pitchFamily="34" charset="0"/>
              </a:rPr>
              <a:t>ГОСУДАРСТВЕННАЯ РЕГЛАМЕНТАЦИЯ  БЮРОКРАТИЧЕСКОЙ НАГРУЗКИ    </a:t>
            </a:r>
          </a:p>
        </p:txBody>
      </p:sp>
      <p:graphicFrame>
        <p:nvGraphicFramePr>
          <p:cNvPr id="3" name="Таблица 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032662"/>
              </p:ext>
            </p:extLst>
          </p:nvPr>
        </p:nvGraphicFramePr>
        <p:xfrm>
          <a:off x="366069" y="1063518"/>
          <a:ext cx="8558613" cy="5373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94052">
                  <a:extLst>
                    <a:ext uri="{9D8B030D-6E8A-4147-A177-3AD203B41FA5}"/>
                  </a:extLst>
                </a:gridCol>
                <a:gridCol w="2415388">
                  <a:extLst>
                    <a:ext uri="{9D8B030D-6E8A-4147-A177-3AD203B41FA5}"/>
                  </a:extLst>
                </a:gridCol>
                <a:gridCol w="1691585">
                  <a:extLst>
                    <a:ext uri="{9D8B030D-6E8A-4147-A177-3AD203B41FA5}"/>
                  </a:extLst>
                </a:gridCol>
                <a:gridCol w="1957588">
                  <a:extLst>
                    <a:ext uri="{9D8B030D-6E8A-4147-A177-3AD203B41FA5}"/>
                  </a:extLst>
                </a:gridCol>
              </a:tblGrid>
              <a:tr h="588446">
                <a:tc>
                  <a:txBody>
                    <a:bodyPr/>
                    <a:lstStyle/>
                    <a:p>
                      <a:r>
                        <a:rPr lang="ru-RU" sz="1500" dirty="0"/>
                        <a:t> Федеральное законодательство 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Приказы и иные документы ФОИВ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err="1"/>
                        <a:t>Профстандарты</a:t>
                      </a:r>
                      <a:r>
                        <a:rPr lang="ru-RU" sz="1500" dirty="0"/>
                        <a:t>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/>
                        <a:t>Должностные инструкции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3D67"/>
                    </a:solidFill>
                  </a:tcPr>
                </a:tc>
                <a:extLst>
                  <a:ext uri="{0D108BD9-81ED-4DB2-BD59-A6C34878D82A}"/>
                </a:extLst>
              </a:tr>
              <a:tr h="607292">
                <a:tc rowSpan="2">
                  <a:txBody>
                    <a:bodyPr/>
                    <a:lstStyle/>
                    <a:p>
                      <a:r>
                        <a:rPr lang="ru-RU" sz="900" b="0" dirty="0"/>
                        <a:t>Наделить полномочиями </a:t>
                      </a:r>
                      <a:r>
                        <a:rPr lang="ru-RU" sz="900" b="0" dirty="0" err="1"/>
                        <a:t>ФОИВы</a:t>
                      </a:r>
                      <a:r>
                        <a:rPr lang="ru-RU" sz="900" b="0" dirty="0"/>
                        <a:t> </a:t>
                      </a:r>
                    </a:p>
                    <a:p>
                      <a:r>
                        <a:rPr lang="ru-RU" sz="900" b="0" dirty="0"/>
                        <a:t>формировать перечни документов педагогических работников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900" b="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</a:rPr>
                        <a:t>Приказы о перечне документов педагогов всех уровней образования</a:t>
                      </a:r>
                      <a:endParaRPr lang="ru-RU" sz="90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/>
                        <a:t>Дополнить профстандарт педагога трудовой функцией «документационная деятельность»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/>
                        <a:t>Разработать и утвердить  типовые  должностные инструкции учителя-предметника и классного руководителя 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607292">
                <a:tc vMerge="1">
                  <a:txBody>
                    <a:bodyPr/>
                    <a:lstStyle/>
                    <a:p>
                      <a:endParaRPr lang="ru-RU" sz="1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Приказы о перечнях документов всех категорий педагогических работников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Обеспечить разработку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</a:rPr>
                        <a:t>профстандартов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 ко всем категориям педагогических работников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Разработать и утвердить  типовые должностные инструкции для всех категорий педагогических работников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62648"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/>
                        <a:t>Наделить правом образовательные организации не отвечать на запросы, не имеющие федеральных оснований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Приказы о персональной ответственности за исходящую документацию из ФОИВ </a:t>
                      </a:r>
                    </a:p>
                    <a:p>
                      <a:endParaRPr lang="ru-RU" sz="90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/>
                    </a:p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</a:rPr>
                        <a:t>Привести в соответствие федеральные, региональные и локальные НПА, а также методические и инструктивные материалы законодательству РФ </a:t>
                      </a:r>
                    </a:p>
                    <a:p>
                      <a:pPr algn="ctr"/>
                      <a:endParaRPr lang="ru-RU" sz="90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82800">
                <a:tc rowSpan="2">
                  <a:txBody>
                    <a:bodyPr/>
                    <a:lstStyle/>
                    <a:p>
                      <a:pPr lvl="0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273 ФЗ, ст. 97. п. 3.1 </a:t>
                      </a:r>
                    </a:p>
                    <a:p>
                      <a:pPr lvl="0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Согласование региональных оценочных процедур с Рособрнадзором </a:t>
                      </a:r>
                      <a:endParaRPr lang="ru-RU" sz="900" b="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Письмо Рособрнадзора от 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26.12.2024 </a:t>
                      </a:r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</a:t>
                      </a:r>
                      <a:r>
                        <a:rPr lang="en-US" sz="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02-361 </a:t>
                      </a:r>
                      <a:r>
                        <a:rPr lang="ru-RU" sz="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</a:t>
                      </a:r>
                      <a:r>
                        <a:rPr lang="ru-RU" sz="900" dirty="0"/>
                        <a:t>Методические рекомендации о порядке согласования ..»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5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Постановление Правительства РФ </a:t>
                      </a:r>
                    </a:p>
                    <a:p>
                      <a:pPr lvl="0"/>
                      <a:r>
                        <a:rPr lang="ru-RU" sz="900" b="0" dirty="0">
                          <a:solidFill>
                            <a:schemeClr val="tx1"/>
                          </a:solidFill>
                        </a:rPr>
                        <a:t>о мероприятиях оценки качества образования  </a:t>
                      </a:r>
                      <a:endParaRPr lang="ru-RU" sz="90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62648">
                <a:tc rowSpan="2"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dirty="0"/>
                        <a:t>Нормы ФЗ по проведению и иных  мероприятий, реализуемых за пределами образовательной программы </a:t>
                      </a:r>
                    </a:p>
                    <a:p>
                      <a:endParaRPr lang="ru-RU" sz="900" b="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Изменения во ФГОС в части требований к объему рабочей программы воспитания </a:t>
                      </a:r>
                    </a:p>
                    <a:p>
                      <a:endParaRPr lang="ru-RU" sz="90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701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/>
                        <a:t>Приказ об утверждении функционала классного руководителя </a:t>
                      </a:r>
                    </a:p>
                    <a:p>
                      <a:endParaRPr lang="ru-RU" sz="900" dirty="0"/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70132">
                <a:tc>
                  <a:txBody>
                    <a:bodyPr/>
                    <a:lstStyle/>
                    <a:p>
                      <a:r>
                        <a:rPr lang="ru-RU" sz="900" b="0" dirty="0"/>
                        <a:t>Норма, запрещающая требовать заполнение информационных систем и мониторингов, не предусмотренных законодательством РФ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Приказы об утверждении мониторингов и информационных систем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86168">
                <a:tc>
                  <a:txBody>
                    <a:bodyPr/>
                    <a:lstStyle/>
                    <a:p>
                      <a:r>
                        <a:rPr lang="ru-RU" sz="900" b="0" dirty="0"/>
                        <a:t>Конкретизировать понятия «образовательная программа» и «педагогическая деятельность»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Методические рекомендации </a:t>
                      </a:r>
                    </a:p>
                  </a:txBody>
                  <a:tcPr marL="55302" marR="55302" marT="29326" marB="29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932386" y="6515307"/>
            <a:ext cx="517252" cy="300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611" tIns="27760" rIns="55611" bIns="27760" anchor="ctr"/>
          <a:lstStyle/>
          <a:p>
            <a:pPr algn="ctr" defTabSz="78606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6180083" y="6515216"/>
            <a:ext cx="462456" cy="289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611" tIns="27760" rIns="55611" bIns="27760" anchor="ctr"/>
          <a:lstStyle/>
          <a:p>
            <a:pPr algn="ctr" defTabSz="78606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97670" name="TextBox 6"/>
          <p:cNvSpPr txBox="1">
            <a:spLocks noChangeArrowheads="1"/>
          </p:cNvSpPr>
          <p:nvPr/>
        </p:nvSpPr>
        <p:spPr bwMode="auto">
          <a:xfrm>
            <a:off x="3449670" y="6460519"/>
            <a:ext cx="2093620" cy="3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611" tIns="27760" rIns="55611" bIns="27760">
            <a:spAutoFit/>
          </a:bodyPr>
          <a:lstStyle>
            <a:lvl1pPr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Частично реализовано</a:t>
            </a:r>
          </a:p>
        </p:txBody>
      </p:sp>
      <p:sp>
        <p:nvSpPr>
          <p:cNvPr id="497671" name="TextBox 7"/>
          <p:cNvSpPr txBox="1">
            <a:spLocks noChangeArrowheads="1"/>
          </p:cNvSpPr>
          <p:nvPr/>
        </p:nvSpPr>
        <p:spPr bwMode="auto">
          <a:xfrm>
            <a:off x="6792978" y="6511055"/>
            <a:ext cx="1521348" cy="3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611" tIns="27760" rIns="55611" bIns="27760">
            <a:spAutoFit/>
          </a:bodyPr>
          <a:lstStyle>
            <a:lvl1pPr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Не реализовано</a:t>
            </a: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295392" y="6515214"/>
            <a:ext cx="606425" cy="2898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611" tIns="27760" rIns="55611" bIns="27760" anchor="ctr"/>
          <a:lstStyle/>
          <a:p>
            <a:pPr algn="ctr" defTabSz="78606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497673" name="TextBox 19"/>
          <p:cNvSpPr txBox="1">
            <a:spLocks noChangeArrowheads="1"/>
          </p:cNvSpPr>
          <p:nvPr/>
        </p:nvSpPr>
        <p:spPr bwMode="auto">
          <a:xfrm>
            <a:off x="962061" y="6511055"/>
            <a:ext cx="1239540" cy="30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611" tIns="27760" rIns="55611" bIns="27760">
            <a:spAutoFit/>
          </a:bodyPr>
          <a:lstStyle>
            <a:lvl1pPr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796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solidFill>
                  <a:srgbClr val="000000"/>
                </a:solidFill>
                <a:latin typeface="Calibri" pitchFamily="34" charset="0"/>
              </a:rPr>
              <a:t>Реализовано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pic>
        <p:nvPicPr>
          <p:cNvPr id="12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8293704" y="0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08038" y="6632934"/>
            <a:ext cx="235962" cy="22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5DD62A0-405C-4859-9A2D-2E2629F7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695"/>
            <a:ext cx="9144000" cy="685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0CEAFAC1-04F5-41F4-903A-1ECA605BE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38" y="129699"/>
            <a:ext cx="1104037" cy="4823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74886" y="4539873"/>
            <a:ext cx="181891" cy="367864"/>
          </a:xfrm>
          <a:prstGeom prst="rect">
            <a:avLst/>
          </a:prstGeom>
        </p:spPr>
        <p:txBody>
          <a:bodyPr wrap="none" lIns="90034" tIns="44993" rIns="90034" bIns="4499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74" name="Picture 2" descr="D:\PROFILES\ALL\DESKTOP\НПА 1.09.25\картинка красобрнадзор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7" t="23313" b="26605"/>
          <a:stretch/>
        </p:blipFill>
        <p:spPr bwMode="auto">
          <a:xfrm>
            <a:off x="7716997" y="13453"/>
            <a:ext cx="850296" cy="6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9933" y="119643"/>
            <a:ext cx="4604134" cy="414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r>
              <a:rPr lang="ru-RU" b="1" dirty="0">
                <a:solidFill>
                  <a:prstClr val="white"/>
                </a:solidFill>
              </a:rPr>
              <a:t>ПОМОЩНИК РОСОБРНАДЗОРА (ЧАТ-БОТ)</a:t>
            </a:r>
          </a:p>
        </p:txBody>
      </p:sp>
      <p:pic>
        <p:nvPicPr>
          <p:cNvPr id="10" name="object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6666" y="1292034"/>
            <a:ext cx="3358893" cy="39394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81693" y="727961"/>
            <a:ext cx="5767868" cy="367864"/>
          </a:xfrm>
          <a:prstGeom prst="rect">
            <a:avLst/>
          </a:prstGeom>
        </p:spPr>
        <p:txBody>
          <a:bodyPr wrap="square" lIns="90034" tIns="44993" rIns="90034" bIns="44993">
            <a:spAutoFit/>
          </a:bodyPr>
          <a:lstStyle/>
          <a:p>
            <a:r>
              <a:rPr lang="ru-RU" dirty="0">
                <a:solidFill>
                  <a:srgbClr val="1A1A1A"/>
                </a:solidFill>
                <a:latin typeface="YS Text"/>
              </a:rPr>
              <a:t>Ссылка на чат-бот </a:t>
            </a:r>
            <a:r>
              <a:rPr lang="ru-RU" dirty="0">
                <a:latin typeface="YS Text"/>
                <a:hlinkClick r:id="rId9"/>
              </a:rPr>
              <a:t>https://max.ru/POMSH_RON_BOT</a:t>
            </a:r>
            <a:endParaRPr lang="ru-RU" dirty="0"/>
          </a:p>
        </p:txBody>
      </p:sp>
      <p:pic>
        <p:nvPicPr>
          <p:cNvPr id="12" name="Picture 10" descr="https://edu.gov.ru/uploads/media/photo/2021/09/15/a9154a0b146615124082_2000x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1" y="2953411"/>
            <a:ext cx="3279228" cy="3732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048620" y="4889697"/>
            <a:ext cx="4518677" cy="17741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kern="0" dirty="0">
                <a:solidFill>
                  <a:prstClr val="black"/>
                </a:solidFill>
                <a:latin typeface="Calibri"/>
              </a:rPr>
              <a:t>МИНИСТЕРСТВО ОБРАЗОВАНИЯ КРАСНОЯРСКОГО КРАЯ</a:t>
            </a:r>
          </a:p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</a:rPr>
              <a:t>Телефон доверия по вопросам документационной нагрузки педагогических работников: 8(391) </a:t>
            </a:r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222-55-37</a:t>
            </a:r>
          </a:p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kern="0" dirty="0">
              <a:solidFill>
                <a:prstClr val="black"/>
              </a:solidFill>
              <a:latin typeface="Calibri"/>
            </a:endParaRPr>
          </a:p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latin typeface="Calibri"/>
              </a:rPr>
              <a:t>Также в случаях несоблюдения введенных ограничений педагоги могут направить обращения на электронную почту: </a:t>
            </a:r>
            <a:r>
              <a:rPr lang="ru-RU" sz="1400" b="1" kern="0" dirty="0">
                <a:solidFill>
                  <a:prstClr val="black"/>
                </a:solidFill>
                <a:latin typeface="Calibri"/>
              </a:rPr>
              <a:t>riv@krao.ru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3661818" y="5345775"/>
            <a:ext cx="386801" cy="287337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lIns="89403" tIns="44677" rIns="89403" bIns="44677" anchor="ctr"/>
          <a:lstStyle/>
          <a:p>
            <a:pPr algn="ctr" defTabSz="90047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889514" y="1270288"/>
            <a:ext cx="5181600" cy="3006371"/>
          </a:xfrm>
          <a:prstGeom prst="cloudCallout">
            <a:avLst>
              <a:gd name="adj1" fmla="val -47336"/>
              <a:gd name="adj2" fmla="val 58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34" tIns="44993" rIns="90034" bIns="44993" spcCol="0" rtlCol="0" anchor="ctr"/>
          <a:lstStyle/>
          <a:p>
            <a:pPr algn="ctr"/>
            <a:endParaRPr lang="ru-RU" sz="1200" dirty="0"/>
          </a:p>
          <a:p>
            <a:pPr algn="ctr"/>
            <a:endParaRPr lang="ru-RU" sz="1200" dirty="0"/>
          </a:p>
          <a:p>
            <a:pPr algn="ctr"/>
            <a:r>
              <a:rPr lang="ru-RU" sz="1200" b="1" dirty="0"/>
              <a:t>Каждый педагог может задать вопрос чат-боту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Искусственный интеллект (ИИ) находит верифицированный ответ в базе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В случае отсутствия готового ответа запрос передается оператору в субъекте</a:t>
            </a:r>
          </a:p>
          <a:p>
            <a:pPr algn="ctr"/>
            <a:endParaRPr lang="ru-RU" sz="1200" b="1" dirty="0"/>
          </a:p>
          <a:p>
            <a:pPr algn="ctr"/>
            <a:r>
              <a:rPr lang="ru-RU" sz="1200" b="1" dirty="0"/>
              <a:t>После завершения диалога педагог оценивает ответ 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12086" y="6730616"/>
            <a:ext cx="231914" cy="2425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1380" tIns="45690" rIns="91380" bIns="45690"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6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07004"/>
        </a:solidFill>
        <a:ln w="38100"/>
      </a:spPr>
      <a:bodyPr lIns="36000" tIns="36000" rIns="36000" bIns="36000" anchor="ctr"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1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Тема Office">
  <a:themeElements>
    <a:clrScheme name="Другая 9">
      <a:dk1>
        <a:sysClr val="windowText" lastClr="000000"/>
      </a:dk1>
      <a:lt1>
        <a:sysClr val="window" lastClr="FFFFFF"/>
      </a:lt1>
      <a:dk2>
        <a:srgbClr val="07674D"/>
      </a:dk2>
      <a:lt2>
        <a:srgbClr val="C9FAED"/>
      </a:lt2>
      <a:accent1>
        <a:srgbClr val="239B6E"/>
      </a:accent1>
      <a:accent2>
        <a:srgbClr val="A7C1A8"/>
      </a:accent2>
      <a:accent3>
        <a:srgbClr val="619A6F"/>
      </a:accent3>
      <a:accent4>
        <a:srgbClr val="0070C0"/>
      </a:accent4>
      <a:accent5>
        <a:srgbClr val="7CCA62"/>
      </a:accent5>
      <a:accent6>
        <a:srgbClr val="A5C249"/>
      </a:accent6>
      <a:hlink>
        <a:srgbClr val="F49100"/>
      </a:hlink>
      <a:folHlink>
        <a:srgbClr val="00B0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7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2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9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0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Тема Office">
  <a:themeElements>
    <a:clrScheme name="Другая 9">
      <a:dk1>
        <a:sysClr val="windowText" lastClr="000000"/>
      </a:dk1>
      <a:lt1>
        <a:sysClr val="window" lastClr="FFFFFF"/>
      </a:lt1>
      <a:dk2>
        <a:srgbClr val="07674D"/>
      </a:dk2>
      <a:lt2>
        <a:srgbClr val="C9FAED"/>
      </a:lt2>
      <a:accent1>
        <a:srgbClr val="239B6E"/>
      </a:accent1>
      <a:accent2>
        <a:srgbClr val="A7C1A8"/>
      </a:accent2>
      <a:accent3>
        <a:srgbClr val="619A6F"/>
      </a:accent3>
      <a:accent4>
        <a:srgbClr val="0070C0"/>
      </a:accent4>
      <a:accent5>
        <a:srgbClr val="7CCA62"/>
      </a:accent5>
      <a:accent6>
        <a:srgbClr val="A5C249"/>
      </a:accent6>
      <a:hlink>
        <a:srgbClr val="F49100"/>
      </a:hlink>
      <a:folHlink>
        <a:srgbClr val="00B0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2_Тема Office">
  <a:themeElements>
    <a:clrScheme name="Другая 9">
      <a:dk1>
        <a:sysClr val="windowText" lastClr="000000"/>
      </a:dk1>
      <a:lt1>
        <a:sysClr val="window" lastClr="FFFFFF"/>
      </a:lt1>
      <a:dk2>
        <a:srgbClr val="07674D"/>
      </a:dk2>
      <a:lt2>
        <a:srgbClr val="C9FAED"/>
      </a:lt2>
      <a:accent1>
        <a:srgbClr val="239B6E"/>
      </a:accent1>
      <a:accent2>
        <a:srgbClr val="A7C1A8"/>
      </a:accent2>
      <a:accent3>
        <a:srgbClr val="619A6F"/>
      </a:accent3>
      <a:accent4>
        <a:srgbClr val="0070C0"/>
      </a:accent4>
      <a:accent5>
        <a:srgbClr val="7CCA62"/>
      </a:accent5>
      <a:accent6>
        <a:srgbClr val="A5C249"/>
      </a:accent6>
      <a:hlink>
        <a:srgbClr val="F49100"/>
      </a:hlink>
      <a:folHlink>
        <a:srgbClr val="00B0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017 - МИНОБ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2017 - МИНОБР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Другая 9">
      <a:dk1>
        <a:sysClr val="windowText" lastClr="000000"/>
      </a:dk1>
      <a:lt1>
        <a:sysClr val="window" lastClr="FFFFFF"/>
      </a:lt1>
      <a:dk2>
        <a:srgbClr val="07674D"/>
      </a:dk2>
      <a:lt2>
        <a:srgbClr val="C9FAED"/>
      </a:lt2>
      <a:accent1>
        <a:srgbClr val="239B6E"/>
      </a:accent1>
      <a:accent2>
        <a:srgbClr val="A7C1A8"/>
      </a:accent2>
      <a:accent3>
        <a:srgbClr val="619A6F"/>
      </a:accent3>
      <a:accent4>
        <a:srgbClr val="0070C0"/>
      </a:accent4>
      <a:accent5>
        <a:srgbClr val="7CCA62"/>
      </a:accent5>
      <a:accent6>
        <a:srgbClr val="A5C249"/>
      </a:accent6>
      <a:hlink>
        <a:srgbClr val="F49100"/>
      </a:hlink>
      <a:folHlink>
        <a:srgbClr val="00B0F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2017 - МИНОБ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40153</TotalTime>
  <Words>2470</Words>
  <Application>Microsoft Office PowerPoint</Application>
  <PresentationFormat>Экран (4:3)</PresentationFormat>
  <Paragraphs>457</Paragraphs>
  <Slides>31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27</vt:i4>
      </vt:variant>
      <vt:variant>
        <vt:lpstr>Заголовки слайдов</vt:lpstr>
      </vt:variant>
      <vt:variant>
        <vt:i4>31</vt:i4>
      </vt:variant>
    </vt:vector>
  </HeadingPairs>
  <TitlesOfParts>
    <vt:vector size="58" baseType="lpstr">
      <vt:lpstr>Тема Office</vt:lpstr>
      <vt:lpstr>2017 - МИНОБР</vt:lpstr>
      <vt:lpstr>1_2017 - МИНОБР</vt:lpstr>
      <vt:lpstr>2_2017 - МИНОБР</vt:lpstr>
      <vt:lpstr>3_2017 - МИНОБР</vt:lpstr>
      <vt:lpstr>4_2017 - МИНОБР</vt:lpstr>
      <vt:lpstr>1_Тема Office</vt:lpstr>
      <vt:lpstr>5_2017 - МИНОБР</vt:lpstr>
      <vt:lpstr>14_Тема Office</vt:lpstr>
      <vt:lpstr>15_Тема Office</vt:lpstr>
      <vt:lpstr>6_2017 - МИНОБР</vt:lpstr>
      <vt:lpstr>16_Тема Office</vt:lpstr>
      <vt:lpstr>7_2017 - МИНОБР</vt:lpstr>
      <vt:lpstr>8_2017 - МИНОБР</vt:lpstr>
      <vt:lpstr>3_Тема Office</vt:lpstr>
      <vt:lpstr>18_Тема Office</vt:lpstr>
      <vt:lpstr>19_Тема Office</vt:lpstr>
      <vt:lpstr>20_Тема Office</vt:lpstr>
      <vt:lpstr>21_Тема Office</vt:lpstr>
      <vt:lpstr>22_Тема Office</vt:lpstr>
      <vt:lpstr>23_Тема Office</vt:lpstr>
      <vt:lpstr>9_2017 - МИНОБР</vt:lpstr>
      <vt:lpstr>10_2017 - МИНОБР</vt:lpstr>
      <vt:lpstr>24_Тема Office</vt:lpstr>
      <vt:lpstr>4_Тема Office</vt:lpstr>
      <vt:lpstr>5_Тема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документов, указанный в приказе  № 779, касается только воспитателей Все остальные категории педагогических работников под действие приказа не попадают </vt:lpstr>
      <vt:lpstr>1. Журнал посещаемости</vt:lpstr>
      <vt:lpstr>Журнал посещаемости</vt:lpstr>
      <vt:lpstr>2. Календарно-тематический план</vt:lpstr>
      <vt:lpstr>Форма календарно-тематического плана</vt:lpstr>
      <vt:lpstr>Что писать в КТП? И где взять темы?</vt:lpstr>
      <vt:lpstr>Цифровые помощники для педагогов и специалистов ДОО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Мелькикян Марина Аркадьевна</dc:creator>
  <cp:lastModifiedBy>Машонская Ольга Владимировна</cp:lastModifiedBy>
  <cp:revision>4623</cp:revision>
  <cp:lastPrinted>2025-05-26T07:16:32Z</cp:lastPrinted>
  <dcterms:created xsi:type="dcterms:W3CDTF">2011-03-04T05:46:20Z</dcterms:created>
  <dcterms:modified xsi:type="dcterms:W3CDTF">2025-12-11T07:14:14Z</dcterms:modified>
</cp:coreProperties>
</file>