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19" r:id="rId3"/>
    <p:sldId id="335" r:id="rId4"/>
    <p:sldId id="337" r:id="rId5"/>
    <p:sldId id="338" r:id="rId6"/>
    <p:sldId id="339" r:id="rId7"/>
    <p:sldId id="336" r:id="rId8"/>
    <p:sldId id="340" r:id="rId9"/>
    <p:sldId id="332" r:id="rId10"/>
    <p:sldId id="326" r:id="rId11"/>
    <p:sldId id="291" r:id="rId12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43" autoAdjust="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A6B7D7-3D9A-4643-A3D1-319B6E08BF3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3B4B855-1AC2-4140-B748-789C3FA60EF4}">
      <dgm:prSet phldrT="[Текст]" custT="1"/>
      <dgm:spPr/>
      <dgm:t>
        <a:bodyPr/>
        <a:lstStyle/>
        <a:p>
          <a:r>
            <a:rPr lang="ru-RU" sz="2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Текущий контроль успеваемости*</a:t>
          </a:r>
        </a:p>
      </dgm:t>
    </dgm:pt>
    <dgm:pt modelId="{154D10E1-AC8B-47E7-A2FA-5BA7044A6C76}" type="parTrans" cxnId="{A5895C93-D98D-423F-9F63-9889F2012050}">
      <dgm:prSet/>
      <dgm:spPr/>
      <dgm:t>
        <a:bodyPr/>
        <a:lstStyle/>
        <a:p>
          <a:endParaRPr lang="ru-RU"/>
        </a:p>
      </dgm:t>
    </dgm:pt>
    <dgm:pt modelId="{A48DEF35-A7C5-475D-82A5-B43B8093E12E}" type="sibTrans" cxnId="{A5895C93-D98D-423F-9F63-9889F2012050}">
      <dgm:prSet/>
      <dgm:spPr/>
      <dgm:t>
        <a:bodyPr/>
        <a:lstStyle/>
        <a:p>
          <a:endParaRPr lang="ru-RU"/>
        </a:p>
      </dgm:t>
    </dgm:pt>
    <dgm:pt modelId="{A4D0894E-197E-48A3-851C-F66B703DDD66}">
      <dgm:prSet phldrT="[Текст]"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Промежуточная аттестация* </a:t>
          </a:r>
        </a:p>
      </dgm:t>
    </dgm:pt>
    <dgm:pt modelId="{5F4686FC-B686-46F4-BC7A-A2D0EF2B17AB}" type="parTrans" cxnId="{54E6362D-EB1D-4DFA-B8A8-C7E0247EB386}">
      <dgm:prSet/>
      <dgm:spPr/>
      <dgm:t>
        <a:bodyPr/>
        <a:lstStyle/>
        <a:p>
          <a:endParaRPr lang="ru-RU"/>
        </a:p>
      </dgm:t>
    </dgm:pt>
    <dgm:pt modelId="{B260E836-F133-439A-97F8-DD58F73AF852}" type="sibTrans" cxnId="{54E6362D-EB1D-4DFA-B8A8-C7E0247EB386}">
      <dgm:prSet/>
      <dgm:spPr/>
      <dgm:t>
        <a:bodyPr/>
        <a:lstStyle/>
        <a:p>
          <a:endParaRPr lang="ru-RU"/>
        </a:p>
      </dgm:t>
    </dgm:pt>
    <dgm:pt modelId="{23B595AC-7199-4C6F-BA52-DC7783A5B761}">
      <dgm:prSet phldrT="[Текст]" custT="1"/>
      <dgm:spPr/>
      <dgm:t>
        <a:bodyPr/>
        <a:lstStyle/>
        <a:p>
          <a:r>
            <a:rPr lang="ru-RU" sz="2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Мониторинг контроля качества</a:t>
          </a:r>
          <a:r>
            <a:rPr lang="ru-RU" sz="2600" kern="1200" dirty="0"/>
            <a:t> </a:t>
          </a:r>
          <a:r>
            <a:rPr lang="ru-RU" sz="2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подготовки обучающихся **</a:t>
          </a:r>
        </a:p>
      </dgm:t>
    </dgm:pt>
    <dgm:pt modelId="{4DBFA0D9-7187-4B4A-837A-62F12121E743}" type="parTrans" cxnId="{512EFB2A-E8FB-46D4-BE1C-97B78C9020BB}">
      <dgm:prSet/>
      <dgm:spPr/>
      <dgm:t>
        <a:bodyPr/>
        <a:lstStyle/>
        <a:p>
          <a:endParaRPr lang="ru-RU"/>
        </a:p>
      </dgm:t>
    </dgm:pt>
    <dgm:pt modelId="{9C7F03C1-78C7-4AB1-A9B2-982A51E66427}" type="sibTrans" cxnId="{512EFB2A-E8FB-46D4-BE1C-97B78C9020BB}">
      <dgm:prSet/>
      <dgm:spPr/>
      <dgm:t>
        <a:bodyPr/>
        <a:lstStyle/>
        <a:p>
          <a:endParaRPr lang="ru-RU"/>
        </a:p>
      </dgm:t>
    </dgm:pt>
    <dgm:pt modelId="{D4BDF0E5-CC50-42C0-94B6-18712B79D3EB}" type="pres">
      <dgm:prSet presAssocID="{38A6B7D7-3D9A-4643-A3D1-319B6E08BF32}" presName="CompostProcess" presStyleCnt="0">
        <dgm:presLayoutVars>
          <dgm:dir/>
          <dgm:resizeHandles val="exact"/>
        </dgm:presLayoutVars>
      </dgm:prSet>
      <dgm:spPr/>
    </dgm:pt>
    <dgm:pt modelId="{3AA3F25F-6182-4FC4-A69F-50947E843BEB}" type="pres">
      <dgm:prSet presAssocID="{38A6B7D7-3D9A-4643-A3D1-319B6E08BF32}" presName="arrow" presStyleLbl="bgShp" presStyleIdx="0" presStyleCnt="1"/>
      <dgm:spPr/>
    </dgm:pt>
    <dgm:pt modelId="{41EAD169-E1E9-4256-9A96-5B2B0BA1E955}" type="pres">
      <dgm:prSet presAssocID="{38A6B7D7-3D9A-4643-A3D1-319B6E08BF32}" presName="linearProcess" presStyleCnt="0"/>
      <dgm:spPr/>
    </dgm:pt>
    <dgm:pt modelId="{851AE9CC-D94F-4198-BF72-35B556C62594}" type="pres">
      <dgm:prSet presAssocID="{A3B4B855-1AC2-4140-B748-789C3FA60EF4}" presName="textNode" presStyleLbl="node1" presStyleIdx="0" presStyleCnt="3" custScaleX="1024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E8B621-C788-4D5D-BA6D-A3BC109D1559}" type="pres">
      <dgm:prSet presAssocID="{A48DEF35-A7C5-475D-82A5-B43B8093E12E}" presName="sibTrans" presStyleCnt="0"/>
      <dgm:spPr/>
    </dgm:pt>
    <dgm:pt modelId="{2CFB9346-CF0B-4167-B40F-7D1B9A3A19F3}" type="pres">
      <dgm:prSet presAssocID="{A4D0894E-197E-48A3-851C-F66B703DDD66}" presName="textNode" presStyleLbl="node1" presStyleIdx="1" presStyleCnt="3" custScaleX="1249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49ADA-66F7-4F8A-8FFD-A7D98A62C20A}" type="pres">
      <dgm:prSet presAssocID="{B260E836-F133-439A-97F8-DD58F73AF852}" presName="sibTrans" presStyleCnt="0"/>
      <dgm:spPr/>
    </dgm:pt>
    <dgm:pt modelId="{C2442726-AF7D-4166-B9EC-2B1519831FCA}" type="pres">
      <dgm:prSet presAssocID="{23B595AC-7199-4C6F-BA52-DC7783A5B761}" presName="textNode" presStyleLbl="node1" presStyleIdx="2" presStyleCnt="3" custScaleX="122291" custScaleY="114407" custLinFactNeighborX="7159" custLinFactNeighborY="2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895C93-D98D-423F-9F63-9889F2012050}" srcId="{38A6B7D7-3D9A-4643-A3D1-319B6E08BF32}" destId="{A3B4B855-1AC2-4140-B748-789C3FA60EF4}" srcOrd="0" destOrd="0" parTransId="{154D10E1-AC8B-47E7-A2FA-5BA7044A6C76}" sibTransId="{A48DEF35-A7C5-475D-82A5-B43B8093E12E}"/>
    <dgm:cxn modelId="{0B2871FB-7824-468B-97CA-1FE455A52A6A}" type="presOf" srcId="{A3B4B855-1AC2-4140-B748-789C3FA60EF4}" destId="{851AE9CC-D94F-4198-BF72-35B556C62594}" srcOrd="0" destOrd="0" presId="urn:microsoft.com/office/officeart/2005/8/layout/hProcess9"/>
    <dgm:cxn modelId="{54E6362D-EB1D-4DFA-B8A8-C7E0247EB386}" srcId="{38A6B7D7-3D9A-4643-A3D1-319B6E08BF32}" destId="{A4D0894E-197E-48A3-851C-F66B703DDD66}" srcOrd="1" destOrd="0" parTransId="{5F4686FC-B686-46F4-BC7A-A2D0EF2B17AB}" sibTransId="{B260E836-F133-439A-97F8-DD58F73AF852}"/>
    <dgm:cxn modelId="{512EFB2A-E8FB-46D4-BE1C-97B78C9020BB}" srcId="{38A6B7D7-3D9A-4643-A3D1-319B6E08BF32}" destId="{23B595AC-7199-4C6F-BA52-DC7783A5B761}" srcOrd="2" destOrd="0" parTransId="{4DBFA0D9-7187-4B4A-837A-62F12121E743}" sibTransId="{9C7F03C1-78C7-4AB1-A9B2-982A51E66427}"/>
    <dgm:cxn modelId="{A8A08A32-F740-4408-AC19-AE5DF3D27ED8}" type="presOf" srcId="{A4D0894E-197E-48A3-851C-F66B703DDD66}" destId="{2CFB9346-CF0B-4167-B40F-7D1B9A3A19F3}" srcOrd="0" destOrd="0" presId="urn:microsoft.com/office/officeart/2005/8/layout/hProcess9"/>
    <dgm:cxn modelId="{C53D6BE2-F413-4736-9BC5-9DA6661F9C98}" type="presOf" srcId="{38A6B7D7-3D9A-4643-A3D1-319B6E08BF32}" destId="{D4BDF0E5-CC50-42C0-94B6-18712B79D3EB}" srcOrd="0" destOrd="0" presId="urn:microsoft.com/office/officeart/2005/8/layout/hProcess9"/>
    <dgm:cxn modelId="{9C3C7ED5-1B6B-4234-8E69-037D53A2E281}" type="presOf" srcId="{23B595AC-7199-4C6F-BA52-DC7783A5B761}" destId="{C2442726-AF7D-4166-B9EC-2B1519831FCA}" srcOrd="0" destOrd="0" presId="urn:microsoft.com/office/officeart/2005/8/layout/hProcess9"/>
    <dgm:cxn modelId="{3FCF5C71-9D29-4B2E-8B94-99A4AD6B3289}" type="presParOf" srcId="{D4BDF0E5-CC50-42C0-94B6-18712B79D3EB}" destId="{3AA3F25F-6182-4FC4-A69F-50947E843BEB}" srcOrd="0" destOrd="0" presId="urn:microsoft.com/office/officeart/2005/8/layout/hProcess9"/>
    <dgm:cxn modelId="{F1547FC9-D486-4CE3-B39E-BE6BFB4C19CC}" type="presParOf" srcId="{D4BDF0E5-CC50-42C0-94B6-18712B79D3EB}" destId="{41EAD169-E1E9-4256-9A96-5B2B0BA1E955}" srcOrd="1" destOrd="0" presId="urn:microsoft.com/office/officeart/2005/8/layout/hProcess9"/>
    <dgm:cxn modelId="{7B2CE680-3922-499B-8CE2-A235D2E40F41}" type="presParOf" srcId="{41EAD169-E1E9-4256-9A96-5B2B0BA1E955}" destId="{851AE9CC-D94F-4198-BF72-35B556C62594}" srcOrd="0" destOrd="0" presId="urn:microsoft.com/office/officeart/2005/8/layout/hProcess9"/>
    <dgm:cxn modelId="{122279FC-C339-49C6-84B0-6AC5AF0144CF}" type="presParOf" srcId="{41EAD169-E1E9-4256-9A96-5B2B0BA1E955}" destId="{8EE8B621-C788-4D5D-BA6D-A3BC109D1559}" srcOrd="1" destOrd="0" presId="urn:microsoft.com/office/officeart/2005/8/layout/hProcess9"/>
    <dgm:cxn modelId="{C9BFAC90-EEC3-42DA-9E11-AA37D67F3730}" type="presParOf" srcId="{41EAD169-E1E9-4256-9A96-5B2B0BA1E955}" destId="{2CFB9346-CF0B-4167-B40F-7D1B9A3A19F3}" srcOrd="2" destOrd="0" presId="urn:microsoft.com/office/officeart/2005/8/layout/hProcess9"/>
    <dgm:cxn modelId="{F65F2310-F374-4CDC-A5ED-1D70AB1471F4}" type="presParOf" srcId="{41EAD169-E1E9-4256-9A96-5B2B0BA1E955}" destId="{2B549ADA-66F7-4F8A-8FFD-A7D98A62C20A}" srcOrd="3" destOrd="0" presId="urn:microsoft.com/office/officeart/2005/8/layout/hProcess9"/>
    <dgm:cxn modelId="{D3C94616-C0AE-40AE-ACB9-391090148488}" type="presParOf" srcId="{41EAD169-E1E9-4256-9A96-5B2B0BA1E955}" destId="{C2442726-AF7D-4166-B9EC-2B1519831FC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15BD67-9457-4596-B917-2CF25B2901B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53DD9F-98A0-425F-8452-3147E491A974}">
      <dgm:prSet phldrT="[Текст]"/>
      <dgm:spPr/>
      <dgm:t>
        <a:bodyPr/>
        <a:lstStyle/>
        <a:p>
          <a:pPr algn="ctr"/>
          <a:r>
            <a:rPr lang="ru-RU" b="1" dirty="0">
              <a:solidFill>
                <a:srgbClr val="FFFF00"/>
              </a:solidFill>
            </a:rPr>
            <a:t>Образовательная</a:t>
          </a:r>
          <a:r>
            <a:rPr lang="ru-RU" b="1" dirty="0"/>
            <a:t> </a:t>
          </a:r>
          <a:r>
            <a:rPr lang="ru-RU" b="1" dirty="0">
              <a:solidFill>
                <a:srgbClr val="FFFF00"/>
              </a:solidFill>
            </a:rPr>
            <a:t>программа</a:t>
          </a:r>
        </a:p>
      </dgm:t>
    </dgm:pt>
    <dgm:pt modelId="{0D0D56A8-695E-4355-9FC0-3C150B0A07C8}" type="parTrans" cxnId="{DD177B59-C78E-472C-B5F6-974B409AFBBA}">
      <dgm:prSet/>
      <dgm:spPr/>
      <dgm:t>
        <a:bodyPr/>
        <a:lstStyle/>
        <a:p>
          <a:pPr algn="ctr"/>
          <a:endParaRPr lang="ru-RU"/>
        </a:p>
      </dgm:t>
    </dgm:pt>
    <dgm:pt modelId="{A856CCD5-9182-469C-B834-B57F84AC0946}" type="sibTrans" cxnId="{DD177B59-C78E-472C-B5F6-974B409AFBBA}">
      <dgm:prSet/>
      <dgm:spPr/>
      <dgm:t>
        <a:bodyPr/>
        <a:lstStyle/>
        <a:p>
          <a:pPr algn="ctr"/>
          <a:endParaRPr lang="ru-RU"/>
        </a:p>
      </dgm:t>
    </dgm:pt>
    <dgm:pt modelId="{13ACBA98-F7BB-42C6-A10D-038441C6BF3A}">
      <dgm:prSet phldrT="[Текст]"/>
      <dgm:spPr/>
      <dgm:t>
        <a:bodyPr/>
        <a:lstStyle/>
        <a:p>
          <a:pPr algn="ctr"/>
          <a:r>
            <a:rPr lang="ru-RU" b="1" dirty="0">
              <a:solidFill>
                <a:srgbClr val="FFFF00"/>
              </a:solidFill>
            </a:rPr>
            <a:t>Локальный нормативный акт о применении результатов ВПР</a:t>
          </a:r>
        </a:p>
      </dgm:t>
    </dgm:pt>
    <dgm:pt modelId="{8361116E-E3EA-4B21-9AFE-BA85F52DB6EB}" type="parTrans" cxnId="{6FB0BBDF-622A-4B16-BBE7-AED6C7E8A7AE}">
      <dgm:prSet/>
      <dgm:spPr/>
      <dgm:t>
        <a:bodyPr/>
        <a:lstStyle/>
        <a:p>
          <a:pPr algn="ctr"/>
          <a:endParaRPr lang="ru-RU"/>
        </a:p>
      </dgm:t>
    </dgm:pt>
    <dgm:pt modelId="{CC5B354B-C91E-465F-9FCC-889C3A589EC9}" type="sibTrans" cxnId="{6FB0BBDF-622A-4B16-BBE7-AED6C7E8A7AE}">
      <dgm:prSet/>
      <dgm:spPr/>
      <dgm:t>
        <a:bodyPr/>
        <a:lstStyle/>
        <a:p>
          <a:pPr algn="ctr"/>
          <a:endParaRPr lang="ru-RU"/>
        </a:p>
      </dgm:t>
    </dgm:pt>
    <dgm:pt modelId="{3C7FD139-B735-4A64-87B7-4081B75C4D32}">
      <dgm:prSet phldrT="[Текст]"/>
      <dgm:spPr/>
      <dgm:t>
        <a:bodyPr/>
        <a:lstStyle/>
        <a:p>
          <a:pPr algn="ctr"/>
          <a:r>
            <a:rPr lang="ru-RU" b="1" dirty="0">
              <a:solidFill>
                <a:srgbClr val="FFFF00"/>
              </a:solidFill>
            </a:rPr>
            <a:t>Отражение результатов в школьной документации</a:t>
          </a:r>
        </a:p>
      </dgm:t>
    </dgm:pt>
    <dgm:pt modelId="{CFF0266E-531E-4C01-9666-9F8540DE1606}" type="parTrans" cxnId="{F1452F42-5B84-4414-BE26-222F632A60C2}">
      <dgm:prSet/>
      <dgm:spPr/>
      <dgm:t>
        <a:bodyPr/>
        <a:lstStyle/>
        <a:p>
          <a:pPr algn="ctr"/>
          <a:endParaRPr lang="ru-RU"/>
        </a:p>
      </dgm:t>
    </dgm:pt>
    <dgm:pt modelId="{48AEB350-6F00-438D-8F65-8EBB63A96F15}" type="sibTrans" cxnId="{F1452F42-5B84-4414-BE26-222F632A60C2}">
      <dgm:prSet/>
      <dgm:spPr/>
      <dgm:t>
        <a:bodyPr/>
        <a:lstStyle/>
        <a:p>
          <a:pPr algn="ctr"/>
          <a:endParaRPr lang="ru-RU"/>
        </a:p>
      </dgm:t>
    </dgm:pt>
    <dgm:pt modelId="{5DFCB21C-8D8B-4E11-9A51-DD6655039EA6}">
      <dgm:prSet phldrT="[Текст]"/>
      <dgm:spPr/>
      <dgm:t>
        <a:bodyPr/>
        <a:lstStyle/>
        <a:p>
          <a:pPr algn="ctr"/>
          <a:r>
            <a:rPr lang="ru-RU" b="1" dirty="0">
              <a:solidFill>
                <a:srgbClr val="FFFF00"/>
              </a:solidFill>
            </a:rPr>
            <a:t>Влияние результатов ВПР на  отметки по предметам</a:t>
          </a:r>
        </a:p>
      </dgm:t>
    </dgm:pt>
    <dgm:pt modelId="{9670CE6B-B28E-43F3-9616-EBFA084CF9B7}" type="parTrans" cxnId="{A96D6F70-E6BC-40C6-AC84-006CEB74EDAF}">
      <dgm:prSet/>
      <dgm:spPr/>
      <dgm:t>
        <a:bodyPr/>
        <a:lstStyle/>
        <a:p>
          <a:pPr algn="ctr"/>
          <a:endParaRPr lang="ru-RU"/>
        </a:p>
      </dgm:t>
    </dgm:pt>
    <dgm:pt modelId="{57509A23-BAC0-4808-8073-A09883083B4D}" type="sibTrans" cxnId="{A96D6F70-E6BC-40C6-AC84-006CEB74EDAF}">
      <dgm:prSet/>
      <dgm:spPr/>
      <dgm:t>
        <a:bodyPr/>
        <a:lstStyle/>
        <a:p>
          <a:pPr algn="ctr"/>
          <a:endParaRPr lang="ru-RU"/>
        </a:p>
      </dgm:t>
    </dgm:pt>
    <dgm:pt modelId="{2948545C-7FFA-4D4A-8B23-49A54E9923A0}">
      <dgm:prSet phldrT="[Текст]" custT="1"/>
      <dgm:spPr/>
      <dgm:t>
        <a:bodyPr/>
        <a:lstStyle/>
        <a:p>
          <a:pPr algn="ctr"/>
          <a:r>
            <a:rPr lang="ru-RU" sz="1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Анализ полученных результатов ВПР</a:t>
          </a:r>
        </a:p>
      </dgm:t>
    </dgm:pt>
    <dgm:pt modelId="{B7F8BC92-2C8D-4471-82F6-269332B6578A}" type="parTrans" cxnId="{F9E7FEEF-0078-4EDD-BA5D-D02E9D672BB7}">
      <dgm:prSet/>
      <dgm:spPr/>
      <dgm:t>
        <a:bodyPr/>
        <a:lstStyle/>
        <a:p>
          <a:pPr algn="ctr"/>
          <a:endParaRPr lang="ru-RU"/>
        </a:p>
      </dgm:t>
    </dgm:pt>
    <dgm:pt modelId="{F438B729-123D-4453-820F-26C37C056D02}" type="sibTrans" cxnId="{F9E7FEEF-0078-4EDD-BA5D-D02E9D672BB7}">
      <dgm:prSet/>
      <dgm:spPr/>
      <dgm:t>
        <a:bodyPr/>
        <a:lstStyle/>
        <a:p>
          <a:pPr algn="ctr"/>
          <a:endParaRPr lang="ru-RU"/>
        </a:p>
      </dgm:t>
    </dgm:pt>
    <dgm:pt modelId="{B9A8EF10-672D-4EF1-B24F-C75C571A229B}" type="pres">
      <dgm:prSet presAssocID="{AD15BD67-9457-4596-B917-2CF25B2901B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2DA1FF-A474-452C-8444-A5F00F2D44CB}" type="pres">
      <dgm:prSet presAssocID="{4953DD9F-98A0-425F-8452-3147E491A974}" presName="node" presStyleLbl="node1" presStyleIdx="0" presStyleCnt="5" custScaleX="114477" custScaleY="114477" custRadScaleRad="87937" custRadScaleInc="4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58F97-C599-463B-BCE8-B653766EBAEF}" type="pres">
      <dgm:prSet presAssocID="{A856CCD5-9182-469C-B834-B57F84AC0946}" presName="sibTrans" presStyleLbl="sibTrans2D1" presStyleIdx="0" presStyleCnt="5"/>
      <dgm:spPr/>
      <dgm:t>
        <a:bodyPr/>
        <a:lstStyle/>
        <a:p>
          <a:endParaRPr lang="ru-RU"/>
        </a:p>
      </dgm:t>
    </dgm:pt>
    <dgm:pt modelId="{E72EB716-7152-4B60-8E02-3D2CFF6898A8}" type="pres">
      <dgm:prSet presAssocID="{A856CCD5-9182-469C-B834-B57F84AC094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C180482-72EF-48D1-A4DC-D2B8AA9BCACE}" type="pres">
      <dgm:prSet presAssocID="{13ACBA98-F7BB-42C6-A10D-038441C6BF3A}" presName="node" presStyleLbl="node1" presStyleIdx="1" presStyleCnt="5" custScaleX="114477" custScaleY="1144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254F0-80F8-48EE-847B-FDF51DA144C8}" type="pres">
      <dgm:prSet presAssocID="{CC5B354B-C91E-465F-9FCC-889C3A589EC9}" presName="sibTrans" presStyleLbl="sibTrans2D1" presStyleIdx="1" presStyleCnt="5"/>
      <dgm:spPr/>
      <dgm:t>
        <a:bodyPr/>
        <a:lstStyle/>
        <a:p>
          <a:endParaRPr lang="ru-RU"/>
        </a:p>
      </dgm:t>
    </dgm:pt>
    <dgm:pt modelId="{2F9E4195-E765-4F2B-ACEC-D3E0BA56A6BB}" type="pres">
      <dgm:prSet presAssocID="{CC5B354B-C91E-465F-9FCC-889C3A589EC9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B4F30B4C-A772-49D8-ABEA-7B534D57DDA7}" type="pres">
      <dgm:prSet presAssocID="{3C7FD139-B735-4A64-87B7-4081B75C4D32}" presName="node" presStyleLbl="node1" presStyleIdx="2" presStyleCnt="5" custScaleX="114477" custScaleY="114477" custRadScaleRad="98166" custRadScaleInc="-6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1C9E0-8694-43F9-B803-9C74625895A5}" type="pres">
      <dgm:prSet presAssocID="{48AEB350-6F00-438D-8F65-8EBB63A96F15}" presName="sibTrans" presStyleLbl="sibTrans2D1" presStyleIdx="2" presStyleCnt="5"/>
      <dgm:spPr/>
      <dgm:t>
        <a:bodyPr/>
        <a:lstStyle/>
        <a:p>
          <a:endParaRPr lang="ru-RU"/>
        </a:p>
      </dgm:t>
    </dgm:pt>
    <dgm:pt modelId="{D02481FD-93E2-4919-8D91-927C6AABE768}" type="pres">
      <dgm:prSet presAssocID="{48AEB350-6F00-438D-8F65-8EBB63A96F15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BB902783-45B9-4A8C-92C9-DD3623C9243C}" type="pres">
      <dgm:prSet presAssocID="{5DFCB21C-8D8B-4E11-9A51-DD6655039EA6}" presName="node" presStyleLbl="node1" presStyleIdx="3" presStyleCnt="5" custScaleX="114477" custScaleY="114477" custRadScaleRad="98016" custRadScaleInc="10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EE6D5C-5B9F-41FD-8D6A-2610F11483FD}" type="pres">
      <dgm:prSet presAssocID="{57509A23-BAC0-4808-8073-A09883083B4D}" presName="sibTrans" presStyleLbl="sibTrans2D1" presStyleIdx="3" presStyleCnt="5"/>
      <dgm:spPr/>
      <dgm:t>
        <a:bodyPr/>
        <a:lstStyle/>
        <a:p>
          <a:endParaRPr lang="ru-RU"/>
        </a:p>
      </dgm:t>
    </dgm:pt>
    <dgm:pt modelId="{5CE46149-9855-4F24-B2EC-6CFA233051C2}" type="pres">
      <dgm:prSet presAssocID="{57509A23-BAC0-4808-8073-A09883083B4D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EB83B926-C82A-4BC3-8E70-0A4C60FB598B}" type="pres">
      <dgm:prSet presAssocID="{2948545C-7FFA-4D4A-8B23-49A54E9923A0}" presName="node" presStyleLbl="node1" presStyleIdx="4" presStyleCnt="5" custScaleX="114477" custScaleY="114477" custRadScaleRad="100699" custRadScaleInc="2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D2F221-94FD-4993-9571-48D933E3C39D}" type="pres">
      <dgm:prSet presAssocID="{F438B729-123D-4453-820F-26C37C056D02}" presName="sibTrans" presStyleLbl="sibTrans2D1" presStyleIdx="4" presStyleCnt="5"/>
      <dgm:spPr/>
      <dgm:t>
        <a:bodyPr/>
        <a:lstStyle/>
        <a:p>
          <a:endParaRPr lang="ru-RU"/>
        </a:p>
      </dgm:t>
    </dgm:pt>
    <dgm:pt modelId="{A9AFBE65-9FDC-4C99-BC2B-3ED48EF59D6A}" type="pres">
      <dgm:prSet presAssocID="{F438B729-123D-4453-820F-26C37C056D02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5112E42B-1C29-4BFE-939A-9048DE1B89CA}" type="presOf" srcId="{13ACBA98-F7BB-42C6-A10D-038441C6BF3A}" destId="{DC180482-72EF-48D1-A4DC-D2B8AA9BCACE}" srcOrd="0" destOrd="0" presId="urn:microsoft.com/office/officeart/2005/8/layout/cycle2"/>
    <dgm:cxn modelId="{AABD440C-CAC4-434A-A5EA-11B03AF6144B}" type="presOf" srcId="{2948545C-7FFA-4D4A-8B23-49A54E9923A0}" destId="{EB83B926-C82A-4BC3-8E70-0A4C60FB598B}" srcOrd="0" destOrd="0" presId="urn:microsoft.com/office/officeart/2005/8/layout/cycle2"/>
    <dgm:cxn modelId="{989224BF-A543-43E5-973E-937090C663F9}" type="presOf" srcId="{57509A23-BAC0-4808-8073-A09883083B4D}" destId="{5CE46149-9855-4F24-B2EC-6CFA233051C2}" srcOrd="1" destOrd="0" presId="urn:microsoft.com/office/officeart/2005/8/layout/cycle2"/>
    <dgm:cxn modelId="{94986BC1-DD76-47FC-ACF7-5C55005DE304}" type="presOf" srcId="{48AEB350-6F00-438D-8F65-8EBB63A96F15}" destId="{1811C9E0-8694-43F9-B803-9C74625895A5}" srcOrd="0" destOrd="0" presId="urn:microsoft.com/office/officeart/2005/8/layout/cycle2"/>
    <dgm:cxn modelId="{A96D6F70-E6BC-40C6-AC84-006CEB74EDAF}" srcId="{AD15BD67-9457-4596-B917-2CF25B2901B4}" destId="{5DFCB21C-8D8B-4E11-9A51-DD6655039EA6}" srcOrd="3" destOrd="0" parTransId="{9670CE6B-B28E-43F3-9616-EBFA084CF9B7}" sibTransId="{57509A23-BAC0-4808-8073-A09883083B4D}"/>
    <dgm:cxn modelId="{6FB0BBDF-622A-4B16-BBE7-AED6C7E8A7AE}" srcId="{AD15BD67-9457-4596-B917-2CF25B2901B4}" destId="{13ACBA98-F7BB-42C6-A10D-038441C6BF3A}" srcOrd="1" destOrd="0" parTransId="{8361116E-E3EA-4B21-9AFE-BA85F52DB6EB}" sibTransId="{CC5B354B-C91E-465F-9FCC-889C3A589EC9}"/>
    <dgm:cxn modelId="{75C50B5D-B974-4C06-AFDC-9CBC79067D13}" type="presOf" srcId="{F438B729-123D-4453-820F-26C37C056D02}" destId="{17D2F221-94FD-4993-9571-48D933E3C39D}" srcOrd="0" destOrd="0" presId="urn:microsoft.com/office/officeart/2005/8/layout/cycle2"/>
    <dgm:cxn modelId="{E9B907C9-C404-431D-88C1-13ABC4F27347}" type="presOf" srcId="{A856CCD5-9182-469C-B834-B57F84AC0946}" destId="{E72EB716-7152-4B60-8E02-3D2CFF6898A8}" srcOrd="1" destOrd="0" presId="urn:microsoft.com/office/officeart/2005/8/layout/cycle2"/>
    <dgm:cxn modelId="{74D97F44-3F20-4420-AC3B-CDAC09040AD1}" type="presOf" srcId="{CC5B354B-C91E-465F-9FCC-889C3A589EC9}" destId="{B8B254F0-80F8-48EE-847B-FDF51DA144C8}" srcOrd="0" destOrd="0" presId="urn:microsoft.com/office/officeart/2005/8/layout/cycle2"/>
    <dgm:cxn modelId="{E89B1024-940F-47F7-8E94-18958B11652F}" type="presOf" srcId="{CC5B354B-C91E-465F-9FCC-889C3A589EC9}" destId="{2F9E4195-E765-4F2B-ACEC-D3E0BA56A6BB}" srcOrd="1" destOrd="0" presId="urn:microsoft.com/office/officeart/2005/8/layout/cycle2"/>
    <dgm:cxn modelId="{DD177B59-C78E-472C-B5F6-974B409AFBBA}" srcId="{AD15BD67-9457-4596-B917-2CF25B2901B4}" destId="{4953DD9F-98A0-425F-8452-3147E491A974}" srcOrd="0" destOrd="0" parTransId="{0D0D56A8-695E-4355-9FC0-3C150B0A07C8}" sibTransId="{A856CCD5-9182-469C-B834-B57F84AC0946}"/>
    <dgm:cxn modelId="{70D7C8CF-B1F6-44E8-BCDB-D456EC327E6E}" type="presOf" srcId="{57509A23-BAC0-4808-8073-A09883083B4D}" destId="{14EE6D5C-5B9F-41FD-8D6A-2610F11483FD}" srcOrd="0" destOrd="0" presId="urn:microsoft.com/office/officeart/2005/8/layout/cycle2"/>
    <dgm:cxn modelId="{DF4DCD99-1FDE-4DB3-A201-AF1D6EAC506D}" type="presOf" srcId="{3C7FD139-B735-4A64-87B7-4081B75C4D32}" destId="{B4F30B4C-A772-49D8-ABEA-7B534D57DDA7}" srcOrd="0" destOrd="0" presId="urn:microsoft.com/office/officeart/2005/8/layout/cycle2"/>
    <dgm:cxn modelId="{7339427E-7907-45CD-82CD-A3EB3EFD7FDF}" type="presOf" srcId="{AD15BD67-9457-4596-B917-2CF25B2901B4}" destId="{B9A8EF10-672D-4EF1-B24F-C75C571A229B}" srcOrd="0" destOrd="0" presId="urn:microsoft.com/office/officeart/2005/8/layout/cycle2"/>
    <dgm:cxn modelId="{FCEC3201-477B-4167-9CEA-C19288C80FAD}" type="presOf" srcId="{F438B729-123D-4453-820F-26C37C056D02}" destId="{A9AFBE65-9FDC-4C99-BC2B-3ED48EF59D6A}" srcOrd="1" destOrd="0" presId="urn:microsoft.com/office/officeart/2005/8/layout/cycle2"/>
    <dgm:cxn modelId="{1B060D25-3A78-4218-A904-56AA3352A5A7}" type="presOf" srcId="{5DFCB21C-8D8B-4E11-9A51-DD6655039EA6}" destId="{BB902783-45B9-4A8C-92C9-DD3623C9243C}" srcOrd="0" destOrd="0" presId="urn:microsoft.com/office/officeart/2005/8/layout/cycle2"/>
    <dgm:cxn modelId="{ACC01EE5-8447-4638-BADA-12B5AF820A9C}" type="presOf" srcId="{48AEB350-6F00-438D-8F65-8EBB63A96F15}" destId="{D02481FD-93E2-4919-8D91-927C6AABE768}" srcOrd="1" destOrd="0" presId="urn:microsoft.com/office/officeart/2005/8/layout/cycle2"/>
    <dgm:cxn modelId="{F9E7FEEF-0078-4EDD-BA5D-D02E9D672BB7}" srcId="{AD15BD67-9457-4596-B917-2CF25B2901B4}" destId="{2948545C-7FFA-4D4A-8B23-49A54E9923A0}" srcOrd="4" destOrd="0" parTransId="{B7F8BC92-2C8D-4471-82F6-269332B6578A}" sibTransId="{F438B729-123D-4453-820F-26C37C056D02}"/>
    <dgm:cxn modelId="{E3E9F6FE-0E45-4443-BAE2-C5651FC2E73F}" type="presOf" srcId="{A856CCD5-9182-469C-B834-B57F84AC0946}" destId="{E9858F97-C599-463B-BCE8-B653766EBAEF}" srcOrd="0" destOrd="0" presId="urn:microsoft.com/office/officeart/2005/8/layout/cycle2"/>
    <dgm:cxn modelId="{F1452F42-5B84-4414-BE26-222F632A60C2}" srcId="{AD15BD67-9457-4596-B917-2CF25B2901B4}" destId="{3C7FD139-B735-4A64-87B7-4081B75C4D32}" srcOrd="2" destOrd="0" parTransId="{CFF0266E-531E-4C01-9666-9F8540DE1606}" sibTransId="{48AEB350-6F00-438D-8F65-8EBB63A96F15}"/>
    <dgm:cxn modelId="{76F5C40B-AD6F-4410-BC49-E088071577FF}" type="presOf" srcId="{4953DD9F-98A0-425F-8452-3147E491A974}" destId="{0D2DA1FF-A474-452C-8444-A5F00F2D44CB}" srcOrd="0" destOrd="0" presId="urn:microsoft.com/office/officeart/2005/8/layout/cycle2"/>
    <dgm:cxn modelId="{F8D13568-C254-4989-A757-392537C19E57}" type="presParOf" srcId="{B9A8EF10-672D-4EF1-B24F-C75C571A229B}" destId="{0D2DA1FF-A474-452C-8444-A5F00F2D44CB}" srcOrd="0" destOrd="0" presId="urn:microsoft.com/office/officeart/2005/8/layout/cycle2"/>
    <dgm:cxn modelId="{5734FA6A-DF97-4FED-97FE-DA14FFB1D987}" type="presParOf" srcId="{B9A8EF10-672D-4EF1-B24F-C75C571A229B}" destId="{E9858F97-C599-463B-BCE8-B653766EBAEF}" srcOrd="1" destOrd="0" presId="urn:microsoft.com/office/officeart/2005/8/layout/cycle2"/>
    <dgm:cxn modelId="{DD099F52-1F10-4241-B502-D0AA9F6CB099}" type="presParOf" srcId="{E9858F97-C599-463B-BCE8-B653766EBAEF}" destId="{E72EB716-7152-4B60-8E02-3D2CFF6898A8}" srcOrd="0" destOrd="0" presId="urn:microsoft.com/office/officeart/2005/8/layout/cycle2"/>
    <dgm:cxn modelId="{42105C34-7745-41BF-A58F-BE651523E1A5}" type="presParOf" srcId="{B9A8EF10-672D-4EF1-B24F-C75C571A229B}" destId="{DC180482-72EF-48D1-A4DC-D2B8AA9BCACE}" srcOrd="2" destOrd="0" presId="urn:microsoft.com/office/officeart/2005/8/layout/cycle2"/>
    <dgm:cxn modelId="{467AAEDC-AD47-4398-A389-61C7A039D0D3}" type="presParOf" srcId="{B9A8EF10-672D-4EF1-B24F-C75C571A229B}" destId="{B8B254F0-80F8-48EE-847B-FDF51DA144C8}" srcOrd="3" destOrd="0" presId="urn:microsoft.com/office/officeart/2005/8/layout/cycle2"/>
    <dgm:cxn modelId="{D73AB252-A862-4276-AF58-5385A5F83341}" type="presParOf" srcId="{B8B254F0-80F8-48EE-847B-FDF51DA144C8}" destId="{2F9E4195-E765-4F2B-ACEC-D3E0BA56A6BB}" srcOrd="0" destOrd="0" presId="urn:microsoft.com/office/officeart/2005/8/layout/cycle2"/>
    <dgm:cxn modelId="{1689F83A-5531-4347-BA6C-C5ED582D889D}" type="presParOf" srcId="{B9A8EF10-672D-4EF1-B24F-C75C571A229B}" destId="{B4F30B4C-A772-49D8-ABEA-7B534D57DDA7}" srcOrd="4" destOrd="0" presId="urn:microsoft.com/office/officeart/2005/8/layout/cycle2"/>
    <dgm:cxn modelId="{33E81F10-BE62-4EC6-9AED-C6C9934CA266}" type="presParOf" srcId="{B9A8EF10-672D-4EF1-B24F-C75C571A229B}" destId="{1811C9E0-8694-43F9-B803-9C74625895A5}" srcOrd="5" destOrd="0" presId="urn:microsoft.com/office/officeart/2005/8/layout/cycle2"/>
    <dgm:cxn modelId="{2C96B277-408F-4F8A-8A22-68CE3FBCAAE1}" type="presParOf" srcId="{1811C9E0-8694-43F9-B803-9C74625895A5}" destId="{D02481FD-93E2-4919-8D91-927C6AABE768}" srcOrd="0" destOrd="0" presId="urn:microsoft.com/office/officeart/2005/8/layout/cycle2"/>
    <dgm:cxn modelId="{3E746661-0AD0-4143-AB00-F638C9C51C0C}" type="presParOf" srcId="{B9A8EF10-672D-4EF1-B24F-C75C571A229B}" destId="{BB902783-45B9-4A8C-92C9-DD3623C9243C}" srcOrd="6" destOrd="0" presId="urn:microsoft.com/office/officeart/2005/8/layout/cycle2"/>
    <dgm:cxn modelId="{6CE947C9-A3EC-4920-B2A8-52EDD5A8F675}" type="presParOf" srcId="{B9A8EF10-672D-4EF1-B24F-C75C571A229B}" destId="{14EE6D5C-5B9F-41FD-8D6A-2610F11483FD}" srcOrd="7" destOrd="0" presId="urn:microsoft.com/office/officeart/2005/8/layout/cycle2"/>
    <dgm:cxn modelId="{94CA2F28-AE1E-479F-AB24-2446B3563CEF}" type="presParOf" srcId="{14EE6D5C-5B9F-41FD-8D6A-2610F11483FD}" destId="{5CE46149-9855-4F24-B2EC-6CFA233051C2}" srcOrd="0" destOrd="0" presId="urn:microsoft.com/office/officeart/2005/8/layout/cycle2"/>
    <dgm:cxn modelId="{A9882088-C9AD-47DF-AD63-91216315874C}" type="presParOf" srcId="{B9A8EF10-672D-4EF1-B24F-C75C571A229B}" destId="{EB83B926-C82A-4BC3-8E70-0A4C60FB598B}" srcOrd="8" destOrd="0" presId="urn:microsoft.com/office/officeart/2005/8/layout/cycle2"/>
    <dgm:cxn modelId="{5C19D4D8-25F9-48B3-8FBE-41051FED6F7D}" type="presParOf" srcId="{B9A8EF10-672D-4EF1-B24F-C75C571A229B}" destId="{17D2F221-94FD-4993-9571-48D933E3C39D}" srcOrd="9" destOrd="0" presId="urn:microsoft.com/office/officeart/2005/8/layout/cycle2"/>
    <dgm:cxn modelId="{6B5385EA-7E30-4216-9F3F-7033285B85BD}" type="presParOf" srcId="{17D2F221-94FD-4993-9571-48D933E3C39D}" destId="{A9AFBE65-9FDC-4C99-BC2B-3ED48EF59D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600484-0159-427D-937D-99D68380AA28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B7D07AB3-5FB6-4DF7-8F8A-6489879A7F0C}">
      <dgm:prSet phldrT="[Текст]"/>
      <dgm:spPr/>
      <dgm:t>
        <a:bodyPr/>
        <a:lstStyle/>
        <a:p>
          <a:r>
            <a:rPr lang="ru-RU" dirty="0"/>
            <a:t>Несоответствие отметок за 4 и 5 класс по предметам</a:t>
          </a:r>
        </a:p>
      </dgm:t>
    </dgm:pt>
    <dgm:pt modelId="{89FFD728-3FDB-44E7-B619-A91DE0EFB9C9}" type="parTrans" cxnId="{EAFCBB14-3611-4618-A603-45C3E9D1082C}">
      <dgm:prSet/>
      <dgm:spPr/>
      <dgm:t>
        <a:bodyPr/>
        <a:lstStyle/>
        <a:p>
          <a:endParaRPr lang="ru-RU"/>
        </a:p>
      </dgm:t>
    </dgm:pt>
    <dgm:pt modelId="{5D36CB42-A8AD-42E1-B75A-88FC6C8ABD81}" type="sibTrans" cxnId="{EAFCBB14-3611-4618-A603-45C3E9D1082C}">
      <dgm:prSet/>
      <dgm:spPr/>
      <dgm:t>
        <a:bodyPr/>
        <a:lstStyle/>
        <a:p>
          <a:endParaRPr lang="ru-RU"/>
        </a:p>
      </dgm:t>
    </dgm:pt>
    <dgm:pt modelId="{AC4DC97E-5013-4CC1-803F-8899EBD66EDA}">
      <dgm:prSet phldrT="[Текст]" phldr="1"/>
      <dgm:spPr/>
      <dgm:t>
        <a:bodyPr/>
        <a:lstStyle/>
        <a:p>
          <a:endParaRPr lang="ru-RU" dirty="0"/>
        </a:p>
      </dgm:t>
    </dgm:pt>
    <dgm:pt modelId="{3077651E-12F5-4481-BF32-3DFD75E3DCF1}" type="parTrans" cxnId="{0715D330-24AC-4D01-B4A4-3E38AB91185D}">
      <dgm:prSet/>
      <dgm:spPr/>
      <dgm:t>
        <a:bodyPr/>
        <a:lstStyle/>
        <a:p>
          <a:endParaRPr lang="ru-RU"/>
        </a:p>
      </dgm:t>
    </dgm:pt>
    <dgm:pt modelId="{F006A813-EC4C-41AE-ADE7-12870856DBF5}" type="sibTrans" cxnId="{0715D330-24AC-4D01-B4A4-3E38AB91185D}">
      <dgm:prSet/>
      <dgm:spPr/>
      <dgm:t>
        <a:bodyPr/>
        <a:lstStyle/>
        <a:p>
          <a:endParaRPr lang="ru-RU"/>
        </a:p>
      </dgm:t>
    </dgm:pt>
    <dgm:pt modelId="{1449F87B-15C4-4319-98B9-AEBA304E5AD0}">
      <dgm:prSet phldrT="[Текст]" phldr="1"/>
      <dgm:spPr/>
      <dgm:t>
        <a:bodyPr/>
        <a:lstStyle/>
        <a:p>
          <a:endParaRPr lang="ru-RU" dirty="0"/>
        </a:p>
      </dgm:t>
    </dgm:pt>
    <dgm:pt modelId="{6939486A-BFE1-4B51-9F84-026B2C2ECFA2}" type="parTrans" cxnId="{2F461419-93B4-48E6-A43C-812B54509FEE}">
      <dgm:prSet/>
      <dgm:spPr/>
      <dgm:t>
        <a:bodyPr/>
        <a:lstStyle/>
        <a:p>
          <a:endParaRPr lang="ru-RU"/>
        </a:p>
      </dgm:t>
    </dgm:pt>
    <dgm:pt modelId="{80115606-68D5-4117-B01A-8D86C5E26D0D}" type="sibTrans" cxnId="{2F461419-93B4-48E6-A43C-812B54509FEE}">
      <dgm:prSet/>
      <dgm:spPr/>
      <dgm:t>
        <a:bodyPr/>
        <a:lstStyle/>
        <a:p>
          <a:endParaRPr lang="ru-RU"/>
        </a:p>
      </dgm:t>
    </dgm:pt>
    <dgm:pt modelId="{0476949D-3CE7-484E-85B2-332DF66F893F}">
      <dgm:prSet/>
      <dgm:spPr/>
      <dgm:t>
        <a:bodyPr/>
        <a:lstStyle/>
        <a:p>
          <a:endParaRPr lang="ru-RU"/>
        </a:p>
      </dgm:t>
    </dgm:pt>
    <dgm:pt modelId="{68313318-3FBD-46CD-A32B-33258355E26E}" type="parTrans" cxnId="{D8561240-7A36-4747-BE2E-9DA6B8E7DF38}">
      <dgm:prSet/>
      <dgm:spPr/>
      <dgm:t>
        <a:bodyPr/>
        <a:lstStyle/>
        <a:p>
          <a:endParaRPr lang="ru-RU"/>
        </a:p>
      </dgm:t>
    </dgm:pt>
    <dgm:pt modelId="{7B5E9BAE-93FB-4349-AE1F-C589CB0EA0B9}" type="sibTrans" cxnId="{D8561240-7A36-4747-BE2E-9DA6B8E7DF38}">
      <dgm:prSet/>
      <dgm:spPr/>
      <dgm:t>
        <a:bodyPr/>
        <a:lstStyle/>
        <a:p>
          <a:endParaRPr lang="ru-RU"/>
        </a:p>
      </dgm:t>
    </dgm:pt>
    <dgm:pt modelId="{FE0D1673-E96C-470B-B95A-92399A3E78F6}">
      <dgm:prSet/>
      <dgm:spPr/>
      <dgm:t>
        <a:bodyPr/>
        <a:lstStyle/>
        <a:p>
          <a:endParaRPr lang="ru-RU"/>
        </a:p>
      </dgm:t>
    </dgm:pt>
    <dgm:pt modelId="{C9902AF0-3FA7-4D91-B619-6DEF3CEF35F3}" type="parTrans" cxnId="{279A7B37-8D7F-4A38-BC13-61EFEDD299EF}">
      <dgm:prSet/>
      <dgm:spPr/>
      <dgm:t>
        <a:bodyPr/>
        <a:lstStyle/>
        <a:p>
          <a:endParaRPr lang="ru-RU"/>
        </a:p>
      </dgm:t>
    </dgm:pt>
    <dgm:pt modelId="{075529E8-7B3D-49C4-8B8B-0EBAC33C8D5D}" type="sibTrans" cxnId="{279A7B37-8D7F-4A38-BC13-61EFEDD299EF}">
      <dgm:prSet/>
      <dgm:spPr/>
      <dgm:t>
        <a:bodyPr/>
        <a:lstStyle/>
        <a:p>
          <a:endParaRPr lang="ru-RU"/>
        </a:p>
      </dgm:t>
    </dgm:pt>
    <dgm:pt modelId="{2B18C354-CBD7-47F1-AAEC-58A0B4A3B323}">
      <dgm:prSet custT="1"/>
      <dgm:spPr/>
      <dgm:t>
        <a:bodyPr/>
        <a:lstStyle/>
        <a:p>
          <a:r>
            <a:rPr lang="ru-RU" sz="1400" dirty="0"/>
            <a:t>Высокий % выполнения сложных заданий</a:t>
          </a:r>
        </a:p>
      </dgm:t>
    </dgm:pt>
    <dgm:pt modelId="{6473050B-7C9F-491A-B98C-0697E54E1344}" type="parTrans" cxnId="{ED55B9DC-0EE6-4916-883A-7333249E1027}">
      <dgm:prSet/>
      <dgm:spPr/>
      <dgm:t>
        <a:bodyPr/>
        <a:lstStyle/>
        <a:p>
          <a:endParaRPr lang="ru-RU"/>
        </a:p>
      </dgm:t>
    </dgm:pt>
    <dgm:pt modelId="{E565D17A-3592-4413-A674-C12C35E7A21E}" type="sibTrans" cxnId="{ED55B9DC-0EE6-4916-883A-7333249E1027}">
      <dgm:prSet/>
      <dgm:spPr/>
      <dgm:t>
        <a:bodyPr/>
        <a:lstStyle/>
        <a:p>
          <a:endParaRPr lang="ru-RU"/>
        </a:p>
      </dgm:t>
    </dgm:pt>
    <dgm:pt modelId="{E70719F0-A987-4834-9BEA-BAD4BE253F2D}">
      <dgm:prSet custT="1"/>
      <dgm:spPr/>
      <dgm:t>
        <a:bodyPr/>
        <a:lstStyle/>
        <a:p>
          <a:r>
            <a:rPr lang="ru-RU" sz="1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Низкий % выполнения</a:t>
          </a:r>
          <a:r>
            <a:rPr lang="ru-RU" sz="1000" kern="1200" dirty="0"/>
            <a:t> </a:t>
          </a:r>
          <a:r>
            <a:rPr lang="ru-RU" sz="1400" kern="1200" dirty="0" smtClean="0">
              <a:solidFill>
                <a:prstClr val="white"/>
              </a:solidFill>
              <a:latin typeface="Calibri"/>
              <a:ea typeface="+mn-ea"/>
              <a:cs typeface="+mn-cs"/>
            </a:rPr>
            <a:t>базовых заданий</a:t>
          </a:r>
          <a:endParaRPr lang="ru-RU" sz="14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gm:t>
    </dgm:pt>
    <dgm:pt modelId="{DD99A639-DCC2-495A-A675-46F6570A297F}" type="parTrans" cxnId="{4B179BAA-342D-44A7-A652-89B243DA1E1C}">
      <dgm:prSet/>
      <dgm:spPr/>
      <dgm:t>
        <a:bodyPr/>
        <a:lstStyle/>
        <a:p>
          <a:endParaRPr lang="ru-RU"/>
        </a:p>
      </dgm:t>
    </dgm:pt>
    <dgm:pt modelId="{FF402F0F-9343-43FE-B895-4E286EA61B34}" type="sibTrans" cxnId="{4B179BAA-342D-44A7-A652-89B243DA1E1C}">
      <dgm:prSet/>
      <dgm:spPr/>
      <dgm:t>
        <a:bodyPr/>
        <a:lstStyle/>
        <a:p>
          <a:endParaRPr lang="ru-RU"/>
        </a:p>
      </dgm:t>
    </dgm:pt>
    <dgm:pt modelId="{86608E09-4D41-4B32-9F39-BF4537BDBDB2}">
      <dgm:prSet/>
      <dgm:spPr/>
      <dgm:t>
        <a:bodyPr/>
        <a:lstStyle/>
        <a:p>
          <a:endParaRPr lang="ru-RU"/>
        </a:p>
      </dgm:t>
    </dgm:pt>
    <dgm:pt modelId="{6C59C4DE-0CDF-4053-921E-59E590225C05}" type="parTrans" cxnId="{ABB615F3-7D22-4DA9-A12A-BF04C1433A9A}">
      <dgm:prSet/>
      <dgm:spPr/>
      <dgm:t>
        <a:bodyPr/>
        <a:lstStyle/>
        <a:p>
          <a:endParaRPr lang="ru-RU"/>
        </a:p>
      </dgm:t>
    </dgm:pt>
    <dgm:pt modelId="{8DF5495A-48B1-4AD4-AA57-3EEB6A25CE76}" type="sibTrans" cxnId="{ABB615F3-7D22-4DA9-A12A-BF04C1433A9A}">
      <dgm:prSet/>
      <dgm:spPr/>
      <dgm:t>
        <a:bodyPr/>
        <a:lstStyle/>
        <a:p>
          <a:endParaRPr lang="ru-RU"/>
        </a:p>
      </dgm:t>
    </dgm:pt>
    <dgm:pt modelId="{AE2AF4C5-969B-4469-B244-B9FD999ADB59}">
      <dgm:prSet/>
      <dgm:spPr/>
      <dgm:t>
        <a:bodyPr/>
        <a:lstStyle/>
        <a:p>
          <a:endParaRPr lang="ru-RU"/>
        </a:p>
      </dgm:t>
    </dgm:pt>
    <dgm:pt modelId="{91FBF40D-510F-4912-858A-7D880FD3DEDD}" type="parTrans" cxnId="{6D46EF0B-07D5-4C0C-84F9-E4F1A08A5B3D}">
      <dgm:prSet/>
      <dgm:spPr/>
      <dgm:t>
        <a:bodyPr/>
        <a:lstStyle/>
        <a:p>
          <a:endParaRPr lang="ru-RU"/>
        </a:p>
      </dgm:t>
    </dgm:pt>
    <dgm:pt modelId="{DDAAE9A3-613E-44DD-BFF0-F1C9E94D0927}" type="sibTrans" cxnId="{6D46EF0B-07D5-4C0C-84F9-E4F1A08A5B3D}">
      <dgm:prSet/>
      <dgm:spPr/>
      <dgm:t>
        <a:bodyPr/>
        <a:lstStyle/>
        <a:p>
          <a:endParaRPr lang="ru-RU"/>
        </a:p>
      </dgm:t>
    </dgm:pt>
    <dgm:pt modelId="{E733640A-AAA0-4D12-B29E-E763CB8A3AE5}">
      <dgm:prSet/>
      <dgm:spPr/>
      <dgm:t>
        <a:bodyPr/>
        <a:lstStyle/>
        <a:p>
          <a:endParaRPr lang="ru-RU" dirty="0"/>
        </a:p>
      </dgm:t>
    </dgm:pt>
    <dgm:pt modelId="{66F5F32F-56E9-486D-A6C2-C77A876FF5DC}" type="parTrans" cxnId="{41E6CA82-4C95-4BA6-A511-EB075DF360ED}">
      <dgm:prSet/>
      <dgm:spPr/>
      <dgm:t>
        <a:bodyPr/>
        <a:lstStyle/>
        <a:p>
          <a:endParaRPr lang="ru-RU"/>
        </a:p>
      </dgm:t>
    </dgm:pt>
    <dgm:pt modelId="{BE7ADF89-B921-440C-A128-870EA2440D0A}" type="sibTrans" cxnId="{41E6CA82-4C95-4BA6-A511-EB075DF360ED}">
      <dgm:prSet/>
      <dgm:spPr/>
      <dgm:t>
        <a:bodyPr/>
        <a:lstStyle/>
        <a:p>
          <a:endParaRPr lang="ru-RU"/>
        </a:p>
      </dgm:t>
    </dgm:pt>
    <dgm:pt modelId="{C1DC6D38-C925-418C-A3C3-25D3FDCC7905}" type="pres">
      <dgm:prSet presAssocID="{36600484-0159-427D-937D-99D68380AA2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162832C-B067-44DD-BACC-D3EA1EC0BADE}" type="pres">
      <dgm:prSet presAssocID="{B7D07AB3-5FB6-4DF7-8F8A-6489879A7F0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B80F2-2364-43D8-A28C-E08C47117ADC}" type="pres">
      <dgm:prSet presAssocID="{B7D07AB3-5FB6-4DF7-8F8A-6489879A7F0C}" presName="gear1srcNode" presStyleLbl="node1" presStyleIdx="0" presStyleCnt="3"/>
      <dgm:spPr/>
      <dgm:t>
        <a:bodyPr/>
        <a:lstStyle/>
        <a:p>
          <a:endParaRPr lang="ru-RU"/>
        </a:p>
      </dgm:t>
    </dgm:pt>
    <dgm:pt modelId="{82476A6C-6F4A-4383-95F5-AF3CF7762785}" type="pres">
      <dgm:prSet presAssocID="{B7D07AB3-5FB6-4DF7-8F8A-6489879A7F0C}" presName="gear1dstNode" presStyleLbl="node1" presStyleIdx="0" presStyleCnt="3"/>
      <dgm:spPr/>
      <dgm:t>
        <a:bodyPr/>
        <a:lstStyle/>
        <a:p>
          <a:endParaRPr lang="ru-RU"/>
        </a:p>
      </dgm:t>
    </dgm:pt>
    <dgm:pt modelId="{B6DDB93C-98F6-49B3-A128-9A8544C0E917}" type="pres">
      <dgm:prSet presAssocID="{2B18C354-CBD7-47F1-AAEC-58A0B4A3B323}" presName="gear2" presStyleLbl="node1" presStyleIdx="1" presStyleCnt="3" custScaleX="149581" custScaleY="148343" custLinFactNeighborX="-14795" custLinFactNeighborY="89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FB814-27A2-4528-ABEC-D663C9F4D9EE}" type="pres">
      <dgm:prSet presAssocID="{2B18C354-CBD7-47F1-AAEC-58A0B4A3B323}" presName="gear2srcNode" presStyleLbl="node1" presStyleIdx="1" presStyleCnt="3"/>
      <dgm:spPr/>
      <dgm:t>
        <a:bodyPr/>
        <a:lstStyle/>
        <a:p>
          <a:endParaRPr lang="ru-RU"/>
        </a:p>
      </dgm:t>
    </dgm:pt>
    <dgm:pt modelId="{CC377B92-8CB5-4C4D-8399-089CAFD23637}" type="pres">
      <dgm:prSet presAssocID="{2B18C354-CBD7-47F1-AAEC-58A0B4A3B323}" presName="gear2dstNode" presStyleLbl="node1" presStyleIdx="1" presStyleCnt="3"/>
      <dgm:spPr/>
      <dgm:t>
        <a:bodyPr/>
        <a:lstStyle/>
        <a:p>
          <a:endParaRPr lang="ru-RU"/>
        </a:p>
      </dgm:t>
    </dgm:pt>
    <dgm:pt modelId="{984158A7-43C9-483F-9AFE-2F0E75D6C4D9}" type="pres">
      <dgm:prSet presAssocID="{E70719F0-A987-4834-9BEA-BAD4BE253F2D}" presName="gear3" presStyleLbl="node1" presStyleIdx="2" presStyleCnt="3" custScaleX="145746" custScaleY="151625" custLinFactNeighborX="4404" custLinFactNeighborY="-510"/>
      <dgm:spPr/>
      <dgm:t>
        <a:bodyPr/>
        <a:lstStyle/>
        <a:p>
          <a:endParaRPr lang="ru-RU"/>
        </a:p>
      </dgm:t>
    </dgm:pt>
    <dgm:pt modelId="{C3147E6F-57DF-45A6-A84B-0A581321E128}" type="pres">
      <dgm:prSet presAssocID="{E70719F0-A987-4834-9BEA-BAD4BE253F2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76EC6B-953B-4A11-99F2-2164E853BD13}" type="pres">
      <dgm:prSet presAssocID="{E70719F0-A987-4834-9BEA-BAD4BE253F2D}" presName="gear3srcNode" presStyleLbl="node1" presStyleIdx="2" presStyleCnt="3"/>
      <dgm:spPr/>
      <dgm:t>
        <a:bodyPr/>
        <a:lstStyle/>
        <a:p>
          <a:endParaRPr lang="ru-RU"/>
        </a:p>
      </dgm:t>
    </dgm:pt>
    <dgm:pt modelId="{1FF38337-7D36-4EAA-8A10-9AFF49CB1A91}" type="pres">
      <dgm:prSet presAssocID="{E70719F0-A987-4834-9BEA-BAD4BE253F2D}" presName="gear3dstNode" presStyleLbl="node1" presStyleIdx="2" presStyleCnt="3"/>
      <dgm:spPr/>
      <dgm:t>
        <a:bodyPr/>
        <a:lstStyle/>
        <a:p>
          <a:endParaRPr lang="ru-RU"/>
        </a:p>
      </dgm:t>
    </dgm:pt>
    <dgm:pt modelId="{7430C08D-9BF0-43C7-B434-B8200EB242E9}" type="pres">
      <dgm:prSet presAssocID="{5D36CB42-A8AD-42E1-B75A-88FC6C8ABD81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072DC071-EB38-4C04-A501-F0B6979DEEF1}" type="pres">
      <dgm:prSet presAssocID="{E565D17A-3592-4413-A674-C12C35E7A21E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B7B8823F-0800-4D8D-8342-3F03E421CEDB}" type="pres">
      <dgm:prSet presAssocID="{FF402F0F-9343-43FE-B895-4E286EA61B34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68AF3011-F568-449F-8B28-5F16AAF597B7}" type="presOf" srcId="{E70719F0-A987-4834-9BEA-BAD4BE253F2D}" destId="{1FF38337-7D36-4EAA-8A10-9AFF49CB1A91}" srcOrd="3" destOrd="0" presId="urn:microsoft.com/office/officeart/2005/8/layout/gear1"/>
    <dgm:cxn modelId="{9A1210D1-7AFA-4199-ABC2-18603FABDC1C}" type="presOf" srcId="{B7D07AB3-5FB6-4DF7-8F8A-6489879A7F0C}" destId="{1162832C-B067-44DD-BACC-D3EA1EC0BADE}" srcOrd="0" destOrd="0" presId="urn:microsoft.com/office/officeart/2005/8/layout/gear1"/>
    <dgm:cxn modelId="{8D17C33A-6D6C-4EEE-A671-A9007E921F4F}" type="presOf" srcId="{FF402F0F-9343-43FE-B895-4E286EA61B34}" destId="{B7B8823F-0800-4D8D-8342-3F03E421CEDB}" srcOrd="0" destOrd="0" presId="urn:microsoft.com/office/officeart/2005/8/layout/gear1"/>
    <dgm:cxn modelId="{0464103C-81F9-4AB8-B884-EFA28FAF1D1E}" type="presOf" srcId="{E70719F0-A987-4834-9BEA-BAD4BE253F2D}" destId="{984158A7-43C9-483F-9AFE-2F0E75D6C4D9}" srcOrd="0" destOrd="0" presId="urn:microsoft.com/office/officeart/2005/8/layout/gear1"/>
    <dgm:cxn modelId="{E871661A-6608-4687-BECE-A4CFB29FB932}" type="presOf" srcId="{E565D17A-3592-4413-A674-C12C35E7A21E}" destId="{072DC071-EB38-4C04-A501-F0B6979DEEF1}" srcOrd="0" destOrd="0" presId="urn:microsoft.com/office/officeart/2005/8/layout/gear1"/>
    <dgm:cxn modelId="{0045E210-B0A2-4778-95AF-56FA029AFB30}" type="presOf" srcId="{36600484-0159-427D-937D-99D68380AA28}" destId="{C1DC6D38-C925-418C-A3C3-25D3FDCC7905}" srcOrd="0" destOrd="0" presId="urn:microsoft.com/office/officeart/2005/8/layout/gear1"/>
    <dgm:cxn modelId="{DC5B6D4F-826F-4549-8AF0-5563E6A3C88A}" type="presOf" srcId="{2B18C354-CBD7-47F1-AAEC-58A0B4A3B323}" destId="{550FB814-27A2-4528-ABEC-D663C9F4D9EE}" srcOrd="1" destOrd="0" presId="urn:microsoft.com/office/officeart/2005/8/layout/gear1"/>
    <dgm:cxn modelId="{ED55B9DC-0EE6-4916-883A-7333249E1027}" srcId="{36600484-0159-427D-937D-99D68380AA28}" destId="{2B18C354-CBD7-47F1-AAEC-58A0B4A3B323}" srcOrd="1" destOrd="0" parTransId="{6473050B-7C9F-491A-B98C-0697E54E1344}" sibTransId="{E565D17A-3592-4413-A674-C12C35E7A21E}"/>
    <dgm:cxn modelId="{AA56B38E-7855-4323-9D3F-10F0373266E5}" type="presOf" srcId="{5D36CB42-A8AD-42E1-B75A-88FC6C8ABD81}" destId="{7430C08D-9BF0-43C7-B434-B8200EB242E9}" srcOrd="0" destOrd="0" presId="urn:microsoft.com/office/officeart/2005/8/layout/gear1"/>
    <dgm:cxn modelId="{0E6C4AE6-6761-4FC0-9C3A-54D39D3DE70D}" type="presOf" srcId="{B7D07AB3-5FB6-4DF7-8F8A-6489879A7F0C}" destId="{F4AB80F2-2364-43D8-A28C-E08C47117ADC}" srcOrd="1" destOrd="0" presId="urn:microsoft.com/office/officeart/2005/8/layout/gear1"/>
    <dgm:cxn modelId="{6D46EF0B-07D5-4C0C-84F9-E4F1A08A5B3D}" srcId="{36600484-0159-427D-937D-99D68380AA28}" destId="{AE2AF4C5-969B-4469-B244-B9FD999ADB59}" srcOrd="4" destOrd="0" parTransId="{91FBF40D-510F-4912-858A-7D880FD3DEDD}" sibTransId="{DDAAE9A3-613E-44DD-BFF0-F1C9E94D0927}"/>
    <dgm:cxn modelId="{C1BFBF12-F068-4BB1-A9FC-F93ADC075A21}" type="presOf" srcId="{2B18C354-CBD7-47F1-AAEC-58A0B4A3B323}" destId="{CC377B92-8CB5-4C4D-8399-089CAFD23637}" srcOrd="2" destOrd="0" presId="urn:microsoft.com/office/officeart/2005/8/layout/gear1"/>
    <dgm:cxn modelId="{2F461419-93B4-48E6-A43C-812B54509FEE}" srcId="{36600484-0159-427D-937D-99D68380AA28}" destId="{1449F87B-15C4-4319-98B9-AEBA304E5AD0}" srcOrd="7" destOrd="0" parTransId="{6939486A-BFE1-4B51-9F84-026B2C2ECFA2}" sibTransId="{80115606-68D5-4117-B01A-8D86C5E26D0D}"/>
    <dgm:cxn modelId="{F1DA2FDE-0A96-4749-848D-2D9CD05130E9}" type="presOf" srcId="{E70719F0-A987-4834-9BEA-BAD4BE253F2D}" destId="{C3147E6F-57DF-45A6-A84B-0A581321E128}" srcOrd="1" destOrd="0" presId="urn:microsoft.com/office/officeart/2005/8/layout/gear1"/>
    <dgm:cxn modelId="{D8561240-7A36-4747-BE2E-9DA6B8E7DF38}" srcId="{36600484-0159-427D-937D-99D68380AA28}" destId="{0476949D-3CE7-484E-85B2-332DF66F893F}" srcOrd="8" destOrd="0" parTransId="{68313318-3FBD-46CD-A32B-33258355E26E}" sibTransId="{7B5E9BAE-93FB-4349-AE1F-C589CB0EA0B9}"/>
    <dgm:cxn modelId="{46616487-177F-4C56-90DD-0FA9D4DF5B12}" type="presOf" srcId="{2B18C354-CBD7-47F1-AAEC-58A0B4A3B323}" destId="{B6DDB93C-98F6-49B3-A128-9A8544C0E917}" srcOrd="0" destOrd="0" presId="urn:microsoft.com/office/officeart/2005/8/layout/gear1"/>
    <dgm:cxn modelId="{279A7B37-8D7F-4A38-BC13-61EFEDD299EF}" srcId="{36600484-0159-427D-937D-99D68380AA28}" destId="{FE0D1673-E96C-470B-B95A-92399A3E78F6}" srcOrd="9" destOrd="0" parTransId="{C9902AF0-3FA7-4D91-B619-6DEF3CEF35F3}" sibTransId="{075529E8-7B3D-49C4-8B8B-0EBAC33C8D5D}"/>
    <dgm:cxn modelId="{6E66C64E-286C-4586-8952-D6E1519071A8}" type="presOf" srcId="{B7D07AB3-5FB6-4DF7-8F8A-6489879A7F0C}" destId="{82476A6C-6F4A-4383-95F5-AF3CF7762785}" srcOrd="2" destOrd="0" presId="urn:microsoft.com/office/officeart/2005/8/layout/gear1"/>
    <dgm:cxn modelId="{EAFCBB14-3611-4618-A603-45C3E9D1082C}" srcId="{36600484-0159-427D-937D-99D68380AA28}" destId="{B7D07AB3-5FB6-4DF7-8F8A-6489879A7F0C}" srcOrd="0" destOrd="0" parTransId="{89FFD728-3FDB-44E7-B619-A91DE0EFB9C9}" sibTransId="{5D36CB42-A8AD-42E1-B75A-88FC6C8ABD81}"/>
    <dgm:cxn modelId="{ABB615F3-7D22-4DA9-A12A-BF04C1433A9A}" srcId="{36600484-0159-427D-937D-99D68380AA28}" destId="{86608E09-4D41-4B32-9F39-BF4537BDBDB2}" srcOrd="3" destOrd="0" parTransId="{6C59C4DE-0CDF-4053-921E-59E590225C05}" sibTransId="{8DF5495A-48B1-4AD4-AA57-3EEB6A25CE76}"/>
    <dgm:cxn modelId="{01A82180-E459-4864-808C-BB783E09FDAC}" type="presOf" srcId="{E70719F0-A987-4834-9BEA-BAD4BE253F2D}" destId="{C376EC6B-953B-4A11-99F2-2164E853BD13}" srcOrd="2" destOrd="0" presId="urn:microsoft.com/office/officeart/2005/8/layout/gear1"/>
    <dgm:cxn modelId="{41E6CA82-4C95-4BA6-A511-EB075DF360ED}" srcId="{36600484-0159-427D-937D-99D68380AA28}" destId="{E733640A-AAA0-4D12-B29E-E763CB8A3AE5}" srcOrd="5" destOrd="0" parTransId="{66F5F32F-56E9-486D-A6C2-C77A876FF5DC}" sibTransId="{BE7ADF89-B921-440C-A128-870EA2440D0A}"/>
    <dgm:cxn modelId="{4B179BAA-342D-44A7-A652-89B243DA1E1C}" srcId="{36600484-0159-427D-937D-99D68380AA28}" destId="{E70719F0-A987-4834-9BEA-BAD4BE253F2D}" srcOrd="2" destOrd="0" parTransId="{DD99A639-DCC2-495A-A675-46F6570A297F}" sibTransId="{FF402F0F-9343-43FE-B895-4E286EA61B34}"/>
    <dgm:cxn modelId="{0715D330-24AC-4D01-B4A4-3E38AB91185D}" srcId="{36600484-0159-427D-937D-99D68380AA28}" destId="{AC4DC97E-5013-4CC1-803F-8899EBD66EDA}" srcOrd="6" destOrd="0" parTransId="{3077651E-12F5-4481-BF32-3DFD75E3DCF1}" sibTransId="{F006A813-EC4C-41AE-ADE7-12870856DBF5}"/>
    <dgm:cxn modelId="{6A9EB2BB-15C9-45B5-BCDB-70BAC3CEA98B}" type="presParOf" srcId="{C1DC6D38-C925-418C-A3C3-25D3FDCC7905}" destId="{1162832C-B067-44DD-BACC-D3EA1EC0BADE}" srcOrd="0" destOrd="0" presId="urn:microsoft.com/office/officeart/2005/8/layout/gear1"/>
    <dgm:cxn modelId="{6B4F4AB5-5E12-44FD-922F-C667328680D1}" type="presParOf" srcId="{C1DC6D38-C925-418C-A3C3-25D3FDCC7905}" destId="{F4AB80F2-2364-43D8-A28C-E08C47117ADC}" srcOrd="1" destOrd="0" presId="urn:microsoft.com/office/officeart/2005/8/layout/gear1"/>
    <dgm:cxn modelId="{A6331A73-F0F2-403D-A236-862B1AC44691}" type="presParOf" srcId="{C1DC6D38-C925-418C-A3C3-25D3FDCC7905}" destId="{82476A6C-6F4A-4383-95F5-AF3CF7762785}" srcOrd="2" destOrd="0" presId="urn:microsoft.com/office/officeart/2005/8/layout/gear1"/>
    <dgm:cxn modelId="{6DF7F4E3-8A98-4340-9226-87167DC4C4F1}" type="presParOf" srcId="{C1DC6D38-C925-418C-A3C3-25D3FDCC7905}" destId="{B6DDB93C-98F6-49B3-A128-9A8544C0E917}" srcOrd="3" destOrd="0" presId="urn:microsoft.com/office/officeart/2005/8/layout/gear1"/>
    <dgm:cxn modelId="{AF7A2D8E-3351-41FC-B53F-A521FFC0C84D}" type="presParOf" srcId="{C1DC6D38-C925-418C-A3C3-25D3FDCC7905}" destId="{550FB814-27A2-4528-ABEC-D663C9F4D9EE}" srcOrd="4" destOrd="0" presId="urn:microsoft.com/office/officeart/2005/8/layout/gear1"/>
    <dgm:cxn modelId="{8FD640C6-BD1B-4D91-BF9C-0C8790530E1D}" type="presParOf" srcId="{C1DC6D38-C925-418C-A3C3-25D3FDCC7905}" destId="{CC377B92-8CB5-4C4D-8399-089CAFD23637}" srcOrd="5" destOrd="0" presId="urn:microsoft.com/office/officeart/2005/8/layout/gear1"/>
    <dgm:cxn modelId="{C97A77F0-845A-45F2-9FB9-AC1635B8F12D}" type="presParOf" srcId="{C1DC6D38-C925-418C-A3C3-25D3FDCC7905}" destId="{984158A7-43C9-483F-9AFE-2F0E75D6C4D9}" srcOrd="6" destOrd="0" presId="urn:microsoft.com/office/officeart/2005/8/layout/gear1"/>
    <dgm:cxn modelId="{D903A74B-E014-4FEC-8EE4-A6C827CB4A43}" type="presParOf" srcId="{C1DC6D38-C925-418C-A3C3-25D3FDCC7905}" destId="{C3147E6F-57DF-45A6-A84B-0A581321E128}" srcOrd="7" destOrd="0" presId="urn:microsoft.com/office/officeart/2005/8/layout/gear1"/>
    <dgm:cxn modelId="{40764745-3A2C-4251-808D-F75D61AD8F85}" type="presParOf" srcId="{C1DC6D38-C925-418C-A3C3-25D3FDCC7905}" destId="{C376EC6B-953B-4A11-99F2-2164E853BD13}" srcOrd="8" destOrd="0" presId="urn:microsoft.com/office/officeart/2005/8/layout/gear1"/>
    <dgm:cxn modelId="{006FD5E7-8502-4827-8394-1A93DF6AE8AE}" type="presParOf" srcId="{C1DC6D38-C925-418C-A3C3-25D3FDCC7905}" destId="{1FF38337-7D36-4EAA-8A10-9AFF49CB1A91}" srcOrd="9" destOrd="0" presId="urn:microsoft.com/office/officeart/2005/8/layout/gear1"/>
    <dgm:cxn modelId="{22B16C27-D406-40FA-A521-C73751B89194}" type="presParOf" srcId="{C1DC6D38-C925-418C-A3C3-25D3FDCC7905}" destId="{7430C08D-9BF0-43C7-B434-B8200EB242E9}" srcOrd="10" destOrd="0" presId="urn:microsoft.com/office/officeart/2005/8/layout/gear1"/>
    <dgm:cxn modelId="{76117719-523C-4EBF-A951-7CA1AF6C0C81}" type="presParOf" srcId="{C1DC6D38-C925-418C-A3C3-25D3FDCC7905}" destId="{072DC071-EB38-4C04-A501-F0B6979DEEF1}" srcOrd="11" destOrd="0" presId="urn:microsoft.com/office/officeart/2005/8/layout/gear1"/>
    <dgm:cxn modelId="{54F918BC-9E48-4C55-B97B-6B9AD1377B1C}" type="presParOf" srcId="{C1DC6D38-C925-418C-A3C3-25D3FDCC7905}" destId="{B7B8823F-0800-4D8D-8342-3F03E421CED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697475-2118-43BD-888E-A27DFD73B37C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10A2EA-5CA7-4C6C-9B45-DD5C9C6AD764}">
      <dgm:prSet phldrT="[Текст]" custT="1"/>
      <dgm:spPr/>
      <dgm:t>
        <a:bodyPr/>
        <a:lstStyle/>
        <a:p>
          <a:r>
            <a:rPr lang="ru-RU" sz="1100" b="1" dirty="0"/>
            <a:t>ВЫСОКИЙ % ВЫПОЛНЕНИЯ СЛОЖНЫХ ЗАДАНИЙ</a:t>
          </a:r>
        </a:p>
      </dgm:t>
    </dgm:pt>
    <dgm:pt modelId="{1080FDE2-EB60-48B9-B24E-2077C4CBE671}" type="parTrans" cxnId="{EC7BEF6B-CC76-458C-A314-1FF4AE7ADD18}">
      <dgm:prSet/>
      <dgm:spPr/>
      <dgm:t>
        <a:bodyPr/>
        <a:lstStyle/>
        <a:p>
          <a:endParaRPr lang="ru-RU"/>
        </a:p>
      </dgm:t>
    </dgm:pt>
    <dgm:pt modelId="{A96E4489-CE81-475C-9364-2C727B3788AF}" type="sibTrans" cxnId="{EC7BEF6B-CC76-458C-A314-1FF4AE7ADD18}">
      <dgm:prSet/>
      <dgm:spPr/>
      <dgm:t>
        <a:bodyPr/>
        <a:lstStyle/>
        <a:p>
          <a:endParaRPr lang="ru-RU"/>
        </a:p>
      </dgm:t>
    </dgm:pt>
    <dgm:pt modelId="{47A8762B-F2AA-4483-857E-543395666E9C}">
      <dgm:prSet phldrT="[Текст]"/>
      <dgm:spPr/>
      <dgm:t>
        <a:bodyPr/>
        <a:lstStyle/>
        <a:p>
          <a:r>
            <a:rPr lang="ru-RU" b="1" dirty="0"/>
            <a:t>РЕЗУЛЬТАТ Ы ВПР НАМНОГО ВЫШЕ  РАЙОННОГО, КРАЕВОГО, ФЕДЕРАЛЬНОГО</a:t>
          </a:r>
        </a:p>
      </dgm:t>
    </dgm:pt>
    <dgm:pt modelId="{4A1E8885-0E12-4DD7-B5F2-B254A751886B}" type="parTrans" cxnId="{E7A6E475-0D75-46F8-BCE4-F662B1780DA7}">
      <dgm:prSet/>
      <dgm:spPr/>
      <dgm:t>
        <a:bodyPr/>
        <a:lstStyle/>
        <a:p>
          <a:endParaRPr lang="ru-RU"/>
        </a:p>
      </dgm:t>
    </dgm:pt>
    <dgm:pt modelId="{D3256C6A-ED17-44D1-812B-D2083BD8DC9E}" type="sibTrans" cxnId="{E7A6E475-0D75-46F8-BCE4-F662B1780DA7}">
      <dgm:prSet/>
      <dgm:spPr/>
      <dgm:t>
        <a:bodyPr/>
        <a:lstStyle/>
        <a:p>
          <a:endParaRPr lang="ru-RU"/>
        </a:p>
      </dgm:t>
    </dgm:pt>
    <dgm:pt modelId="{4F67B9E5-37AD-4EA5-BA61-6364E849E8F6}">
      <dgm:prSet phldrT="[Текст]" custT="1"/>
      <dgm:spPr/>
      <dgm:t>
        <a:bodyPr/>
        <a:lstStyle/>
        <a:p>
          <a:r>
            <a:rPr lang="ru-RU" sz="3200" b="1" dirty="0"/>
            <a:t>-</a:t>
          </a:r>
        </a:p>
      </dgm:t>
    </dgm:pt>
    <dgm:pt modelId="{720FF67D-7C79-4FC2-9DEF-4B5789F56C46}" type="parTrans" cxnId="{A4277E19-CB83-48EA-8FB0-B64DF2735064}">
      <dgm:prSet/>
      <dgm:spPr/>
      <dgm:t>
        <a:bodyPr/>
        <a:lstStyle/>
        <a:p>
          <a:endParaRPr lang="ru-RU"/>
        </a:p>
      </dgm:t>
    </dgm:pt>
    <dgm:pt modelId="{C0780BE3-9ADB-4C7B-A522-71B9D9D581B5}" type="sibTrans" cxnId="{A4277E19-CB83-48EA-8FB0-B64DF2735064}">
      <dgm:prSet/>
      <dgm:spPr/>
      <dgm:t>
        <a:bodyPr/>
        <a:lstStyle/>
        <a:p>
          <a:endParaRPr lang="ru-RU"/>
        </a:p>
      </dgm:t>
    </dgm:pt>
    <dgm:pt modelId="{BC71E7A1-CBDD-4181-B06C-3B9A7762C51F}">
      <dgm:prSet phldrT="[Текст]" custT="1"/>
      <dgm:spPr/>
      <dgm:t>
        <a:bodyPr/>
        <a:lstStyle/>
        <a:p>
          <a:r>
            <a:rPr lang="ru-RU" sz="1050" b="1" dirty="0">
              <a:solidFill>
                <a:srgbClr val="FFFF00"/>
              </a:solidFill>
            </a:rPr>
            <a:t>НЕВЫПОЛНЕНИЕ АККРЕДИТАЦИОННЫХ ПОКАЗАТЕЛЕЙ</a:t>
          </a:r>
        </a:p>
      </dgm:t>
    </dgm:pt>
    <dgm:pt modelId="{DC9841FC-E398-45C6-A79C-2FE86BA6086F}" type="parTrans" cxnId="{FA457150-8AB6-444B-B05F-3C9476CE1365}">
      <dgm:prSet/>
      <dgm:spPr/>
      <dgm:t>
        <a:bodyPr/>
        <a:lstStyle/>
        <a:p>
          <a:endParaRPr lang="ru-RU"/>
        </a:p>
      </dgm:t>
    </dgm:pt>
    <dgm:pt modelId="{EA46F9E1-3EF3-4E00-8018-56EFA316451A}" type="sibTrans" cxnId="{FA457150-8AB6-444B-B05F-3C9476CE1365}">
      <dgm:prSet/>
      <dgm:spPr/>
      <dgm:t>
        <a:bodyPr/>
        <a:lstStyle/>
        <a:p>
          <a:endParaRPr lang="ru-RU"/>
        </a:p>
      </dgm:t>
    </dgm:pt>
    <dgm:pt modelId="{F6BE6078-ECAA-4711-8D6B-241D72607950}">
      <dgm:prSet phldrT="[Текст]" custT="1"/>
      <dgm:spPr/>
      <dgm:t>
        <a:bodyPr/>
        <a:lstStyle/>
        <a:p>
          <a:r>
            <a:rPr lang="ru-RU" sz="1050" b="1" dirty="0">
              <a:solidFill>
                <a:srgbClr val="FFFF00"/>
              </a:solidFill>
            </a:rPr>
            <a:t>ОТСУТСТВИЕ МАССОВЫХ ВЫСОКИХ РЕЗУЛЬТАТОВ НА  ВОШ, НПК</a:t>
          </a:r>
        </a:p>
      </dgm:t>
    </dgm:pt>
    <dgm:pt modelId="{C70ACF37-D633-4AD0-B9D8-0BB3F74825DD}" type="parTrans" cxnId="{3E894DD6-A3D1-4674-911F-42574DC1ACF5}">
      <dgm:prSet/>
      <dgm:spPr/>
      <dgm:t>
        <a:bodyPr/>
        <a:lstStyle/>
        <a:p>
          <a:endParaRPr lang="ru-RU"/>
        </a:p>
      </dgm:t>
    </dgm:pt>
    <dgm:pt modelId="{A8C009CD-5FA6-4B6E-9904-1AAB46365268}" type="sibTrans" cxnId="{3E894DD6-A3D1-4674-911F-42574DC1ACF5}">
      <dgm:prSet/>
      <dgm:spPr/>
      <dgm:t>
        <a:bodyPr/>
        <a:lstStyle/>
        <a:p>
          <a:endParaRPr lang="ru-RU"/>
        </a:p>
      </dgm:t>
    </dgm:pt>
    <dgm:pt modelId="{DCB5AF7A-617A-4A9B-A877-378572B41FCD}">
      <dgm:prSet phldrT="[Текст]" custT="1"/>
      <dgm:spPr/>
      <dgm:t>
        <a:bodyPr/>
        <a:lstStyle/>
        <a:p>
          <a:r>
            <a:rPr lang="ru-RU" sz="1100" b="1" dirty="0">
              <a:solidFill>
                <a:srgbClr val="FFFF00"/>
              </a:solidFill>
            </a:rPr>
            <a:t>НИЗКИЕ  РЕЗУЛЬТАТЫ ОГЭ/ЕГЭ</a:t>
          </a:r>
        </a:p>
      </dgm:t>
    </dgm:pt>
    <dgm:pt modelId="{0A9FB39C-A2C9-428E-B4A9-3E5AA6B68BBA}" type="parTrans" cxnId="{F6A224D8-C0DA-4255-A979-6CAFCAEE86FF}">
      <dgm:prSet/>
      <dgm:spPr/>
      <dgm:t>
        <a:bodyPr/>
        <a:lstStyle/>
        <a:p>
          <a:endParaRPr lang="ru-RU"/>
        </a:p>
      </dgm:t>
    </dgm:pt>
    <dgm:pt modelId="{F6AD3A9C-22FE-4463-BC6F-DFEB8A6F4CB6}" type="sibTrans" cxnId="{F6A224D8-C0DA-4255-A979-6CAFCAEE86FF}">
      <dgm:prSet/>
      <dgm:spPr/>
      <dgm:t>
        <a:bodyPr/>
        <a:lstStyle/>
        <a:p>
          <a:endParaRPr lang="ru-RU"/>
        </a:p>
      </dgm:t>
    </dgm:pt>
    <dgm:pt modelId="{D17B491A-DFC9-40CF-B8AF-BB13F3FA77F4}">
      <dgm:prSet phldrT="[Текст]" custT="1"/>
      <dgm:spPr/>
      <dgm:t>
        <a:bodyPr/>
        <a:lstStyle/>
        <a:p>
          <a:r>
            <a:rPr lang="ru-RU" sz="1050" b="1" dirty="0">
              <a:solidFill>
                <a:srgbClr val="FFFF00"/>
              </a:solidFill>
            </a:rPr>
            <a:t>НАРУШЕНИЕ ПОРЯДКА ПРОВЕДЕНИЯ ГИА</a:t>
          </a:r>
        </a:p>
      </dgm:t>
    </dgm:pt>
    <dgm:pt modelId="{5ED69A92-519C-4FE4-86E6-6EA868FA250E}" type="parTrans" cxnId="{DCD8B24E-5730-40F5-A4B4-332A30BCDFB4}">
      <dgm:prSet/>
      <dgm:spPr/>
      <dgm:t>
        <a:bodyPr/>
        <a:lstStyle/>
        <a:p>
          <a:endParaRPr lang="ru-RU"/>
        </a:p>
      </dgm:t>
    </dgm:pt>
    <dgm:pt modelId="{6CCCC5D9-ED01-4CAE-8903-9ACEE42B76C9}" type="sibTrans" cxnId="{DCD8B24E-5730-40F5-A4B4-332A30BCDFB4}">
      <dgm:prSet/>
      <dgm:spPr/>
      <dgm:t>
        <a:bodyPr/>
        <a:lstStyle/>
        <a:p>
          <a:endParaRPr lang="ru-RU"/>
        </a:p>
      </dgm:t>
    </dgm:pt>
    <dgm:pt modelId="{FB4C62CC-3661-4C8E-83CD-256D95B3406E}">
      <dgm:prSet phldrT="[Текст]"/>
      <dgm:spPr/>
      <dgm:t>
        <a:bodyPr/>
        <a:lstStyle/>
        <a:p>
          <a:endParaRPr lang="ru-RU"/>
        </a:p>
      </dgm:t>
    </dgm:pt>
    <dgm:pt modelId="{3DF1D374-6895-495A-9CB1-4F70632E69C9}" type="parTrans" cxnId="{DAA7EE3B-6648-4042-B12E-FFEA59A86343}">
      <dgm:prSet/>
      <dgm:spPr/>
      <dgm:t>
        <a:bodyPr/>
        <a:lstStyle/>
        <a:p>
          <a:endParaRPr lang="ru-RU"/>
        </a:p>
      </dgm:t>
    </dgm:pt>
    <dgm:pt modelId="{B551E8AC-96ED-42B4-BC65-071196AAB2D6}" type="sibTrans" cxnId="{DAA7EE3B-6648-4042-B12E-FFEA59A86343}">
      <dgm:prSet/>
      <dgm:spPr/>
      <dgm:t>
        <a:bodyPr/>
        <a:lstStyle/>
        <a:p>
          <a:endParaRPr lang="ru-RU"/>
        </a:p>
      </dgm:t>
    </dgm:pt>
    <dgm:pt modelId="{AD5139D6-79A4-450C-932A-406E92307AE3}">
      <dgm:prSet phldrT="[Текст]" custT="1"/>
      <dgm:spPr/>
      <dgm:t>
        <a:bodyPr/>
        <a:lstStyle/>
        <a:p>
          <a:r>
            <a:rPr lang="ru-RU" sz="3200" b="1" dirty="0"/>
            <a:t>+</a:t>
          </a:r>
        </a:p>
      </dgm:t>
    </dgm:pt>
    <dgm:pt modelId="{5DB47447-1052-4B2F-B355-E1F10786D0B0}" type="sibTrans" cxnId="{7906B9F8-BC86-456C-BD43-2C8DDDFA363E}">
      <dgm:prSet/>
      <dgm:spPr/>
      <dgm:t>
        <a:bodyPr/>
        <a:lstStyle/>
        <a:p>
          <a:endParaRPr lang="ru-RU"/>
        </a:p>
      </dgm:t>
    </dgm:pt>
    <dgm:pt modelId="{CEA5EBD6-26D2-420E-9BDD-992D914D385E}" type="parTrans" cxnId="{7906B9F8-BC86-456C-BD43-2C8DDDFA363E}">
      <dgm:prSet/>
      <dgm:spPr/>
      <dgm:t>
        <a:bodyPr/>
        <a:lstStyle/>
        <a:p>
          <a:endParaRPr lang="ru-RU"/>
        </a:p>
      </dgm:t>
    </dgm:pt>
    <dgm:pt modelId="{81950A28-8CB8-4277-ADD0-DF5B871C4E6C}" type="pres">
      <dgm:prSet presAssocID="{B8697475-2118-43BD-888E-A27DFD73B37C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F87D0A-B139-422C-AFB3-FEE16A1DB222}" type="pres">
      <dgm:prSet presAssocID="{B8697475-2118-43BD-888E-A27DFD73B37C}" presName="dummyMaxCanvas" presStyleCnt="0"/>
      <dgm:spPr/>
    </dgm:pt>
    <dgm:pt modelId="{A228038F-8DA9-480F-A989-8F59416A0380}" type="pres">
      <dgm:prSet presAssocID="{B8697475-2118-43BD-888E-A27DFD73B37C}" presName="parentComposite" presStyleCnt="0"/>
      <dgm:spPr/>
    </dgm:pt>
    <dgm:pt modelId="{06594AE0-D0ED-41C6-B3B7-FFB42395E194}" type="pres">
      <dgm:prSet presAssocID="{B8697475-2118-43BD-888E-A27DFD73B37C}" presName="parent1" presStyleLbl="alignAccFollowNode1" presStyleIdx="0" presStyleCnt="4" custScaleY="33784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B6390800-0E0F-4708-AEC5-75ADEDCF4509}" type="pres">
      <dgm:prSet presAssocID="{B8697475-2118-43BD-888E-A27DFD73B37C}" presName="parent2" presStyleLbl="alignAccFollowNode1" presStyleIdx="1" presStyleCnt="4" custScaleX="80631" custScaleY="40430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F582446-C403-4DE0-98FD-975D40E0BF15}" type="pres">
      <dgm:prSet presAssocID="{B8697475-2118-43BD-888E-A27DFD73B37C}" presName="childrenComposite" presStyleCnt="0"/>
      <dgm:spPr/>
    </dgm:pt>
    <dgm:pt modelId="{70707BA1-8437-485B-8A1E-C57F56B9019C}" type="pres">
      <dgm:prSet presAssocID="{B8697475-2118-43BD-888E-A27DFD73B37C}" presName="dummyMaxCanvas_ChildArea" presStyleCnt="0"/>
      <dgm:spPr/>
    </dgm:pt>
    <dgm:pt modelId="{E8EFE1F8-65A9-47D9-8E4D-FDB1FF7A3F2F}" type="pres">
      <dgm:prSet presAssocID="{B8697475-2118-43BD-888E-A27DFD73B37C}" presName="fulcrum" presStyleLbl="alignAccFollowNode1" presStyleIdx="2" presStyleCnt="4"/>
      <dgm:spPr/>
    </dgm:pt>
    <dgm:pt modelId="{6E73BFF0-AF0F-4228-94E1-503481D8FCA9}" type="pres">
      <dgm:prSet presAssocID="{B8697475-2118-43BD-888E-A27DFD73B37C}" presName="balance_24" presStyleLbl="alignAccFollowNode1" presStyleIdx="3" presStyleCnt="4">
        <dgm:presLayoutVars>
          <dgm:bulletEnabled val="1"/>
        </dgm:presLayoutVars>
      </dgm:prSet>
      <dgm:spPr/>
    </dgm:pt>
    <dgm:pt modelId="{DD336960-4999-447F-A28B-8CA7215D7774}" type="pres">
      <dgm:prSet presAssocID="{B8697475-2118-43BD-888E-A27DFD73B37C}" presName="right_24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6E8A83-A80E-4F15-B370-8C23364287A5}" type="pres">
      <dgm:prSet presAssocID="{B8697475-2118-43BD-888E-A27DFD73B37C}" presName="right_24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795D93-D9AB-4D59-9DC6-18DA3903C2DD}" type="pres">
      <dgm:prSet presAssocID="{B8697475-2118-43BD-888E-A27DFD73B37C}" presName="right_24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2ED6DD-58E6-4DA8-A42C-025089825B0B}" type="pres">
      <dgm:prSet presAssocID="{B8697475-2118-43BD-888E-A27DFD73B37C}" presName="right_24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DAAFE0-2276-4A3D-8067-CBDB0E737E88}" type="pres">
      <dgm:prSet presAssocID="{B8697475-2118-43BD-888E-A27DFD73B37C}" presName="left_24_1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16A5B4-1CB4-4E1E-A39B-C770808D01C8}" type="pres">
      <dgm:prSet presAssocID="{B8697475-2118-43BD-888E-A27DFD73B37C}" presName="left_24_2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689A70-83E0-401C-9516-F629770706EE}" type="presOf" srcId="{DCB5AF7A-617A-4A9B-A877-378572B41FCD}" destId="{99795D93-D9AB-4D59-9DC6-18DA3903C2DD}" srcOrd="0" destOrd="0" presId="urn:microsoft.com/office/officeart/2005/8/layout/balance1"/>
    <dgm:cxn modelId="{68FF5195-F8E2-4FAD-B8D7-393B3BC588B1}" type="presOf" srcId="{AD5139D6-79A4-450C-932A-406E92307AE3}" destId="{06594AE0-D0ED-41C6-B3B7-FFB42395E194}" srcOrd="0" destOrd="0" presId="urn:microsoft.com/office/officeart/2005/8/layout/balance1"/>
    <dgm:cxn modelId="{7906B9F8-BC86-456C-BD43-2C8DDDFA363E}" srcId="{B8697475-2118-43BD-888E-A27DFD73B37C}" destId="{AD5139D6-79A4-450C-932A-406E92307AE3}" srcOrd="0" destOrd="0" parTransId="{CEA5EBD6-26D2-420E-9BDD-992D914D385E}" sibTransId="{5DB47447-1052-4B2F-B355-E1F10786D0B0}"/>
    <dgm:cxn modelId="{10410CCD-F803-4F86-9938-C5D3640C91BE}" type="presOf" srcId="{47A8762B-F2AA-4483-857E-543395666E9C}" destId="{8916A5B4-1CB4-4E1E-A39B-C770808D01C8}" srcOrd="0" destOrd="0" presId="urn:microsoft.com/office/officeart/2005/8/layout/balance1"/>
    <dgm:cxn modelId="{48C2AA42-4BEC-466B-929D-1C5E328CD486}" type="presOf" srcId="{B8697475-2118-43BD-888E-A27DFD73B37C}" destId="{81950A28-8CB8-4277-ADD0-DF5B871C4E6C}" srcOrd="0" destOrd="0" presId="urn:microsoft.com/office/officeart/2005/8/layout/balance1"/>
    <dgm:cxn modelId="{DAA7EE3B-6648-4042-B12E-FFEA59A86343}" srcId="{4F67B9E5-37AD-4EA5-BA61-6364E849E8F6}" destId="{FB4C62CC-3661-4C8E-83CD-256D95B3406E}" srcOrd="4" destOrd="0" parTransId="{3DF1D374-6895-495A-9CB1-4F70632E69C9}" sibTransId="{B551E8AC-96ED-42B4-BC65-071196AAB2D6}"/>
    <dgm:cxn modelId="{5D7DDEE6-3D9E-4AFC-AE69-EB1456FC46D3}" type="presOf" srcId="{D17B491A-DFC9-40CF-B8AF-BB13F3FA77F4}" destId="{6B2ED6DD-58E6-4DA8-A42C-025089825B0B}" srcOrd="0" destOrd="0" presId="urn:microsoft.com/office/officeart/2005/8/layout/balance1"/>
    <dgm:cxn modelId="{FA457150-8AB6-444B-B05F-3C9476CE1365}" srcId="{4F67B9E5-37AD-4EA5-BA61-6364E849E8F6}" destId="{BC71E7A1-CBDD-4181-B06C-3B9A7762C51F}" srcOrd="0" destOrd="0" parTransId="{DC9841FC-E398-45C6-A79C-2FE86BA6086F}" sibTransId="{EA46F9E1-3EF3-4E00-8018-56EFA316451A}"/>
    <dgm:cxn modelId="{35095E7D-5AD6-4836-AADA-3ACADD09DD15}" type="presOf" srcId="{BC71E7A1-CBDD-4181-B06C-3B9A7762C51F}" destId="{DD336960-4999-447F-A28B-8CA7215D7774}" srcOrd="0" destOrd="0" presId="urn:microsoft.com/office/officeart/2005/8/layout/balance1"/>
    <dgm:cxn modelId="{E7A6E475-0D75-46F8-BCE4-F662B1780DA7}" srcId="{AD5139D6-79A4-450C-932A-406E92307AE3}" destId="{47A8762B-F2AA-4483-857E-543395666E9C}" srcOrd="1" destOrd="0" parTransId="{4A1E8885-0E12-4DD7-B5F2-B254A751886B}" sibTransId="{D3256C6A-ED17-44D1-812B-D2083BD8DC9E}"/>
    <dgm:cxn modelId="{3E894DD6-A3D1-4674-911F-42574DC1ACF5}" srcId="{4F67B9E5-37AD-4EA5-BA61-6364E849E8F6}" destId="{F6BE6078-ECAA-4711-8D6B-241D72607950}" srcOrd="1" destOrd="0" parTransId="{C70ACF37-D633-4AD0-B9D8-0BB3F74825DD}" sibTransId="{A8C009CD-5FA6-4B6E-9904-1AAB46365268}"/>
    <dgm:cxn modelId="{F6A224D8-C0DA-4255-A979-6CAFCAEE86FF}" srcId="{4F67B9E5-37AD-4EA5-BA61-6364E849E8F6}" destId="{DCB5AF7A-617A-4A9B-A877-378572B41FCD}" srcOrd="2" destOrd="0" parTransId="{0A9FB39C-A2C9-428E-B4A9-3E5AA6B68BBA}" sibTransId="{F6AD3A9C-22FE-4463-BC6F-DFEB8A6F4CB6}"/>
    <dgm:cxn modelId="{50C6224A-84AD-4DD8-951D-70CA40A57397}" type="presOf" srcId="{F6BE6078-ECAA-4711-8D6B-241D72607950}" destId="{AF6E8A83-A80E-4F15-B370-8C23364287A5}" srcOrd="0" destOrd="0" presId="urn:microsoft.com/office/officeart/2005/8/layout/balance1"/>
    <dgm:cxn modelId="{DCD8B24E-5730-40F5-A4B4-332A30BCDFB4}" srcId="{4F67B9E5-37AD-4EA5-BA61-6364E849E8F6}" destId="{D17B491A-DFC9-40CF-B8AF-BB13F3FA77F4}" srcOrd="3" destOrd="0" parTransId="{5ED69A92-519C-4FE4-86E6-6EA868FA250E}" sibTransId="{6CCCC5D9-ED01-4CAE-8903-9ACEE42B76C9}"/>
    <dgm:cxn modelId="{A4277E19-CB83-48EA-8FB0-B64DF2735064}" srcId="{B8697475-2118-43BD-888E-A27DFD73B37C}" destId="{4F67B9E5-37AD-4EA5-BA61-6364E849E8F6}" srcOrd="1" destOrd="0" parTransId="{720FF67D-7C79-4FC2-9DEF-4B5789F56C46}" sibTransId="{C0780BE3-9ADB-4C7B-A522-71B9D9D581B5}"/>
    <dgm:cxn modelId="{0A66BFDD-E2A5-485B-AA21-13506E8E20C8}" type="presOf" srcId="{4F67B9E5-37AD-4EA5-BA61-6364E849E8F6}" destId="{B6390800-0E0F-4708-AEC5-75ADEDCF4509}" srcOrd="0" destOrd="0" presId="urn:microsoft.com/office/officeart/2005/8/layout/balance1"/>
    <dgm:cxn modelId="{EC7BEF6B-CC76-458C-A314-1FF4AE7ADD18}" srcId="{AD5139D6-79A4-450C-932A-406E92307AE3}" destId="{2610A2EA-5CA7-4C6C-9B45-DD5C9C6AD764}" srcOrd="0" destOrd="0" parTransId="{1080FDE2-EB60-48B9-B24E-2077C4CBE671}" sibTransId="{A96E4489-CE81-475C-9364-2C727B3788AF}"/>
    <dgm:cxn modelId="{3201E7D2-C666-4865-9780-1258D268D6CE}" type="presOf" srcId="{2610A2EA-5CA7-4C6C-9B45-DD5C9C6AD764}" destId="{79DAAFE0-2276-4A3D-8067-CBDB0E737E88}" srcOrd="0" destOrd="0" presId="urn:microsoft.com/office/officeart/2005/8/layout/balance1"/>
    <dgm:cxn modelId="{869E6E90-C787-48B6-912D-519C4E567C35}" type="presParOf" srcId="{81950A28-8CB8-4277-ADD0-DF5B871C4E6C}" destId="{3EF87D0A-B139-422C-AFB3-FEE16A1DB222}" srcOrd="0" destOrd="0" presId="urn:microsoft.com/office/officeart/2005/8/layout/balance1"/>
    <dgm:cxn modelId="{146829E7-3545-4E38-9896-3A093837EED9}" type="presParOf" srcId="{81950A28-8CB8-4277-ADD0-DF5B871C4E6C}" destId="{A228038F-8DA9-480F-A989-8F59416A0380}" srcOrd="1" destOrd="0" presId="urn:microsoft.com/office/officeart/2005/8/layout/balance1"/>
    <dgm:cxn modelId="{2D1A82DC-CFFB-45C9-9F5B-238D939C66A6}" type="presParOf" srcId="{A228038F-8DA9-480F-A989-8F59416A0380}" destId="{06594AE0-D0ED-41C6-B3B7-FFB42395E194}" srcOrd="0" destOrd="0" presId="urn:microsoft.com/office/officeart/2005/8/layout/balance1"/>
    <dgm:cxn modelId="{70021806-CBA5-4B45-A086-C6DF3BFB3DD1}" type="presParOf" srcId="{A228038F-8DA9-480F-A989-8F59416A0380}" destId="{B6390800-0E0F-4708-AEC5-75ADEDCF4509}" srcOrd="1" destOrd="0" presId="urn:microsoft.com/office/officeart/2005/8/layout/balance1"/>
    <dgm:cxn modelId="{1674FA53-A9B8-423B-9185-D79686D54A14}" type="presParOf" srcId="{81950A28-8CB8-4277-ADD0-DF5B871C4E6C}" destId="{9F582446-C403-4DE0-98FD-975D40E0BF15}" srcOrd="2" destOrd="0" presId="urn:microsoft.com/office/officeart/2005/8/layout/balance1"/>
    <dgm:cxn modelId="{AD7C5160-32A7-470F-ABAD-E2AD1FA859C5}" type="presParOf" srcId="{9F582446-C403-4DE0-98FD-975D40E0BF15}" destId="{70707BA1-8437-485B-8A1E-C57F56B9019C}" srcOrd="0" destOrd="0" presId="urn:microsoft.com/office/officeart/2005/8/layout/balance1"/>
    <dgm:cxn modelId="{61423800-61F7-42E5-971A-848CFEFD469A}" type="presParOf" srcId="{9F582446-C403-4DE0-98FD-975D40E0BF15}" destId="{E8EFE1F8-65A9-47D9-8E4D-FDB1FF7A3F2F}" srcOrd="1" destOrd="0" presId="urn:microsoft.com/office/officeart/2005/8/layout/balance1"/>
    <dgm:cxn modelId="{DE3CCC81-0888-423A-867A-F9AB7B942C74}" type="presParOf" srcId="{9F582446-C403-4DE0-98FD-975D40E0BF15}" destId="{6E73BFF0-AF0F-4228-94E1-503481D8FCA9}" srcOrd="2" destOrd="0" presId="urn:microsoft.com/office/officeart/2005/8/layout/balance1"/>
    <dgm:cxn modelId="{06E53527-DC43-4186-AFFD-EDEDC9F6EEB4}" type="presParOf" srcId="{9F582446-C403-4DE0-98FD-975D40E0BF15}" destId="{DD336960-4999-447F-A28B-8CA7215D7774}" srcOrd="3" destOrd="0" presId="urn:microsoft.com/office/officeart/2005/8/layout/balance1"/>
    <dgm:cxn modelId="{D516CF7A-C20B-473D-8036-7374E028B130}" type="presParOf" srcId="{9F582446-C403-4DE0-98FD-975D40E0BF15}" destId="{AF6E8A83-A80E-4F15-B370-8C23364287A5}" srcOrd="4" destOrd="0" presId="urn:microsoft.com/office/officeart/2005/8/layout/balance1"/>
    <dgm:cxn modelId="{9F22C400-43A6-4BF5-948B-8D8F30E37447}" type="presParOf" srcId="{9F582446-C403-4DE0-98FD-975D40E0BF15}" destId="{99795D93-D9AB-4D59-9DC6-18DA3903C2DD}" srcOrd="5" destOrd="0" presId="urn:microsoft.com/office/officeart/2005/8/layout/balance1"/>
    <dgm:cxn modelId="{04754B7E-9E74-4F4C-9CDE-8A304226D97D}" type="presParOf" srcId="{9F582446-C403-4DE0-98FD-975D40E0BF15}" destId="{6B2ED6DD-58E6-4DA8-A42C-025089825B0B}" srcOrd="6" destOrd="0" presId="urn:microsoft.com/office/officeart/2005/8/layout/balance1"/>
    <dgm:cxn modelId="{17394822-52A6-4CD8-B74B-15D57AA16067}" type="presParOf" srcId="{9F582446-C403-4DE0-98FD-975D40E0BF15}" destId="{79DAAFE0-2276-4A3D-8067-CBDB0E737E88}" srcOrd="7" destOrd="0" presId="urn:microsoft.com/office/officeart/2005/8/layout/balance1"/>
    <dgm:cxn modelId="{DBEBDC6F-7FE5-470A-A32C-E220A90167E0}" type="presParOf" srcId="{9F582446-C403-4DE0-98FD-975D40E0BF15}" destId="{8916A5B4-1CB4-4E1E-A39B-C770808D01C8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3F25F-6182-4FC4-A69F-50947E843BEB}">
      <dsp:nvSpPr>
        <dsp:cNvPr id="0" name=""/>
        <dsp:cNvSpPr/>
      </dsp:nvSpPr>
      <dsp:spPr>
        <a:xfrm>
          <a:off x="631870" y="0"/>
          <a:ext cx="7161195" cy="424847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1AE9CC-D94F-4198-BF72-35B556C62594}">
      <dsp:nvSpPr>
        <dsp:cNvPr id="0" name=""/>
        <dsp:cNvSpPr/>
      </dsp:nvSpPr>
      <dsp:spPr>
        <a:xfrm>
          <a:off x="2491" y="1274541"/>
          <a:ext cx="2278224" cy="1699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Текущий контроль успеваемости*</a:t>
          </a:r>
        </a:p>
      </dsp:txBody>
      <dsp:txXfrm>
        <a:off x="85448" y="1357498"/>
        <a:ext cx="2112310" cy="1533474"/>
      </dsp:txXfrm>
    </dsp:sp>
    <dsp:sp modelId="{2CFB9346-CF0B-4167-B40F-7D1B9A3A19F3}">
      <dsp:nvSpPr>
        <dsp:cNvPr id="0" name=""/>
        <dsp:cNvSpPr/>
      </dsp:nvSpPr>
      <dsp:spPr>
        <a:xfrm>
          <a:off x="2604055" y="1274541"/>
          <a:ext cx="2776567" cy="1699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Промежуточная аттестация* </a:t>
          </a:r>
        </a:p>
      </dsp:txBody>
      <dsp:txXfrm>
        <a:off x="2687012" y="1357498"/>
        <a:ext cx="2610653" cy="1533474"/>
      </dsp:txXfrm>
    </dsp:sp>
    <dsp:sp modelId="{C2442726-AF7D-4166-B9EC-2B1519831FCA}">
      <dsp:nvSpPr>
        <dsp:cNvPr id="0" name=""/>
        <dsp:cNvSpPr/>
      </dsp:nvSpPr>
      <dsp:spPr>
        <a:xfrm>
          <a:off x="5706454" y="1189053"/>
          <a:ext cx="2718481" cy="1944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Мониторинг контроля качества</a:t>
          </a:r>
          <a:r>
            <a:rPr lang="ru-RU" sz="2600" kern="1200" dirty="0"/>
            <a:t> </a:t>
          </a:r>
          <a:r>
            <a:rPr lang="ru-RU" sz="2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подготовки обучающихся **</a:t>
          </a:r>
        </a:p>
      </dsp:txBody>
      <dsp:txXfrm>
        <a:off x="5801363" y="1283962"/>
        <a:ext cx="2528663" cy="1754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DA1FF-A474-452C-8444-A5F00F2D44CB}">
      <dsp:nvSpPr>
        <dsp:cNvPr id="0" name=""/>
        <dsp:cNvSpPr/>
      </dsp:nvSpPr>
      <dsp:spPr>
        <a:xfrm>
          <a:off x="2808228" y="143940"/>
          <a:ext cx="1979992" cy="1979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FF00"/>
              </a:solidFill>
            </a:rPr>
            <a:t>Образовательная</a:t>
          </a:r>
          <a:r>
            <a:rPr lang="ru-RU" sz="1400" b="1" kern="1200" dirty="0"/>
            <a:t> </a:t>
          </a:r>
          <a:r>
            <a:rPr lang="ru-RU" sz="1400" b="1" kern="1200" dirty="0">
              <a:solidFill>
                <a:srgbClr val="FFFF00"/>
              </a:solidFill>
            </a:rPr>
            <a:t>программа</a:t>
          </a:r>
        </a:p>
      </dsp:txBody>
      <dsp:txXfrm>
        <a:off x="3098191" y="433903"/>
        <a:ext cx="1400066" cy="1400066"/>
      </dsp:txXfrm>
    </dsp:sp>
    <dsp:sp modelId="{E9858F97-C599-463B-BCE8-B653766EBAEF}">
      <dsp:nvSpPr>
        <dsp:cNvPr id="0" name=""/>
        <dsp:cNvSpPr/>
      </dsp:nvSpPr>
      <dsp:spPr>
        <a:xfrm rot="1895731">
          <a:off x="4704348" y="1468620"/>
          <a:ext cx="225004" cy="583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709351" y="1567685"/>
        <a:ext cx="157503" cy="350243"/>
      </dsp:txXfrm>
    </dsp:sp>
    <dsp:sp modelId="{DC180482-72EF-48D1-A4DC-D2B8AA9BCACE}">
      <dsp:nvSpPr>
        <dsp:cNvPr id="0" name=""/>
        <dsp:cNvSpPr/>
      </dsp:nvSpPr>
      <dsp:spPr>
        <a:xfrm>
          <a:off x="4856329" y="1403720"/>
          <a:ext cx="1979992" cy="1979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FF00"/>
              </a:solidFill>
            </a:rPr>
            <a:t>Локальный нормативный акт о применении результатов ВПР</a:t>
          </a:r>
        </a:p>
      </dsp:txBody>
      <dsp:txXfrm>
        <a:off x="5146292" y="1693683"/>
        <a:ext cx="1400066" cy="1400066"/>
      </dsp:txXfrm>
    </dsp:sp>
    <dsp:sp modelId="{B8B254F0-80F8-48EE-847B-FDF51DA144C8}">
      <dsp:nvSpPr>
        <dsp:cNvPr id="0" name=""/>
        <dsp:cNvSpPr/>
      </dsp:nvSpPr>
      <dsp:spPr>
        <a:xfrm rot="6451389">
          <a:off x="5335674" y="3285091"/>
          <a:ext cx="274100" cy="583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5389168" y="3362632"/>
        <a:ext cx="191870" cy="350243"/>
      </dsp:txXfrm>
    </dsp:sp>
    <dsp:sp modelId="{B4F30B4C-A772-49D8-ABEA-7B534D57DDA7}">
      <dsp:nvSpPr>
        <dsp:cNvPr id="0" name=""/>
        <dsp:cNvSpPr/>
      </dsp:nvSpPr>
      <dsp:spPr>
        <a:xfrm>
          <a:off x="4104455" y="3785004"/>
          <a:ext cx="1979992" cy="1979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FF00"/>
              </a:solidFill>
            </a:rPr>
            <a:t>Отражение результатов в школьной документации</a:t>
          </a:r>
        </a:p>
      </dsp:txBody>
      <dsp:txXfrm>
        <a:off x="4394418" y="4074967"/>
        <a:ext cx="1400066" cy="1400066"/>
      </dsp:txXfrm>
    </dsp:sp>
    <dsp:sp modelId="{1811C9E0-8694-43F9-B803-9C74625895A5}">
      <dsp:nvSpPr>
        <dsp:cNvPr id="0" name=""/>
        <dsp:cNvSpPr/>
      </dsp:nvSpPr>
      <dsp:spPr>
        <a:xfrm rot="10842402">
          <a:off x="3537172" y="4466394"/>
          <a:ext cx="400952" cy="583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3657453" y="4583884"/>
        <a:ext cx="280666" cy="350243"/>
      </dsp:txXfrm>
    </dsp:sp>
    <dsp:sp modelId="{BB902783-45B9-4A8C-92C9-DD3623C9243C}">
      <dsp:nvSpPr>
        <dsp:cNvPr id="0" name=""/>
        <dsp:cNvSpPr/>
      </dsp:nvSpPr>
      <dsp:spPr>
        <a:xfrm>
          <a:off x="1368156" y="3751252"/>
          <a:ext cx="1979992" cy="1979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FF00"/>
              </a:solidFill>
            </a:rPr>
            <a:t>Влияние результатов ВПР на  отметки по предметам</a:t>
          </a:r>
        </a:p>
      </dsp:txBody>
      <dsp:txXfrm>
        <a:off x="1658119" y="4041215"/>
        <a:ext cx="1400066" cy="1400066"/>
      </dsp:txXfrm>
    </dsp:sp>
    <dsp:sp modelId="{14EE6D5C-5B9F-41FD-8D6A-2610F11483FD}">
      <dsp:nvSpPr>
        <dsp:cNvPr id="0" name=""/>
        <dsp:cNvSpPr/>
      </dsp:nvSpPr>
      <dsp:spPr>
        <a:xfrm rot="15191228">
          <a:off x="1865298" y="3265145"/>
          <a:ext cx="270046" cy="583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1917522" y="3420669"/>
        <a:ext cx="189032" cy="350243"/>
      </dsp:txXfrm>
    </dsp:sp>
    <dsp:sp modelId="{EB83B926-C82A-4BC3-8E70-0A4C60FB598B}">
      <dsp:nvSpPr>
        <dsp:cNvPr id="0" name=""/>
        <dsp:cNvSpPr/>
      </dsp:nvSpPr>
      <dsp:spPr>
        <a:xfrm>
          <a:off x="648072" y="1368154"/>
          <a:ext cx="1979992" cy="1979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Анализ полученных результатов ВПР</a:t>
          </a:r>
        </a:p>
      </dsp:txBody>
      <dsp:txXfrm>
        <a:off x="938035" y="1658117"/>
        <a:ext cx="1400066" cy="1400066"/>
      </dsp:txXfrm>
    </dsp:sp>
    <dsp:sp modelId="{17D2F221-94FD-4993-9571-48D933E3C39D}">
      <dsp:nvSpPr>
        <dsp:cNvPr id="0" name=""/>
        <dsp:cNvSpPr/>
      </dsp:nvSpPr>
      <dsp:spPr>
        <a:xfrm rot="19827523">
          <a:off x="2578303" y="1457893"/>
          <a:ext cx="266559" cy="583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583501" y="1594355"/>
        <a:ext cx="186591" cy="3502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2832C-B067-44DD-BACC-D3EA1EC0BADE}">
      <dsp:nvSpPr>
        <dsp:cNvPr id="0" name=""/>
        <dsp:cNvSpPr/>
      </dsp:nvSpPr>
      <dsp:spPr>
        <a:xfrm>
          <a:off x="1754044" y="1708878"/>
          <a:ext cx="1835888" cy="1835888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Несоответствие отметок за 4 и 5 класс по предметам</a:t>
          </a:r>
        </a:p>
      </dsp:txBody>
      <dsp:txXfrm>
        <a:off x="2123139" y="2138926"/>
        <a:ext cx="1097698" cy="943684"/>
      </dsp:txXfrm>
    </dsp:sp>
    <dsp:sp modelId="{B6DDB93C-98F6-49B3-A128-9A8544C0E917}">
      <dsp:nvSpPr>
        <dsp:cNvPr id="0" name=""/>
        <dsp:cNvSpPr/>
      </dsp:nvSpPr>
      <dsp:spPr>
        <a:xfrm>
          <a:off x="157348" y="1071865"/>
          <a:ext cx="1997192" cy="198066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Высокий % выполнения сложных заданий</a:t>
          </a:r>
        </a:p>
      </dsp:txBody>
      <dsp:txXfrm>
        <a:off x="658389" y="1573517"/>
        <a:ext cx="995110" cy="977359"/>
      </dsp:txXfrm>
    </dsp:sp>
    <dsp:sp modelId="{984158A7-43C9-483F-9AFE-2F0E75D6C4D9}">
      <dsp:nvSpPr>
        <dsp:cNvPr id="0" name=""/>
        <dsp:cNvSpPr/>
      </dsp:nvSpPr>
      <dsp:spPr>
        <a:xfrm rot="20700000">
          <a:off x="1219144" y="2036"/>
          <a:ext cx="1878520" cy="201173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Низкий % выполнения</a:t>
          </a:r>
          <a:r>
            <a:rPr lang="ru-RU" sz="1000" kern="1200" dirty="0"/>
            <a:t> </a:t>
          </a:r>
          <a:r>
            <a:rPr lang="ru-RU" sz="1400" kern="1200" dirty="0" smtClean="0">
              <a:solidFill>
                <a:prstClr val="white"/>
              </a:solidFill>
              <a:latin typeface="Calibri"/>
              <a:ea typeface="+mn-ea"/>
              <a:cs typeface="+mn-cs"/>
            </a:rPr>
            <a:t>базовых заданий</a:t>
          </a:r>
          <a:endParaRPr lang="ru-RU" sz="14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sp:txBody>
      <dsp:txXfrm rot="-20700000">
        <a:off x="1623257" y="451169"/>
        <a:ext cx="1070293" cy="1113466"/>
      </dsp:txXfrm>
    </dsp:sp>
    <dsp:sp modelId="{7430C08D-9BF0-43C7-B434-B8200EB242E9}">
      <dsp:nvSpPr>
        <dsp:cNvPr id="0" name=""/>
        <dsp:cNvSpPr/>
      </dsp:nvSpPr>
      <dsp:spPr>
        <a:xfrm>
          <a:off x="1603704" y="1437024"/>
          <a:ext cx="2349937" cy="2349937"/>
        </a:xfrm>
        <a:prstGeom prst="circularArrow">
          <a:avLst>
            <a:gd name="adj1" fmla="val 4687"/>
            <a:gd name="adj2" fmla="val 299029"/>
            <a:gd name="adj3" fmla="val 2491650"/>
            <a:gd name="adj4" fmla="val 1591513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DC071-EB38-4C04-A501-F0B6979DEEF1}">
      <dsp:nvSpPr>
        <dsp:cNvPr id="0" name=""/>
        <dsp:cNvSpPr/>
      </dsp:nvSpPr>
      <dsp:spPr>
        <a:xfrm>
          <a:off x="449431" y="983188"/>
          <a:ext cx="1707376" cy="170737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B8823F-0800-4D8D-8342-3F03E421CEDB}">
      <dsp:nvSpPr>
        <dsp:cNvPr id="0" name=""/>
        <dsp:cNvSpPr/>
      </dsp:nvSpPr>
      <dsp:spPr>
        <a:xfrm>
          <a:off x="1131131" y="70921"/>
          <a:ext cx="1840895" cy="184089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94AE0-D0ED-41C6-B3B7-FFB42395E194}">
      <dsp:nvSpPr>
        <dsp:cNvPr id="0" name=""/>
        <dsp:cNvSpPr/>
      </dsp:nvSpPr>
      <dsp:spPr>
        <a:xfrm>
          <a:off x="1762747" y="355660"/>
          <a:ext cx="1933635" cy="3629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/>
            <a:t>+</a:t>
          </a:r>
        </a:p>
      </dsp:txBody>
      <dsp:txXfrm>
        <a:off x="1773377" y="366290"/>
        <a:ext cx="1912375" cy="341661"/>
      </dsp:txXfrm>
    </dsp:sp>
    <dsp:sp modelId="{B6390800-0E0F-4708-AEC5-75ADEDCF4509}">
      <dsp:nvSpPr>
        <dsp:cNvPr id="0" name=""/>
        <dsp:cNvSpPr/>
      </dsp:nvSpPr>
      <dsp:spPr>
        <a:xfrm>
          <a:off x="4743039" y="319962"/>
          <a:ext cx="1559109" cy="43431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/>
            <a:t>-</a:t>
          </a:r>
        </a:p>
      </dsp:txBody>
      <dsp:txXfrm>
        <a:off x="4755760" y="332683"/>
        <a:ext cx="1533667" cy="408874"/>
      </dsp:txXfrm>
    </dsp:sp>
    <dsp:sp modelId="{E8EFE1F8-65A9-47D9-8E4D-FDB1FF7A3F2F}">
      <dsp:nvSpPr>
        <dsp:cNvPr id="0" name=""/>
        <dsp:cNvSpPr/>
      </dsp:nvSpPr>
      <dsp:spPr>
        <a:xfrm>
          <a:off x="3629607" y="4565528"/>
          <a:ext cx="805681" cy="805681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73BFF0-AF0F-4228-94E1-503481D8FCA9}">
      <dsp:nvSpPr>
        <dsp:cNvPr id="0" name=""/>
        <dsp:cNvSpPr/>
      </dsp:nvSpPr>
      <dsp:spPr>
        <a:xfrm rot="240000">
          <a:off x="1614665" y="4220284"/>
          <a:ext cx="4835565" cy="3381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336960-4999-447F-A28B-8CA7215D7774}">
      <dsp:nvSpPr>
        <dsp:cNvPr id="0" name=""/>
        <dsp:cNvSpPr/>
      </dsp:nvSpPr>
      <dsp:spPr>
        <a:xfrm rot="240000">
          <a:off x="4523205" y="3611120"/>
          <a:ext cx="1918938" cy="662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>
              <a:solidFill>
                <a:srgbClr val="FFFF00"/>
              </a:solidFill>
            </a:rPr>
            <a:t>НЕВЫПОЛНЕНИЕ АККРЕДИТАЦИОННЫХ ПОКАЗАТЕЛЕЙ</a:t>
          </a:r>
        </a:p>
      </dsp:txBody>
      <dsp:txXfrm>
        <a:off x="4555555" y="3643470"/>
        <a:ext cx="1854238" cy="597994"/>
      </dsp:txXfrm>
    </dsp:sp>
    <dsp:sp modelId="{AF6E8A83-A80E-4F15-B370-8C23364287A5}">
      <dsp:nvSpPr>
        <dsp:cNvPr id="0" name=""/>
        <dsp:cNvSpPr/>
      </dsp:nvSpPr>
      <dsp:spPr>
        <a:xfrm rot="240000">
          <a:off x="4576917" y="2902120"/>
          <a:ext cx="1918938" cy="662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>
              <a:solidFill>
                <a:srgbClr val="FFFF00"/>
              </a:solidFill>
            </a:rPr>
            <a:t>ОТСУТСТВИЕ МАССОВЫХ ВЫСОКИХ РЕЗУЛЬТАТОВ НА  ВОШ, НПК</a:t>
          </a:r>
        </a:p>
      </dsp:txBody>
      <dsp:txXfrm>
        <a:off x="4609267" y="2934470"/>
        <a:ext cx="1854238" cy="597994"/>
      </dsp:txXfrm>
    </dsp:sp>
    <dsp:sp modelId="{99795D93-D9AB-4D59-9DC6-18DA3903C2DD}">
      <dsp:nvSpPr>
        <dsp:cNvPr id="0" name=""/>
        <dsp:cNvSpPr/>
      </dsp:nvSpPr>
      <dsp:spPr>
        <a:xfrm rot="240000">
          <a:off x="4630629" y="2193121"/>
          <a:ext cx="1918938" cy="662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>
              <a:solidFill>
                <a:srgbClr val="FFFF00"/>
              </a:solidFill>
            </a:rPr>
            <a:t>НИЗКИЕ  РЕЗУЛЬТАТЫ ОГЭ/ЕГЭ</a:t>
          </a:r>
        </a:p>
      </dsp:txBody>
      <dsp:txXfrm>
        <a:off x="4662979" y="2225471"/>
        <a:ext cx="1854238" cy="597994"/>
      </dsp:txXfrm>
    </dsp:sp>
    <dsp:sp modelId="{6B2ED6DD-58E6-4DA8-A42C-025089825B0B}">
      <dsp:nvSpPr>
        <dsp:cNvPr id="0" name=""/>
        <dsp:cNvSpPr/>
      </dsp:nvSpPr>
      <dsp:spPr>
        <a:xfrm rot="240000">
          <a:off x="4684341" y="1484121"/>
          <a:ext cx="1918938" cy="662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>
              <a:solidFill>
                <a:srgbClr val="FFFF00"/>
              </a:solidFill>
            </a:rPr>
            <a:t>НАРУШЕНИЕ ПОРЯДКА ПРОВЕДЕНИЯ ГИА</a:t>
          </a:r>
        </a:p>
      </dsp:txBody>
      <dsp:txXfrm>
        <a:off x="4716691" y="1516471"/>
        <a:ext cx="1854238" cy="597994"/>
      </dsp:txXfrm>
    </dsp:sp>
    <dsp:sp modelId="{79DAAFE0-2276-4A3D-8067-CBDB0E737E88}">
      <dsp:nvSpPr>
        <dsp:cNvPr id="0" name=""/>
        <dsp:cNvSpPr/>
      </dsp:nvSpPr>
      <dsp:spPr>
        <a:xfrm rot="240000">
          <a:off x="1730176" y="3417757"/>
          <a:ext cx="1918938" cy="662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/>
            <a:t>ВЫСОКИЙ % ВЫПОЛНЕНИЯ СЛОЖНЫХ ЗАДАНИЙ</a:t>
          </a:r>
        </a:p>
      </dsp:txBody>
      <dsp:txXfrm>
        <a:off x="1762526" y="3450107"/>
        <a:ext cx="1854238" cy="597994"/>
      </dsp:txXfrm>
    </dsp:sp>
    <dsp:sp modelId="{8916A5B4-1CB4-4E1E-A39B-C770808D01C8}">
      <dsp:nvSpPr>
        <dsp:cNvPr id="0" name=""/>
        <dsp:cNvSpPr/>
      </dsp:nvSpPr>
      <dsp:spPr>
        <a:xfrm rot="240000">
          <a:off x="1783888" y="2708757"/>
          <a:ext cx="1918938" cy="662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/>
            <a:t>РЕЗУЛЬТАТ Ы ВПР НАМНОГО ВЫШЕ  РАЙОННОГО, КРАЕВОГО, ФЕДЕРАЛЬНОГО</a:t>
          </a:r>
        </a:p>
      </dsp:txBody>
      <dsp:txXfrm>
        <a:off x="1816238" y="2741107"/>
        <a:ext cx="1854238" cy="597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363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/>
            </a:lvl1pPr>
          </a:lstStyle>
          <a:p>
            <a:fld id="{0D1CBD1E-E91B-4AC2-82BB-BA20FD55E5BF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6" tIns="45418" rIns="90836" bIns="454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0836" tIns="45418" rIns="90836" bIns="4541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21582" cy="493633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>
              <a:defRPr sz="1200"/>
            </a:lvl1pPr>
          </a:lstStyle>
          <a:p>
            <a:fld id="{6053CF37-4D3B-4244-A683-C03587036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082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Пересдать предмет по выбору после удаления нельзя. придется ждать год и сдавать этот ЕГЭ заново.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3CF37-4D3B-4244-A683-C035870369E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719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ioco.ru/obraztsi_i_opisaniya_vpr_202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920880" cy="2736304"/>
          </a:xfrm>
        </p:spPr>
        <p:txBody>
          <a:bodyPr>
            <a:noAutofit/>
          </a:bodyPr>
          <a:lstStyle/>
          <a:p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Роль учителя при подготовке обучающихся к ВПР: </a:t>
            </a:r>
            <a:b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ответственность и профилактика необъективности проведения ВПР. Законодательство о ВПР.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75176" y="3959750"/>
            <a:ext cx="3661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Конжева Т.Н.,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сектора отдела по надзору и контролю за соблюдением законодательства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252028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9676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3491880" y="2708920"/>
            <a:ext cx="2448272" cy="187220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Мотивация обучающихся на 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достижение результатов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-обязательное условие </a:t>
            </a:r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успешного прохождения 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всех оценочных процедур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851" y="260648"/>
            <a:ext cx="8229600" cy="11430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sz="2000" dirty="0"/>
              <a:t>Ключевые позиции предлагаемой системы взаимодействия учителя</a:t>
            </a:r>
            <a:br>
              <a:rPr lang="ru-RU" sz="2000" dirty="0"/>
            </a:br>
            <a:r>
              <a:rPr lang="ru-RU" sz="2000" dirty="0"/>
              <a:t>(с обучающимися, родителями и классными руководителями )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295636" y="1461171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44" y="2204864"/>
            <a:ext cx="22322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Использование положительного опыта </a:t>
            </a:r>
            <a:r>
              <a:rPr lang="ru-RU" sz="1600" dirty="0"/>
              <a:t>коллег </a:t>
            </a:r>
            <a:r>
              <a:rPr lang="ru-RU" sz="1600" dirty="0" smtClean="0"/>
              <a:t>при подготовке обучающихся по отдельным темам преподаваемого учебного предмета</a:t>
            </a:r>
            <a:endParaRPr lang="ru-RU" sz="1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912260" y="1484784"/>
            <a:ext cx="684076" cy="5495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308093" y="2119788"/>
            <a:ext cx="23762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 оказание 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всесторонней индивидуальной </a:t>
            </a:r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помощи </a:t>
            </a:r>
            <a:r>
              <a:rPr lang="ru-RU" sz="1600" dirty="0"/>
              <a:t>об</a:t>
            </a:r>
            <a:r>
              <a:rPr lang="ru-RU" sz="1600" dirty="0" smtClean="0"/>
              <a:t>учающимся </a:t>
            </a:r>
            <a:r>
              <a:rPr lang="ru-RU" sz="1600" dirty="0"/>
              <a:t>на протяжении всего </a:t>
            </a:r>
            <a:r>
              <a:rPr lang="ru-RU" sz="1600" dirty="0" smtClean="0"/>
              <a:t>учебного года </a:t>
            </a:r>
          </a:p>
          <a:p>
            <a:pPr algn="ctr"/>
            <a:r>
              <a:rPr lang="ru-RU" sz="1600" dirty="0" smtClean="0"/>
              <a:t>(с учетом полученных</a:t>
            </a:r>
          </a:p>
          <a:p>
            <a:pPr algn="ctr"/>
            <a:r>
              <a:rPr lang="ru-RU" sz="1600" dirty="0" smtClean="0"/>
              <a:t>результатов</a:t>
            </a:r>
            <a:endParaRPr lang="ru-RU" sz="1600" dirty="0"/>
          </a:p>
          <a:p>
            <a:pPr algn="ctr"/>
            <a:r>
              <a:rPr lang="ru-RU" sz="1600" dirty="0" smtClean="0"/>
              <a:t> ВПР)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716016" y="15567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699792" y="1453696"/>
            <a:ext cx="792088" cy="3305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59409"/>
            <a:ext cx="2328863" cy="176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Прямая со стрелкой 21"/>
          <p:cNvCxnSpPr/>
          <p:nvPr/>
        </p:nvCxnSpPr>
        <p:spPr>
          <a:xfrm>
            <a:off x="5508104" y="1484784"/>
            <a:ext cx="936104" cy="3240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508104" y="4759409"/>
            <a:ext cx="324035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Взаимодействие учителей начального / основного общего образования с целью </a:t>
            </a:r>
            <a:r>
              <a:rPr lang="ru-RU" sz="1600" dirty="0">
                <a:solidFill>
                  <a:srgbClr val="0070C0"/>
                </a:solidFill>
              </a:rPr>
              <a:t>соблюдения преемственности</a:t>
            </a:r>
            <a:r>
              <a:rPr lang="ru-RU" sz="1600" dirty="0"/>
              <a:t> методов, организационных форм обучения и воспитания, методики оценивания и работы </a:t>
            </a:r>
            <a:r>
              <a:rPr lang="ru-RU" sz="1600" dirty="0" smtClean="0"/>
              <a:t>с полученными результатами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86777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964" y="2053259"/>
            <a:ext cx="8229600" cy="1728191"/>
          </a:xfrm>
        </p:spPr>
        <p:txBody>
          <a:bodyPr>
            <a:noAutofit/>
          </a:bodyPr>
          <a:lstStyle/>
          <a:p>
            <a:pPr marL="203200" indent="0" algn="ctr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ВОПРОСЫ, МНЕНИЯ, ПРЕДЛОЖЕНИЯ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52764" y="3789040"/>
            <a:ext cx="433869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8 (391) 22</a:t>
            </a:r>
            <a:r>
              <a:rPr lang="en-US" sz="4000" b="1" cap="all" dirty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b="1" cap="all" dirty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cap="all" dirty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ru-RU" sz="4000" b="1" cap="all" dirty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cap="all" dirty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ru-RU" sz="4000" b="1" cap="all" spc="0" dirty="0">
              <a:ln w="0"/>
              <a:solidFill>
                <a:schemeClr val="bg2">
                  <a:lumMod val="2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949280"/>
            <a:ext cx="403389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KTN@krao.ru</a:t>
            </a:r>
            <a:endParaRPr lang="en-US" sz="2800" b="1" cap="all" spc="0" dirty="0">
              <a:ln w="0"/>
              <a:solidFill>
                <a:schemeClr val="tx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7" name="Picture 5" descr="C:\Users\GRAK\Desktop\загружено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389881" cy="138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21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52400" y="764704"/>
            <a:ext cx="8812088" cy="4392488"/>
          </a:xfrm>
        </p:spPr>
        <p:txBody>
          <a:bodyPr>
            <a:noAutofit/>
          </a:bodyPr>
          <a:lstStyle/>
          <a:p>
            <a:pPr marL="0" indent="539750" algn="just">
              <a:buNone/>
            </a:pPr>
            <a:r>
              <a:rPr lang="ru-RU" sz="1600" dirty="0"/>
              <a:t>Федеральный закон от 29.12.2012 № 273-ФЗ «Об образовании в Российской Федерации»</a:t>
            </a:r>
          </a:p>
          <a:p>
            <a:pPr marL="0" indent="539750" algn="just">
              <a:buNone/>
            </a:pPr>
            <a:r>
              <a:rPr lang="ru-RU" sz="1600" dirty="0"/>
              <a:t>Приказ Федеральной службы по надзору в сфере образования и науки от 21.12.2023 № 2160 «О проведении Федеральной службой по надзору в сфере образования и науки мониторинга качества подготовки обучающихся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/>
              <a:t>общеобразовательных организаций в форме всероссийских проверочных работ в 2024 году»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Письма Федеральной службы по надзору в сфере образования и науки</a:t>
            </a:r>
          </a:p>
          <a:p>
            <a:pPr marL="0" indent="539750" algn="just">
              <a:buNone/>
            </a:pPr>
            <a:r>
              <a:rPr lang="ru-RU" sz="1600" dirty="0"/>
              <a:t>01.10.2021 г. № СК – 403/08 «О ведении журналов успеваемости и выставлении отметок» </a:t>
            </a:r>
          </a:p>
          <a:p>
            <a:pPr marL="0" indent="539750" algn="just">
              <a:buNone/>
            </a:pPr>
            <a:r>
              <a:rPr lang="ru-RU" sz="1600" dirty="0" smtClean="0"/>
              <a:t>09.02.2023 </a:t>
            </a:r>
            <a:r>
              <a:rPr lang="ru-RU" sz="1600" dirty="0"/>
              <a:t>№ 08-20 «Об организации </a:t>
            </a:r>
            <a:r>
              <a:rPr lang="ru-RU" sz="1600" dirty="0">
                <a:solidFill>
                  <a:srgbClr val="FF0000"/>
                </a:solidFill>
              </a:rPr>
              <a:t>выборочного</a:t>
            </a:r>
            <a:r>
              <a:rPr lang="ru-RU" sz="1600" dirty="0"/>
              <a:t> проведения всероссийских проверочных работ </a:t>
            </a:r>
            <a:r>
              <a:rPr lang="ru-RU" sz="1600" dirty="0">
                <a:solidFill>
                  <a:srgbClr val="FF0000"/>
                </a:solidFill>
              </a:rPr>
              <a:t>с контролем объективности </a:t>
            </a:r>
            <a:r>
              <a:rPr lang="ru-RU" sz="1600" dirty="0"/>
              <a:t>результатов»</a:t>
            </a:r>
          </a:p>
          <a:p>
            <a:pPr marL="0" indent="539750" algn="just">
              <a:buNone/>
            </a:pPr>
            <a:r>
              <a:rPr lang="ru-RU" sz="1600" dirty="0"/>
              <a:t>04.12.2023 № 02-422 «</a:t>
            </a:r>
            <a:r>
              <a:rPr lang="ru-RU" sz="1600" dirty="0">
                <a:solidFill>
                  <a:srgbClr val="FF0000"/>
                </a:solidFill>
              </a:rPr>
              <a:t>Об особенностях  </a:t>
            </a:r>
            <a:r>
              <a:rPr lang="ru-RU" sz="1600" dirty="0"/>
              <a:t>проведения ВПР в 2024 году»</a:t>
            </a:r>
          </a:p>
          <a:p>
            <a:pPr marL="0" indent="539750" algn="just">
              <a:buNone/>
            </a:pPr>
            <a:r>
              <a:rPr lang="ru-RU" sz="1600" dirty="0"/>
              <a:t>05.02.2024 № 02-14 «О проведении всероссийских проверочных работ в 2024 году»</a:t>
            </a:r>
          </a:p>
          <a:p>
            <a:pPr marL="0" indent="539750" algn="just">
              <a:buNone/>
            </a:pPr>
            <a:r>
              <a:rPr lang="ru-RU" sz="1600" dirty="0"/>
              <a:t>06.02.2024 № 02-16 «О направлении </a:t>
            </a:r>
            <a:r>
              <a:rPr lang="ru-RU" sz="1600" dirty="0">
                <a:solidFill>
                  <a:srgbClr val="FF0000"/>
                </a:solidFill>
              </a:rPr>
              <a:t>плана-графика</a:t>
            </a:r>
            <a:r>
              <a:rPr lang="ru-RU" sz="1600" dirty="0"/>
              <a:t> и </a:t>
            </a:r>
            <a:r>
              <a:rPr lang="ru-RU" sz="1600" b="1" dirty="0"/>
              <a:t>порядка проведения ВПР </a:t>
            </a:r>
            <a:r>
              <a:rPr lang="ru-RU" sz="1600" dirty="0"/>
              <a:t>в 2024 году</a:t>
            </a:r>
            <a:r>
              <a:rPr lang="ru-RU" sz="1600" dirty="0" smtClean="0"/>
              <a:t>»</a:t>
            </a:r>
          </a:p>
          <a:p>
            <a:pPr marL="0" indent="539750" algn="ctr">
              <a:buNone/>
            </a:pP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Письма Министерства образования Красноярского края</a:t>
            </a:r>
          </a:p>
          <a:p>
            <a:pPr marL="0" indent="539750">
              <a:buNone/>
            </a:pPr>
            <a:r>
              <a:rPr lang="ru-RU" sz="1600" dirty="0" smtClean="0"/>
              <a:t>12.02.2024 № 75-117мк «О проведении ВПР в 2024 году»</a:t>
            </a:r>
          </a:p>
          <a:p>
            <a:pPr marL="0" indent="539750">
              <a:buNone/>
            </a:pPr>
            <a:r>
              <a:rPr lang="ru-RU" sz="1600" dirty="0" smtClean="0"/>
              <a:t> </a:t>
            </a:r>
          </a:p>
          <a:p>
            <a:pPr marL="0" indent="539750">
              <a:buNone/>
            </a:pPr>
            <a:endParaRPr lang="ru-RU" sz="1600" dirty="0" smtClean="0"/>
          </a:p>
          <a:p>
            <a:pPr marL="0" indent="539750">
              <a:buNone/>
            </a:pPr>
            <a:r>
              <a:rPr lang="ru-RU" sz="1600" dirty="0" smtClean="0"/>
              <a:t> </a:t>
            </a:r>
            <a:endParaRPr lang="ru-RU" sz="1600" dirty="0"/>
          </a:p>
          <a:p>
            <a:pPr marL="0" indent="539750" algn="just">
              <a:buNone/>
            </a:pPr>
            <a:endParaRPr lang="ru-RU" sz="1600" dirty="0"/>
          </a:p>
          <a:p>
            <a:pPr marL="0" indent="0" algn="just">
              <a:buNone/>
            </a:pPr>
            <a:endParaRPr lang="ru-RU" sz="165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288032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Ключевые нормативные правовые акты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877271"/>
            <a:ext cx="86409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/>
          </a:p>
          <a:p>
            <a:pPr algn="just"/>
            <a:endParaRPr lang="ru-RU" sz="1400" dirty="0"/>
          </a:p>
          <a:p>
            <a:pPr algn="just"/>
            <a:endParaRPr lang="ru-RU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613520" y="5373216"/>
            <a:ext cx="849694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800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6400" dirty="0" smtClean="0">
                <a:latin typeface="+mn-lt"/>
                <a:ea typeface="+mn-ea"/>
                <a:cs typeface="+mn-cs"/>
              </a:rPr>
              <a:t>29.02.2024 №… «О проведении ВПР в 2024 году» (рекомендации для школ)</a:t>
            </a:r>
            <a:endParaRPr lang="ru-RU" sz="6400" dirty="0">
              <a:latin typeface="+mn-lt"/>
              <a:ea typeface="+mn-ea"/>
              <a:cs typeface="+mn-cs"/>
            </a:endParaRPr>
          </a:p>
          <a:p>
            <a:r>
              <a:rPr lang="ru-RU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Методические </a:t>
            </a:r>
            <a:r>
              <a:rPr lang="ru-RU" sz="8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</a:t>
            </a:r>
          </a:p>
          <a:p>
            <a:pPr algn="l"/>
            <a:r>
              <a:rPr lang="ru-RU" sz="6400" dirty="0" smtClean="0">
                <a:latin typeface="+mn-lt"/>
                <a:ea typeface="+mn-ea"/>
                <a:cs typeface="+mn-cs"/>
              </a:rPr>
              <a:t>Письмо </a:t>
            </a:r>
            <a:r>
              <a:rPr lang="ru-RU" sz="6400" dirty="0">
                <a:latin typeface="+mn-lt"/>
                <a:ea typeface="+mn-ea"/>
                <a:cs typeface="+mn-cs"/>
              </a:rPr>
              <a:t>Рособрнадзора от 16.03.2018 N 05-71  «О направлении рекомендаций по повышению объективности оценки образовательных результатов»</a:t>
            </a:r>
          </a:p>
          <a:p>
            <a:pPr algn="l"/>
            <a:endParaRPr lang="ru-RU" sz="6400" dirty="0">
              <a:latin typeface="+mn-lt"/>
              <a:ea typeface="+mn-ea"/>
              <a:cs typeface="+mn-cs"/>
            </a:endParaRPr>
          </a:p>
          <a:p>
            <a:pPr algn="l"/>
            <a:r>
              <a:rPr lang="ru-RU" sz="6400" dirty="0">
                <a:latin typeface="+mn-lt"/>
                <a:ea typeface="+mn-ea"/>
                <a:cs typeface="+mn-cs"/>
              </a:rPr>
              <a:t>Образцы и описание работ представлены на сайте </a:t>
            </a:r>
            <a:r>
              <a:rPr lang="ru-RU" sz="5600" dirty="0">
                <a:latin typeface="+mn-lt"/>
                <a:ea typeface="+mn-ea"/>
                <a:cs typeface="+mn-cs"/>
                <a:hlinkClick r:id="rId2"/>
              </a:rPr>
              <a:t>ФИОКО </a:t>
            </a:r>
            <a:r>
              <a:rPr lang="ru-RU" sz="5600" dirty="0">
                <a:hlinkClick r:id="rId2"/>
              </a:rPr>
              <a:t>— Образцы и описания проверочных работ для проведения ВПР в 2023 году (fioco.ru)</a:t>
            </a:r>
            <a:endParaRPr lang="ru-RU" sz="5600" dirty="0">
              <a:latin typeface="+mn-lt"/>
              <a:ea typeface="+mn-ea"/>
              <a:cs typeface="+mn-cs"/>
            </a:endParaRPr>
          </a:p>
          <a:p>
            <a:endParaRPr lang="ru-RU" sz="8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8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658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848872" cy="5256584"/>
          </a:xfrm>
        </p:spPr>
        <p:txBody>
          <a:bodyPr>
            <a:normAutofit fontScale="90000"/>
          </a:bodyPr>
          <a:lstStyle/>
          <a:p>
            <a:pPr indent="449263" algn="l"/>
            <a:r>
              <a:rPr lang="ru-RU" sz="2800" b="1" dirty="0">
                <a:solidFill>
                  <a:srgbClr val="FF0000"/>
                </a:solidFill>
              </a:rPr>
              <a:t/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     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      </a:t>
            </a:r>
            <a:r>
              <a:rPr lang="ru-RU" sz="2700" dirty="0" smtClean="0"/>
              <a:t>1.Осуществления </a:t>
            </a:r>
            <a:r>
              <a:rPr lang="ru-RU" sz="2700" dirty="0"/>
              <a:t>мониторинга качества подготовки обучающихся общеобразовательных организаций, в том числе </a:t>
            </a:r>
            <a:r>
              <a:rPr lang="ru-RU" sz="2700" dirty="0" err="1" smtClean="0"/>
              <a:t>сформированности</a:t>
            </a:r>
            <a:r>
              <a:rPr lang="ru-RU" sz="2700" dirty="0" smtClean="0"/>
              <a:t> </a:t>
            </a:r>
            <a:r>
              <a:rPr lang="ru-RU" sz="2700" dirty="0"/>
              <a:t>универсальных учебных </a:t>
            </a:r>
            <a:r>
              <a:rPr lang="ru-RU" sz="2700" dirty="0" smtClean="0"/>
              <a:t>действий</a:t>
            </a:r>
            <a:br>
              <a:rPr lang="ru-RU" sz="2700" dirty="0" smtClean="0"/>
            </a:br>
            <a:r>
              <a:rPr lang="ru-RU" sz="2700" dirty="0" smtClean="0"/>
              <a:t> </a:t>
            </a:r>
            <a:br>
              <a:rPr lang="ru-RU" sz="2700" dirty="0" smtClean="0"/>
            </a:br>
            <a:r>
              <a:rPr lang="ru-RU" sz="2700" dirty="0" smtClean="0"/>
              <a:t>        2.Совершенствования </a:t>
            </a:r>
            <a:r>
              <a:rPr lang="ru-RU" sz="2700" dirty="0"/>
              <a:t>преподавания учебных предметов и повышения качества образования в </a:t>
            </a:r>
            <a:r>
              <a:rPr lang="ru-RU" sz="2700" dirty="0" smtClean="0"/>
              <a:t>ОО</a:t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        3.Использования </a:t>
            </a:r>
            <a:r>
              <a:rPr lang="ru-RU" sz="2700" dirty="0"/>
              <a:t>при расчете </a:t>
            </a:r>
            <a:r>
              <a:rPr lang="ru-RU" sz="2700" dirty="0" err="1"/>
              <a:t>аккредитационных</a:t>
            </a:r>
            <a:r>
              <a:rPr lang="ru-RU" sz="2700" dirty="0"/>
              <a:t> показателей в рамках мониторинга системы образования </a:t>
            </a:r>
            <a:r>
              <a:rPr lang="ru-RU" sz="2700" dirty="0" smtClean="0"/>
              <a:t>(в </a:t>
            </a:r>
            <a:r>
              <a:rPr lang="ru-RU" sz="2700" dirty="0"/>
              <a:t>части участия </a:t>
            </a:r>
            <a:r>
              <a:rPr lang="ru-RU" sz="2700" dirty="0" smtClean="0"/>
              <a:t>всех обучающихся </a:t>
            </a:r>
            <a:r>
              <a:rPr lang="ru-RU" sz="2700" dirty="0"/>
              <a:t>в </a:t>
            </a:r>
            <a:r>
              <a:rPr lang="ru-RU" sz="2700" dirty="0" smtClean="0"/>
              <a:t>ВПР по предметам, утвержденным </a:t>
            </a:r>
            <a:r>
              <a:rPr lang="ru-RU" sz="2700" dirty="0" err="1" smtClean="0"/>
              <a:t>Рособрнадзором</a:t>
            </a:r>
            <a:r>
              <a:rPr lang="ru-RU" sz="2700" dirty="0" smtClean="0"/>
              <a:t>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/>
            </a:r>
            <a:br>
              <a:rPr lang="ru-RU" dirty="0"/>
            </a:br>
            <a:endParaRPr lang="ru-RU" sz="2400" b="1" dirty="0"/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676E142-8A17-438F-94AA-8D6FC385AD4E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 проводятся в 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целях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018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30456E0-9954-42EA-A19B-87AFC279F66B}"/>
              </a:ext>
            </a:extLst>
          </p:cNvPr>
          <p:cNvSpPr/>
          <p:nvPr/>
        </p:nvSpPr>
        <p:spPr>
          <a:xfrm>
            <a:off x="755576" y="6021288"/>
            <a:ext cx="77048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ПИСЬМО МИНПРОСВЕЩЕНИЯ </a:t>
            </a:r>
            <a:r>
              <a:rPr lang="ru-RU" dirty="0"/>
              <a:t>01.10.2021 г. № СК – 403/08</a:t>
            </a:r>
          </a:p>
          <a:p>
            <a:pPr algn="ctr"/>
            <a:r>
              <a:rPr lang="ru-RU" dirty="0"/>
              <a:t> «О ведении журналов успеваемости и выставлении отметок»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35EEE7AA-4B64-4DA3-94C0-8EDCC9ADB7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6354959"/>
              </p:ext>
            </p:extLst>
          </p:nvPr>
        </p:nvGraphicFramePr>
        <p:xfrm>
          <a:off x="539552" y="1124744"/>
          <a:ext cx="84249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676E142-8A17-438F-94AA-8D6FC385AD4E}"/>
              </a:ext>
            </a:extLst>
          </p:cNvPr>
          <p:cNvSpPr txBox="1">
            <a:spLocks/>
          </p:cNvSpPr>
          <p:nvPr/>
        </p:nvSpPr>
        <p:spPr>
          <a:xfrm>
            <a:off x="0" y="332656"/>
            <a:ext cx="91440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 результатов ВПР для</a:t>
            </a:r>
            <a:b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внутренних* и внешних** оценочных процедур</a:t>
            </a:r>
          </a:p>
          <a:p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0EE786D-04BB-4576-9851-FBC6955E6DD9}"/>
              </a:ext>
            </a:extLst>
          </p:cNvPr>
          <p:cNvSpPr/>
          <p:nvPr/>
        </p:nvSpPr>
        <p:spPr>
          <a:xfrm>
            <a:off x="1547664" y="4581128"/>
            <a:ext cx="61206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FF00"/>
                </a:solidFill>
                <a:latin typeface="Calibri"/>
              </a:rPr>
              <a:t>Аккредитационный мониторинг**</a:t>
            </a:r>
          </a:p>
        </p:txBody>
      </p:sp>
    </p:spTree>
    <p:extLst>
      <p:ext uri="{BB962C8B-B14F-4D97-AF65-F5344CB8AC3E}">
        <p14:creationId xmlns:p14="http://schemas.microsoft.com/office/powerpoint/2010/main" val="339680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="" xmlns:a16="http://schemas.microsoft.com/office/drawing/2014/main" id="{352DEB63-42CB-4118-AF20-A434836F78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91648"/>
              </p:ext>
            </p:extLst>
          </p:nvPr>
        </p:nvGraphicFramePr>
        <p:xfrm>
          <a:off x="683568" y="908720"/>
          <a:ext cx="7488833" cy="573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676E142-8A17-438F-94AA-8D6FC385AD4E}"/>
              </a:ext>
            </a:extLst>
          </p:cNvPr>
          <p:cNvSpPr txBox="1">
            <a:spLocks/>
          </p:cNvSpPr>
          <p:nvPr/>
        </p:nvSpPr>
        <p:spPr>
          <a:xfrm>
            <a:off x="0" y="218030"/>
            <a:ext cx="9144000" cy="546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 кем применяются результаты ВПР?</a:t>
            </a:r>
          </a:p>
        </p:txBody>
      </p:sp>
    </p:spTree>
    <p:extLst>
      <p:ext uri="{BB962C8B-B14F-4D97-AF65-F5344CB8AC3E}">
        <p14:creationId xmlns:p14="http://schemas.microsoft.com/office/powerpoint/2010/main" val="60715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25" y="289424"/>
            <a:ext cx="5586419" cy="3337979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4245407" y="1570580"/>
            <a:ext cx="4671427" cy="4954764"/>
            <a:chOff x="3198887" y="1428076"/>
            <a:chExt cx="5404906" cy="5008013"/>
          </a:xfrm>
        </p:grpSpPr>
        <p:sp>
          <p:nvSpPr>
            <p:cNvPr id="7" name="Полилиния 6"/>
            <p:cNvSpPr/>
            <p:nvPr/>
          </p:nvSpPr>
          <p:spPr>
            <a:xfrm>
              <a:off x="4646861" y="1428076"/>
              <a:ext cx="2477586" cy="2083305"/>
            </a:xfrm>
            <a:custGeom>
              <a:avLst/>
              <a:gdLst>
                <a:gd name="connsiteX0" fmla="*/ 0 w 1663892"/>
                <a:gd name="connsiteY0" fmla="*/ 836865 h 1673729"/>
                <a:gd name="connsiteX1" fmla="*/ 831946 w 1663892"/>
                <a:gd name="connsiteY1" fmla="*/ 0 h 1673729"/>
                <a:gd name="connsiteX2" fmla="*/ 1663892 w 1663892"/>
                <a:gd name="connsiteY2" fmla="*/ 836865 h 1673729"/>
                <a:gd name="connsiteX3" fmla="*/ 831946 w 1663892"/>
                <a:gd name="connsiteY3" fmla="*/ 1673730 h 1673729"/>
                <a:gd name="connsiteX4" fmla="*/ 0 w 1663892"/>
                <a:gd name="connsiteY4" fmla="*/ 836865 h 1673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3892" h="1673729">
                  <a:moveTo>
                    <a:pt x="0" y="836865"/>
                  </a:moveTo>
                  <a:cubicBezTo>
                    <a:pt x="0" y="374677"/>
                    <a:pt x="372475" y="0"/>
                    <a:pt x="831946" y="0"/>
                  </a:cubicBezTo>
                  <a:cubicBezTo>
                    <a:pt x="1291417" y="0"/>
                    <a:pt x="1663892" y="374677"/>
                    <a:pt x="1663892" y="836865"/>
                  </a:cubicBezTo>
                  <a:cubicBezTo>
                    <a:pt x="1663892" y="1299053"/>
                    <a:pt x="1291417" y="1673730"/>
                    <a:pt x="831946" y="1673730"/>
                  </a:cubicBezTo>
                  <a:cubicBezTo>
                    <a:pt x="372475" y="1673730"/>
                    <a:pt x="0" y="1299053"/>
                    <a:pt x="0" y="83686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911" tIns="260352" rIns="258911" bIns="26035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/>
                <a:t>Несоответствие отметок текущих 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/>
                <a:t>( </a:t>
              </a:r>
              <a:r>
                <a:rPr lang="en-US" b="1" kern="1200" dirty="0"/>
                <a:t>II/ </a:t>
              </a:r>
              <a:r>
                <a:rPr lang="en-US" b="1" dirty="0"/>
                <a:t>III </a:t>
              </a:r>
              <a:r>
                <a:rPr lang="ru-RU" b="1" kern="1200" dirty="0" err="1"/>
                <a:t>четв</a:t>
              </a:r>
              <a:r>
                <a:rPr lang="ru-RU" b="1" kern="1200" dirty="0"/>
                <a:t>.</a:t>
              </a:r>
              <a:r>
                <a:rPr lang="en-US" b="1" kern="1200" dirty="0"/>
                <a:t>) </a:t>
              </a:r>
              <a:r>
                <a:rPr lang="ru-RU" b="1" kern="1200" dirty="0"/>
                <a:t>и отметок ВПР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6357167" y="2710019"/>
              <a:ext cx="2246626" cy="1836726"/>
            </a:xfrm>
            <a:custGeom>
              <a:avLst/>
              <a:gdLst>
                <a:gd name="connsiteX0" fmla="*/ 0 w 1534560"/>
                <a:gd name="connsiteY0" fmla="*/ 767280 h 1534560"/>
                <a:gd name="connsiteX1" fmla="*/ 767280 w 1534560"/>
                <a:gd name="connsiteY1" fmla="*/ 0 h 1534560"/>
                <a:gd name="connsiteX2" fmla="*/ 1534560 w 1534560"/>
                <a:gd name="connsiteY2" fmla="*/ 767280 h 1534560"/>
                <a:gd name="connsiteX3" fmla="*/ 767280 w 1534560"/>
                <a:gd name="connsiteY3" fmla="*/ 1534560 h 1534560"/>
                <a:gd name="connsiteX4" fmla="*/ 0 w 1534560"/>
                <a:gd name="connsiteY4" fmla="*/ 767280 h 153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4560" h="1534560">
                  <a:moveTo>
                    <a:pt x="0" y="767280"/>
                  </a:moveTo>
                  <a:cubicBezTo>
                    <a:pt x="0" y="343523"/>
                    <a:pt x="343523" y="0"/>
                    <a:pt x="767280" y="0"/>
                  </a:cubicBezTo>
                  <a:cubicBezTo>
                    <a:pt x="1191037" y="0"/>
                    <a:pt x="1534560" y="343523"/>
                    <a:pt x="1534560" y="767280"/>
                  </a:cubicBezTo>
                  <a:cubicBezTo>
                    <a:pt x="1534560" y="1191037"/>
                    <a:pt x="1191037" y="1534560"/>
                    <a:pt x="767280" y="1534560"/>
                  </a:cubicBezTo>
                  <a:cubicBezTo>
                    <a:pt x="343523" y="1534560"/>
                    <a:pt x="0" y="1191037"/>
                    <a:pt x="0" y="76728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9971" tIns="239971" rIns="239971" bIns="239971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/>
                <a:t>Результаты ВПР намного выше  муниципального, краевого, федерального уровней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6247468" y="4546745"/>
              <a:ext cx="2134950" cy="1889344"/>
            </a:xfrm>
            <a:custGeom>
              <a:avLst/>
              <a:gdLst>
                <a:gd name="connsiteX0" fmla="*/ 0 w 1534560"/>
                <a:gd name="connsiteY0" fmla="*/ 767280 h 1534560"/>
                <a:gd name="connsiteX1" fmla="*/ 767280 w 1534560"/>
                <a:gd name="connsiteY1" fmla="*/ 0 h 1534560"/>
                <a:gd name="connsiteX2" fmla="*/ 1534560 w 1534560"/>
                <a:gd name="connsiteY2" fmla="*/ 767280 h 1534560"/>
                <a:gd name="connsiteX3" fmla="*/ 767280 w 1534560"/>
                <a:gd name="connsiteY3" fmla="*/ 1534560 h 1534560"/>
                <a:gd name="connsiteX4" fmla="*/ 0 w 1534560"/>
                <a:gd name="connsiteY4" fmla="*/ 767280 h 153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4560" h="1534560">
                  <a:moveTo>
                    <a:pt x="0" y="767280"/>
                  </a:moveTo>
                  <a:cubicBezTo>
                    <a:pt x="0" y="343523"/>
                    <a:pt x="343523" y="0"/>
                    <a:pt x="767280" y="0"/>
                  </a:cubicBezTo>
                  <a:cubicBezTo>
                    <a:pt x="1191037" y="0"/>
                    <a:pt x="1534560" y="343523"/>
                    <a:pt x="1534560" y="767280"/>
                  </a:cubicBezTo>
                  <a:cubicBezTo>
                    <a:pt x="1534560" y="1191037"/>
                    <a:pt x="1191037" y="1534560"/>
                    <a:pt x="767280" y="1534560"/>
                  </a:cubicBezTo>
                  <a:cubicBezTo>
                    <a:pt x="343523" y="1534560"/>
                    <a:pt x="0" y="1191037"/>
                    <a:pt x="0" y="76728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9971" tIns="239971" rIns="239971" bIns="239971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/>
                <a:t>Отсутствие «неуспешных»   обучающихся </a:t>
              </a:r>
              <a:endParaRPr lang="ru-RU" sz="1600" b="1" kern="1200" dirty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/>
                <a:t>  на ВПР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 rot="21600000">
              <a:off x="5779871" y="5409851"/>
              <a:ext cx="407957" cy="517914"/>
            </a:xfrm>
            <a:custGeom>
              <a:avLst/>
              <a:gdLst>
                <a:gd name="connsiteX0" fmla="*/ 0 w 407956"/>
                <a:gd name="connsiteY0" fmla="*/ 103583 h 517914"/>
                <a:gd name="connsiteX1" fmla="*/ 203978 w 407956"/>
                <a:gd name="connsiteY1" fmla="*/ 103583 h 517914"/>
                <a:gd name="connsiteX2" fmla="*/ 203978 w 407956"/>
                <a:gd name="connsiteY2" fmla="*/ 0 h 517914"/>
                <a:gd name="connsiteX3" fmla="*/ 407956 w 407956"/>
                <a:gd name="connsiteY3" fmla="*/ 258957 h 517914"/>
                <a:gd name="connsiteX4" fmla="*/ 203978 w 407956"/>
                <a:gd name="connsiteY4" fmla="*/ 517914 h 517914"/>
                <a:gd name="connsiteX5" fmla="*/ 203978 w 407956"/>
                <a:gd name="connsiteY5" fmla="*/ 414331 h 517914"/>
                <a:gd name="connsiteX6" fmla="*/ 0 w 407956"/>
                <a:gd name="connsiteY6" fmla="*/ 414331 h 517914"/>
                <a:gd name="connsiteX7" fmla="*/ 0 w 407956"/>
                <a:gd name="connsiteY7" fmla="*/ 103583 h 51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7956" h="517914">
                  <a:moveTo>
                    <a:pt x="407956" y="414331"/>
                  </a:moveTo>
                  <a:lnTo>
                    <a:pt x="203978" y="414331"/>
                  </a:lnTo>
                  <a:lnTo>
                    <a:pt x="203978" y="517914"/>
                  </a:lnTo>
                  <a:lnTo>
                    <a:pt x="0" y="258957"/>
                  </a:lnTo>
                  <a:lnTo>
                    <a:pt x="203978" y="0"/>
                  </a:lnTo>
                  <a:lnTo>
                    <a:pt x="203978" y="103583"/>
                  </a:lnTo>
                  <a:lnTo>
                    <a:pt x="407956" y="103583"/>
                  </a:lnTo>
                  <a:lnTo>
                    <a:pt x="407956" y="414331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387" tIns="103583" rIns="1" bIns="10358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00" kern="120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052878" y="4546746"/>
              <a:ext cx="2134950" cy="1889343"/>
            </a:xfrm>
            <a:custGeom>
              <a:avLst/>
              <a:gdLst>
                <a:gd name="connsiteX0" fmla="*/ 0 w 1534560"/>
                <a:gd name="connsiteY0" fmla="*/ 767280 h 1534560"/>
                <a:gd name="connsiteX1" fmla="*/ 767280 w 1534560"/>
                <a:gd name="connsiteY1" fmla="*/ 0 h 1534560"/>
                <a:gd name="connsiteX2" fmla="*/ 1534560 w 1534560"/>
                <a:gd name="connsiteY2" fmla="*/ 767280 h 1534560"/>
                <a:gd name="connsiteX3" fmla="*/ 767280 w 1534560"/>
                <a:gd name="connsiteY3" fmla="*/ 1534560 h 1534560"/>
                <a:gd name="connsiteX4" fmla="*/ 0 w 1534560"/>
                <a:gd name="connsiteY4" fmla="*/ 767280 h 153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4560" h="1534560">
                  <a:moveTo>
                    <a:pt x="0" y="767280"/>
                  </a:moveTo>
                  <a:cubicBezTo>
                    <a:pt x="0" y="343523"/>
                    <a:pt x="343523" y="0"/>
                    <a:pt x="767280" y="0"/>
                  </a:cubicBezTo>
                  <a:cubicBezTo>
                    <a:pt x="1191037" y="0"/>
                    <a:pt x="1534560" y="343523"/>
                    <a:pt x="1534560" y="767280"/>
                  </a:cubicBezTo>
                  <a:cubicBezTo>
                    <a:pt x="1534560" y="1191037"/>
                    <a:pt x="1191037" y="1534560"/>
                    <a:pt x="767280" y="1534560"/>
                  </a:cubicBezTo>
                  <a:cubicBezTo>
                    <a:pt x="343523" y="1534560"/>
                    <a:pt x="0" y="1191037"/>
                    <a:pt x="0" y="76728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9971" tIns="239971" rIns="239971" bIns="239971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/>
                <a:t>«- 1 балл» искажение отметок за ВПР</a:t>
              </a:r>
              <a:endParaRPr lang="ru-RU" sz="1600" b="1" dirty="0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3198887" y="2904505"/>
              <a:ext cx="2246626" cy="1836726"/>
            </a:xfrm>
            <a:custGeom>
              <a:avLst/>
              <a:gdLst>
                <a:gd name="connsiteX0" fmla="*/ 0 w 1534560"/>
                <a:gd name="connsiteY0" fmla="*/ 767280 h 1534560"/>
                <a:gd name="connsiteX1" fmla="*/ 767280 w 1534560"/>
                <a:gd name="connsiteY1" fmla="*/ 0 h 1534560"/>
                <a:gd name="connsiteX2" fmla="*/ 1534560 w 1534560"/>
                <a:gd name="connsiteY2" fmla="*/ 767280 h 1534560"/>
                <a:gd name="connsiteX3" fmla="*/ 767280 w 1534560"/>
                <a:gd name="connsiteY3" fmla="*/ 1534560 h 1534560"/>
                <a:gd name="connsiteX4" fmla="*/ 0 w 1534560"/>
                <a:gd name="connsiteY4" fmla="*/ 767280 h 153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4560" h="1534560">
                  <a:moveTo>
                    <a:pt x="0" y="767280"/>
                  </a:moveTo>
                  <a:cubicBezTo>
                    <a:pt x="0" y="343523"/>
                    <a:pt x="343523" y="0"/>
                    <a:pt x="767280" y="0"/>
                  </a:cubicBezTo>
                  <a:cubicBezTo>
                    <a:pt x="1191037" y="0"/>
                    <a:pt x="1534560" y="343523"/>
                    <a:pt x="1534560" y="767280"/>
                  </a:cubicBezTo>
                  <a:cubicBezTo>
                    <a:pt x="1534560" y="1191037"/>
                    <a:pt x="1191037" y="1534560"/>
                    <a:pt x="767280" y="1534560"/>
                  </a:cubicBezTo>
                  <a:cubicBezTo>
                    <a:pt x="343523" y="1534560"/>
                    <a:pt x="0" y="1191037"/>
                    <a:pt x="0" y="76728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9971" tIns="239971" rIns="239971" bIns="239971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/>
            </a:p>
          </p:txBody>
        </p:sp>
      </p:grp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676E142-8A17-438F-94AA-8D6FC385AD4E}"/>
              </a:ext>
            </a:extLst>
          </p:cNvPr>
          <p:cNvSpPr txBox="1">
            <a:spLocks/>
          </p:cNvSpPr>
          <p:nvPr/>
        </p:nvSpPr>
        <p:spPr>
          <a:xfrm>
            <a:off x="1547664" y="332656"/>
            <a:ext cx="759633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«необъективности»</a:t>
            </a:r>
          </a:p>
          <a:p>
            <a:pPr algn="r"/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результатов ВПР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8190A3B1-4BCC-4EF3-8762-600CB499FB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1984227"/>
              </p:ext>
            </p:extLst>
          </p:nvPr>
        </p:nvGraphicFramePr>
        <p:xfrm>
          <a:off x="281725" y="3230596"/>
          <a:ext cx="3841887" cy="3337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C197D37-0CE9-4A2F-836B-DA8BB279DE7C}"/>
              </a:ext>
            </a:extLst>
          </p:cNvPr>
          <p:cNvSpPr/>
          <p:nvPr/>
        </p:nvSpPr>
        <p:spPr>
          <a:xfrm>
            <a:off x="4768995" y="3085060"/>
            <a:ext cx="977354" cy="1435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chemeClr val="bg1"/>
                </a:solidFill>
              </a:rPr>
              <a:t>«+1 балл»</a:t>
            </a:r>
            <a:endParaRPr lang="ru-RU" b="1" dirty="0">
              <a:solidFill>
                <a:schemeClr val="bg1"/>
              </a:solidFill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chemeClr val="bg1"/>
                </a:solidFill>
              </a:rPr>
              <a:t>до </a:t>
            </a:r>
            <a:r>
              <a:rPr lang="ru-RU" b="1" dirty="0">
                <a:solidFill>
                  <a:schemeClr val="bg1"/>
                </a:solidFill>
              </a:rPr>
              <a:t>«3</a:t>
            </a:r>
            <a:r>
              <a:rPr lang="ru-RU" b="1" dirty="0" smtClean="0">
                <a:solidFill>
                  <a:schemeClr val="bg1"/>
                </a:solidFill>
              </a:rPr>
              <a:t>»   до </a:t>
            </a:r>
            <a:r>
              <a:rPr lang="ru-RU" b="1" dirty="0">
                <a:solidFill>
                  <a:schemeClr val="bg1"/>
                </a:solidFill>
              </a:rPr>
              <a:t>«</a:t>
            </a:r>
            <a:r>
              <a:rPr lang="ru-RU" b="1" dirty="0" smtClean="0">
                <a:solidFill>
                  <a:schemeClr val="bg1"/>
                </a:solidFill>
              </a:rPr>
              <a:t>4» до </a:t>
            </a:r>
            <a:r>
              <a:rPr lang="ru-RU" b="1" dirty="0">
                <a:solidFill>
                  <a:schemeClr val="bg1"/>
                </a:solidFill>
              </a:rPr>
              <a:t>«5»</a:t>
            </a:r>
          </a:p>
        </p:txBody>
      </p:sp>
    </p:spTree>
    <p:extLst>
      <p:ext uri="{BB962C8B-B14F-4D97-AF65-F5344CB8AC3E}">
        <p14:creationId xmlns:p14="http://schemas.microsoft.com/office/powerpoint/2010/main" val="334442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676E142-8A17-438F-94AA-8D6FC385AD4E}"/>
              </a:ext>
            </a:extLst>
          </p:cNvPr>
          <p:cNvSpPr txBox="1">
            <a:spLocks/>
          </p:cNvSpPr>
          <p:nvPr/>
        </p:nvSpPr>
        <p:spPr>
          <a:xfrm>
            <a:off x="395536" y="332656"/>
            <a:ext cx="8496944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ВОЗМОЖНЫЕ ПРИЧИНЫ НЕОБЪЕКТИВНОСТИ РЕЗУЛЬТАТОВ ОБУЧАЮЩИХСЯ ПО ИТОГАМ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</a:t>
            </a:r>
          </a:p>
          <a:p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64321"/>
              </p:ext>
            </p:extLst>
          </p:nvPr>
        </p:nvGraphicFramePr>
        <p:xfrm>
          <a:off x="755576" y="1268759"/>
          <a:ext cx="7704856" cy="4781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2304"/>
                <a:gridCol w="4762552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Объект </a:t>
                      </a:r>
                    </a:p>
                    <a:p>
                      <a:pPr algn="ctr"/>
                      <a:r>
                        <a:rPr lang="ru-RU" sz="1200" dirty="0" smtClean="0"/>
                        <a:t>для корректировки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Причины </a:t>
                      </a:r>
                      <a:endParaRPr lang="ru-RU" sz="1200" dirty="0"/>
                    </a:p>
                  </a:txBody>
                  <a:tcPr/>
                </a:tc>
              </a:tr>
              <a:tr h="660964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внутришкольного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контроля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отсутствуют мероприятия по контролю объективности образовательных результатов обучающихся  на внутренних и внешних процедурах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60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Учебные</a:t>
                      </a:r>
                      <a:r>
                        <a:rPr lang="ru-RU" sz="1200" baseline="0" dirty="0" smtClean="0"/>
                        <a:t> планы, </a:t>
                      </a:r>
                      <a:r>
                        <a:rPr lang="ru-RU" sz="1200" dirty="0" smtClean="0"/>
                        <a:t>РП по учебным предметам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ведется корректировка рабочих программ (раздел «Тематическое планирование») с учетом результатов ВПР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754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Контрольно-измерительные материалы (текущий контроль, промежуточная аттестация)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  учитываются результаты  ВПР по отдельным типам заданий,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не используются демоверсии ВПР </a:t>
                      </a:r>
                      <a:endParaRPr lang="ru-RU" sz="1200" dirty="0"/>
                    </a:p>
                  </a:txBody>
                  <a:tcPr/>
                </a:tc>
              </a:tr>
              <a:tr h="48385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План</a:t>
                      </a:r>
                      <a:r>
                        <a:rPr lang="ru-RU" sz="1200" baseline="0" dirty="0" smtClean="0"/>
                        <a:t> повышения квалификации учителя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отсутствуют темы курсов, связанных с </a:t>
                      </a:r>
                      <a:r>
                        <a:rPr lang="ru-RU" sz="1200" dirty="0" err="1" smtClean="0"/>
                        <a:t>критериальным</a:t>
                      </a:r>
                      <a:r>
                        <a:rPr lang="ru-RU" sz="1200" dirty="0" smtClean="0"/>
                        <a:t> оцениванием ВПР </a:t>
                      </a:r>
                      <a:r>
                        <a:rPr lang="ru-RU" sz="1200" baseline="0" dirty="0" smtClean="0"/>
                        <a:t> и других внешних оценочных процедур</a:t>
                      </a:r>
                      <a:endParaRPr lang="ru-RU" sz="1200" dirty="0"/>
                    </a:p>
                  </a:txBody>
                  <a:tcPr/>
                </a:tc>
              </a:tr>
              <a:tr h="48817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Индивидуальные программы , </a:t>
                      </a:r>
                      <a:r>
                        <a:rPr lang="ru-RU" sz="1200" dirty="0" err="1" smtClean="0"/>
                        <a:t>ИУПы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выявлены обучающиеся, испытывающие затруднения в освоении учебных предметов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4981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Организация независимого наблюдения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родители или родственники обучающихся класса, который принимает участие в оценочной процедуре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учитель, ведущий данный предмет и работающий в данном классе,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является организатором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754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Привлечение независимых экспертов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учитель, ведущий данный предмет и работающий в данном классе,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участвует в проверке работ;  не проводится перепроверка работ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54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676E142-8A17-438F-94AA-8D6FC385AD4E}"/>
              </a:ext>
            </a:extLst>
          </p:cNvPr>
          <p:cNvSpPr txBox="1">
            <a:spLocks/>
          </p:cNvSpPr>
          <p:nvPr/>
        </p:nvSpPr>
        <p:spPr>
          <a:xfrm>
            <a:off x="0" y="218030"/>
            <a:ext cx="9144000" cy="834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«Необъективность» результатов ВПР.</a:t>
            </a:r>
          </a:p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Прогнозируемые риски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5FE4AA72-4FA3-4AE2-AB7C-FCBC5DE9AF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5809377"/>
              </p:ext>
            </p:extLst>
          </p:nvPr>
        </p:nvGraphicFramePr>
        <p:xfrm>
          <a:off x="611560" y="1268760"/>
          <a:ext cx="8064896" cy="5371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473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узел суммирования 5"/>
          <p:cNvSpPr/>
          <p:nvPr/>
        </p:nvSpPr>
        <p:spPr>
          <a:xfrm>
            <a:off x="6732240" y="4619624"/>
            <a:ext cx="1944215" cy="1977728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Авторитет учителя!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699792" y="2564904"/>
            <a:ext cx="345638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/>
              <a:t>Организатору в аудитории запрещается пользоваться </a:t>
            </a:r>
            <a:r>
              <a:rPr lang="ru-RU" b="1" dirty="0">
                <a:solidFill>
                  <a:schemeClr val="tx1"/>
                </a:solidFill>
              </a:rPr>
              <a:t>Организатору в аудитории:</a:t>
            </a:r>
            <a:r>
              <a:rPr lang="ru-RU" dirty="0">
                <a:solidFill>
                  <a:schemeClr val="tx1"/>
                </a:solidFill>
              </a:rPr>
              <a:t> запрещается пользоваться мобильным телефоном, покидать аудиторию и заниматься посторонними делами: читать, работать на компьютере, </a:t>
            </a:r>
            <a:r>
              <a:rPr lang="ru-RU" dirty="0" smtClean="0">
                <a:solidFill>
                  <a:schemeClr val="tx1"/>
                </a:solidFill>
              </a:rPr>
              <a:t>разговаривать на посторонние темы,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     покидать  аудиторию </a:t>
            </a:r>
            <a:r>
              <a:rPr lang="ru-RU" dirty="0" smtClean="0"/>
              <a:t>делами</a:t>
            </a:r>
            <a:r>
              <a:rPr lang="ru-RU" dirty="0"/>
              <a:t>: читать, работать на компьютере, разговаривать на посторонние темы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0926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Запреты из Порядка проведения ВПР. Последствия.</a:t>
            </a: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99792" y="764704"/>
            <a:ext cx="118072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8039" y="332656"/>
            <a:ext cx="23042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/>
          </a:p>
          <a:p>
            <a:r>
              <a:rPr lang="ru-RU" sz="1600" b="1" dirty="0"/>
              <a:t>Муниципальный координатор</a:t>
            </a:r>
            <a:r>
              <a:rPr lang="ru-RU" sz="1600" dirty="0"/>
              <a:t>: в случае получения информации от муниципальных наблюдателей </a:t>
            </a:r>
            <a:br>
              <a:rPr lang="ru-RU" sz="1600" dirty="0"/>
            </a:br>
            <a:r>
              <a:rPr lang="ru-RU" sz="1600" dirty="0"/>
              <a:t>о нарушениях при проведении или проверке ВПР сообщает о них МОУО</a:t>
            </a:r>
          </a:p>
          <a:p>
            <a:endParaRPr lang="ru-RU" sz="1600" b="1" dirty="0"/>
          </a:p>
          <a:p>
            <a:r>
              <a:rPr lang="ru-RU" sz="1600" b="1" dirty="0"/>
              <a:t>Независимый региональный/муниципальный наблюдатель:</a:t>
            </a:r>
          </a:p>
          <a:p>
            <a:r>
              <a:rPr lang="ru-RU" sz="1600" dirty="0"/>
              <a:t>фиксирует нарушения в Протоколе наблюдения и информирует о них регионального/муниципального координатора</a:t>
            </a:r>
          </a:p>
          <a:p>
            <a:pPr algn="ctr"/>
            <a:endParaRPr lang="ru-RU" sz="1600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508104" y="764704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16216" y="1124744"/>
            <a:ext cx="216023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 *распространение КИМ по предмету до начала ВПР</a:t>
            </a:r>
          </a:p>
          <a:p>
            <a:pPr algn="ctr"/>
            <a:r>
              <a:rPr lang="ru-RU" sz="1600" dirty="0"/>
              <a:t>*назначение организатором в аудитории </a:t>
            </a:r>
            <a:r>
              <a:rPr lang="ru-RU" sz="1600" dirty="0" smtClean="0"/>
              <a:t>учителя</a:t>
            </a:r>
            <a:r>
              <a:rPr lang="ru-RU" sz="1600" dirty="0"/>
              <a:t>, работающего в данном классе и являющегося учителем по предмету, </a:t>
            </a:r>
            <a:br>
              <a:rPr lang="ru-RU" sz="1600" dirty="0"/>
            </a:br>
            <a:r>
              <a:rPr lang="ru-RU" sz="1600" dirty="0"/>
              <a:t>по которому проводится проверочная </a:t>
            </a:r>
            <a:r>
              <a:rPr lang="ru-RU" sz="1600" dirty="0" smtClean="0"/>
              <a:t>работа </a:t>
            </a:r>
            <a:endParaRPr lang="ru-RU" sz="1600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647479" y="98072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" name="Прямоугольник 2"/>
          <p:cNvSpPr/>
          <p:nvPr/>
        </p:nvSpPr>
        <p:spPr>
          <a:xfrm rot="21106366">
            <a:off x="2700871" y="4690503"/>
            <a:ext cx="3390684" cy="1200329"/>
          </a:xfrm>
          <a:prstGeom prst="rect">
            <a:avLst/>
          </a:prstGeom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dirty="0"/>
              <a:t>Искажение результатов ВПР, получение необъективной, недостоверной оценки качества подготовки обучающихся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229200"/>
            <a:ext cx="1944217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358039" y="5229200"/>
            <a:ext cx="1909705" cy="14401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51520" y="5229200"/>
            <a:ext cx="2088232" cy="15121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7647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</TotalTime>
  <Words>625</Words>
  <Application>Microsoft Office PowerPoint</Application>
  <PresentationFormat>Экран (4:3)</PresentationFormat>
  <Paragraphs>112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Роль учителя при подготовке обучающихся к ВПР:  ответственность и профилактика необъективности проведения ВПР. Законодательство о ВПР. </vt:lpstr>
      <vt:lpstr>Ключевые нормативные правовые акты</vt:lpstr>
      <vt:lpstr>               1.Осуществления мониторинга качества подготовки обучающихся общеобразовательных организаций, в том числе сформированности универсальных учебных действий           2.Совершенствования преподавания учебных предметов и повышения качества образования в ОО          3.Использования при расчете аккредитационных показателей в рамках мониторинга системы образования (в части участия всех обучающихся в ВПР по предметам, утвержденным Рособрнадзором).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Запреты из Порядка проведения ВПР. Последствия. </vt:lpstr>
      <vt:lpstr>Ключевые позиции предлагаемой системы взаимодействия учителя (с обучающимися, родителями и классными руководителями )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Качество образования в контексте осуществления государственного контроля (надзора)</dc:title>
  <dc:creator>Грак Денис Валерьевич</dc:creator>
  <cp:lastModifiedBy>Конжева Татьяна Николаевна</cp:lastModifiedBy>
  <cp:revision>181</cp:revision>
  <cp:lastPrinted>2024-02-27T07:55:54Z</cp:lastPrinted>
  <dcterms:created xsi:type="dcterms:W3CDTF">2023-01-30T04:20:25Z</dcterms:created>
  <dcterms:modified xsi:type="dcterms:W3CDTF">2024-02-28T07:08:25Z</dcterms:modified>
</cp:coreProperties>
</file>