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6"/>
  </p:notesMasterIdLst>
  <p:handoutMasterIdLst>
    <p:handoutMasterId r:id="rId27"/>
  </p:handoutMasterIdLst>
  <p:sldIdLst>
    <p:sldId id="897" r:id="rId2"/>
    <p:sldId id="1609" r:id="rId3"/>
    <p:sldId id="1620" r:id="rId4"/>
    <p:sldId id="1619" r:id="rId5"/>
    <p:sldId id="1574" r:id="rId6"/>
    <p:sldId id="1627" r:id="rId7"/>
    <p:sldId id="1628" r:id="rId8"/>
    <p:sldId id="1629" r:id="rId9"/>
    <p:sldId id="1630" r:id="rId10"/>
    <p:sldId id="1586" r:id="rId11"/>
    <p:sldId id="1617" r:id="rId12"/>
    <p:sldId id="1588" r:id="rId13"/>
    <p:sldId id="1613" r:id="rId14"/>
    <p:sldId id="1590" r:id="rId15"/>
    <p:sldId id="1631" r:id="rId16"/>
    <p:sldId id="1622" r:id="rId17"/>
    <p:sldId id="1592" r:id="rId18"/>
    <p:sldId id="1606" r:id="rId19"/>
    <p:sldId id="1605" r:id="rId20"/>
    <p:sldId id="1626" r:id="rId21"/>
    <p:sldId id="1566" r:id="rId22"/>
    <p:sldId id="1598" r:id="rId23"/>
    <p:sldId id="1603" r:id="rId24"/>
    <p:sldId id="1492" r:id="rId25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C2E1496-9F96-4E70-A2B2-E31E599AEC79}">
          <p14:sldIdLst>
            <p14:sldId id="897"/>
            <p14:sldId id="1609"/>
            <p14:sldId id="1620"/>
            <p14:sldId id="1619"/>
            <p14:sldId id="1574"/>
            <p14:sldId id="1627"/>
            <p14:sldId id="1628"/>
            <p14:sldId id="1629"/>
            <p14:sldId id="1630"/>
            <p14:sldId id="1586"/>
            <p14:sldId id="1617"/>
            <p14:sldId id="1588"/>
            <p14:sldId id="1613"/>
            <p14:sldId id="1590"/>
            <p14:sldId id="1631"/>
            <p14:sldId id="1622"/>
            <p14:sldId id="1592"/>
            <p14:sldId id="1606"/>
            <p14:sldId id="1605"/>
            <p14:sldId id="1626"/>
            <p14:sldId id="1566"/>
            <p14:sldId id="1598"/>
            <p14:sldId id="1603"/>
            <p14:sldId id="149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80">
          <p15:clr>
            <a:srgbClr val="A4A3A4"/>
          </p15:clr>
        </p15:guide>
        <p15:guide id="2" orient="horz" pos="3170">
          <p15:clr>
            <a:srgbClr val="A4A3A4"/>
          </p15:clr>
        </p15:guide>
        <p15:guide id="3" orient="horz" pos="3232">
          <p15:clr>
            <a:srgbClr val="A4A3A4"/>
          </p15:clr>
        </p15:guide>
        <p15:guide id="4" orient="horz" pos="463">
          <p15:clr>
            <a:srgbClr val="A4A3A4"/>
          </p15:clr>
        </p15:guide>
        <p15:guide id="5" orient="horz" pos="1595">
          <p15:clr>
            <a:srgbClr val="A4A3A4"/>
          </p15:clr>
        </p15:guide>
        <p15:guide id="6" orient="horz" pos="1009">
          <p15:clr>
            <a:srgbClr val="A4A3A4"/>
          </p15:clr>
        </p15:guide>
        <p15:guide id="7" orient="horz" pos="2116">
          <p15:clr>
            <a:srgbClr val="A4A3A4"/>
          </p15:clr>
        </p15:guide>
        <p15:guide id="8" pos="5592">
          <p15:clr>
            <a:srgbClr val="A4A3A4"/>
          </p15:clr>
        </p15:guide>
        <p15:guide id="9" pos="183">
          <p15:clr>
            <a:srgbClr val="A4A3A4"/>
          </p15:clr>
        </p15:guide>
        <p15:guide id="10" pos="2887">
          <p15:clr>
            <a:srgbClr val="A4A3A4"/>
          </p15:clr>
        </p15:guide>
        <p15:guide id="11" pos="1729">
          <p15:clr>
            <a:srgbClr val="A4A3A4"/>
          </p15:clr>
        </p15:guide>
        <p15:guide id="12" pos="1269">
          <p15:clr>
            <a:srgbClr val="A4A3A4"/>
          </p15:clr>
        </p15:guide>
        <p15:guide id="13" pos="4330">
          <p15:clr>
            <a:srgbClr val="A4A3A4"/>
          </p15:clr>
        </p15:guide>
        <p15:guide id="14" pos="29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E8C"/>
    <a:srgbClr val="608DC4"/>
    <a:srgbClr val="607492"/>
    <a:srgbClr val="00CC9C"/>
    <a:srgbClr val="149698"/>
    <a:srgbClr val="1496C0"/>
    <a:srgbClr val="FF5353"/>
    <a:srgbClr val="000000"/>
    <a:srgbClr val="FFFFFF"/>
    <a:srgbClr val="009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6C8A17E-0BC2-4235-B347-13D48D0AA90C}">
  <a:tblStyle styleId="{76C8A17E-0BC2-4235-B347-13D48D0AA90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D5802A2C-D423-4B06-AE6F-6F86D63ECD9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44" autoAdjust="0"/>
    <p:restoredTop sz="99899" autoAdjust="0"/>
  </p:normalViewPr>
  <p:slideViewPr>
    <p:cSldViewPr snapToGrid="0">
      <p:cViewPr varScale="1">
        <p:scale>
          <a:sx n="164" d="100"/>
          <a:sy n="164" d="100"/>
        </p:scale>
        <p:origin x="-114" y="-330"/>
      </p:cViewPr>
      <p:guideLst>
        <p:guide orient="horz" pos="180"/>
        <p:guide orient="horz" pos="3170"/>
        <p:guide orient="horz" pos="3232"/>
        <p:guide orient="horz" pos="463"/>
        <p:guide orient="horz" pos="1595"/>
        <p:guide orient="horz" pos="1009"/>
        <p:guide orient="horz" pos="2116"/>
        <p:guide pos="5592"/>
        <p:guide pos="183"/>
        <p:guide pos="2887"/>
        <p:guide pos="1729"/>
        <p:guide pos="1269"/>
        <p:guide pos="4330"/>
        <p:guide pos="29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56"/>
    </p:cViewPr>
  </p:sorterViewPr>
  <p:notesViewPr>
    <p:cSldViewPr snapToGrid="0" showGuides="1">
      <p:cViewPr varScale="1">
        <p:scale>
          <a:sx n="75" d="100"/>
          <a:sy n="75" d="100"/>
        </p:scale>
        <p:origin x="-3354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66" cy="49704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320" y="1"/>
            <a:ext cx="2945766" cy="49704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953DDDE2-942A-4F6D-A5F9-6F70B27F461F}" type="datetimeFigureOut">
              <a:rPr lang="ru-RU" smtClean="0"/>
              <a:pPr/>
              <a:t>29.03.2022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005"/>
            <a:ext cx="2945766" cy="49704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320" y="9428005"/>
            <a:ext cx="2945766" cy="49704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3B70E306-1D01-49BC-BED8-C7C2CE819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116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765" cy="497046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321" y="0"/>
            <a:ext cx="2945765" cy="497046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0404" y="4714796"/>
            <a:ext cx="5436867" cy="446706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428004"/>
            <a:ext cx="2945765" cy="49704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321" y="9428004"/>
            <a:ext cx="2945765" cy="497045"/>
          </a:xfrm>
          <a:prstGeom prst="rect">
            <a:avLst/>
          </a:prstGeom>
          <a:noFill/>
          <a:ln>
            <a:noFill/>
          </a:ln>
        </p:spPr>
        <p:txBody>
          <a:bodyPr lIns="91489" tIns="45732" rIns="91489" bIns="45732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740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0404" y="4714796"/>
            <a:ext cx="5436867" cy="4467065"/>
          </a:xfrm>
          <a:prstGeom prst="rect">
            <a:avLst/>
          </a:prstGeom>
        </p:spPr>
        <p:txBody>
          <a:bodyPr lIns="91489" tIns="91489" rIns="91489" bIns="91489" anchor="t" anchorCtr="0">
            <a:noAutofit/>
          </a:bodyPr>
          <a:lstStyle/>
          <a:p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1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723809" y="97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3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004131" y="4869657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778809" y="8373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1" y="1151334"/>
            <a:ext cx="4040187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1" y="1631157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6" y="1631157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9" y="3600451"/>
            <a:ext cx="5486399" cy="4250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9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9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60059" y="42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A4F38-B41A-4841-A6FC-9E7311BF6660}" type="datetimeFigureOut">
              <a:rPr lang="ru-RU"/>
              <a:pPr>
                <a:defRPr/>
              </a:pPr>
              <a:t>29.03.2022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A621-49F2-4DA3-A7AE-3172CD6162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83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3343276" y="4863703"/>
            <a:ext cx="5800724" cy="3012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740425" y="86468"/>
            <a:ext cx="625938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0113" y="598681"/>
            <a:ext cx="169861" cy="220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147430" y="138320"/>
            <a:ext cx="1420996" cy="461007"/>
            <a:chOff x="557" y="912"/>
            <a:chExt cx="3218" cy="1044"/>
          </a:xfrm>
          <a:solidFill>
            <a:srgbClr val="607492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836" y="1600"/>
              <a:ext cx="486" cy="34"/>
            </a:xfrm>
            <a:custGeom>
              <a:avLst/>
              <a:gdLst>
                <a:gd name="T0" fmla="*/ 38 w 2428"/>
                <a:gd name="T1" fmla="*/ 59 h 167"/>
                <a:gd name="T2" fmla="*/ 98 w 2428"/>
                <a:gd name="T3" fmla="*/ 39 h 167"/>
                <a:gd name="T4" fmla="*/ 164 w 2428"/>
                <a:gd name="T5" fmla="*/ 24 h 167"/>
                <a:gd name="T6" fmla="*/ 234 w 2428"/>
                <a:gd name="T7" fmla="*/ 13 h 167"/>
                <a:gd name="T8" fmla="*/ 310 w 2428"/>
                <a:gd name="T9" fmla="*/ 6 h 167"/>
                <a:gd name="T10" fmla="*/ 363 w 2428"/>
                <a:gd name="T11" fmla="*/ 48 h 167"/>
                <a:gd name="T12" fmla="*/ 287 w 2428"/>
                <a:gd name="T13" fmla="*/ 50 h 167"/>
                <a:gd name="T14" fmla="*/ 217 w 2428"/>
                <a:gd name="T15" fmla="*/ 57 h 167"/>
                <a:gd name="T16" fmla="*/ 151 w 2428"/>
                <a:gd name="T17" fmla="*/ 69 h 167"/>
                <a:gd name="T18" fmla="*/ 90 w 2428"/>
                <a:gd name="T19" fmla="*/ 85 h 167"/>
                <a:gd name="T20" fmla="*/ 35 w 2428"/>
                <a:gd name="T21" fmla="*/ 104 h 167"/>
                <a:gd name="T22" fmla="*/ 363 w 2428"/>
                <a:gd name="T23" fmla="*/ 5 h 167"/>
                <a:gd name="T24" fmla="*/ 519 w 2428"/>
                <a:gd name="T25" fmla="*/ 15 h 167"/>
                <a:gd name="T26" fmla="*/ 690 w 2428"/>
                <a:gd name="T27" fmla="*/ 43 h 167"/>
                <a:gd name="T28" fmla="*/ 802 w 2428"/>
                <a:gd name="T29" fmla="*/ 113 h 167"/>
                <a:gd name="T30" fmla="*/ 624 w 2428"/>
                <a:gd name="T31" fmla="*/ 72 h 167"/>
                <a:gd name="T32" fmla="*/ 462 w 2428"/>
                <a:gd name="T33" fmla="*/ 52 h 167"/>
                <a:gd name="T34" fmla="*/ 363 w 2428"/>
                <a:gd name="T35" fmla="*/ 5 h 167"/>
                <a:gd name="T36" fmla="*/ 911 w 2428"/>
                <a:gd name="T37" fmla="*/ 96 h 167"/>
                <a:gd name="T38" fmla="*/ 1062 w 2428"/>
                <a:gd name="T39" fmla="*/ 119 h 167"/>
                <a:gd name="T40" fmla="*/ 1217 w 2428"/>
                <a:gd name="T41" fmla="*/ 126 h 167"/>
                <a:gd name="T42" fmla="*/ 1110 w 2428"/>
                <a:gd name="T43" fmla="*/ 164 h 167"/>
                <a:gd name="T44" fmla="*/ 954 w 2428"/>
                <a:gd name="T45" fmla="*/ 146 h 167"/>
                <a:gd name="T46" fmla="*/ 802 w 2428"/>
                <a:gd name="T47" fmla="*/ 113 h 167"/>
                <a:gd name="T48" fmla="*/ 1270 w 2428"/>
                <a:gd name="T49" fmla="*/ 125 h 167"/>
                <a:gd name="T50" fmla="*/ 1433 w 2428"/>
                <a:gd name="T51" fmla="*/ 110 h 167"/>
                <a:gd name="T52" fmla="*/ 1602 w 2428"/>
                <a:gd name="T53" fmla="*/ 79 h 167"/>
                <a:gd name="T54" fmla="*/ 1611 w 2428"/>
                <a:gd name="T55" fmla="*/ 119 h 167"/>
                <a:gd name="T56" fmla="*/ 1438 w 2428"/>
                <a:gd name="T57" fmla="*/ 151 h 167"/>
                <a:gd name="T58" fmla="*/ 1271 w 2428"/>
                <a:gd name="T59" fmla="*/ 166 h 167"/>
                <a:gd name="T60" fmla="*/ 1659 w 2428"/>
                <a:gd name="T61" fmla="*/ 64 h 167"/>
                <a:gd name="T62" fmla="*/ 1837 w 2428"/>
                <a:gd name="T63" fmla="*/ 25 h 167"/>
                <a:gd name="T64" fmla="*/ 1998 w 2428"/>
                <a:gd name="T65" fmla="*/ 4 h 167"/>
                <a:gd name="T66" fmla="*/ 2096 w 2428"/>
                <a:gd name="T67" fmla="*/ 43 h 167"/>
                <a:gd name="T68" fmla="*/ 1950 w 2428"/>
                <a:gd name="T69" fmla="*/ 51 h 167"/>
                <a:gd name="T70" fmla="*/ 1787 w 2428"/>
                <a:gd name="T71" fmla="*/ 77 h 167"/>
                <a:gd name="T72" fmla="*/ 1659 w 2428"/>
                <a:gd name="T73" fmla="*/ 64 h 167"/>
                <a:gd name="T74" fmla="*/ 2145 w 2428"/>
                <a:gd name="T75" fmla="*/ 1 h 167"/>
                <a:gd name="T76" fmla="*/ 2216 w 2428"/>
                <a:gd name="T77" fmla="*/ 7 h 167"/>
                <a:gd name="T78" fmla="*/ 2282 w 2428"/>
                <a:gd name="T79" fmla="*/ 18 h 167"/>
                <a:gd name="T80" fmla="*/ 2341 w 2428"/>
                <a:gd name="T81" fmla="*/ 33 h 167"/>
                <a:gd name="T82" fmla="*/ 2395 w 2428"/>
                <a:gd name="T83" fmla="*/ 51 h 167"/>
                <a:gd name="T84" fmla="*/ 2410 w 2428"/>
                <a:gd name="T85" fmla="*/ 103 h 167"/>
                <a:gd name="T86" fmla="*/ 2363 w 2428"/>
                <a:gd name="T87" fmla="*/ 83 h 167"/>
                <a:gd name="T88" fmla="*/ 2310 w 2428"/>
                <a:gd name="T89" fmla="*/ 67 h 167"/>
                <a:gd name="T90" fmla="*/ 2251 w 2428"/>
                <a:gd name="T91" fmla="*/ 55 h 167"/>
                <a:gd name="T92" fmla="*/ 2188 w 2428"/>
                <a:gd name="T93" fmla="*/ 47 h 167"/>
                <a:gd name="T94" fmla="*/ 2120 w 2428"/>
                <a:gd name="T95" fmla="*/ 4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28" h="167">
                  <a:moveTo>
                    <a:pt x="0" y="74"/>
                  </a:moveTo>
                  <a:lnTo>
                    <a:pt x="19" y="66"/>
                  </a:lnTo>
                  <a:lnTo>
                    <a:pt x="38" y="59"/>
                  </a:lnTo>
                  <a:lnTo>
                    <a:pt x="57" y="52"/>
                  </a:lnTo>
                  <a:lnTo>
                    <a:pt x="77" y="45"/>
                  </a:lnTo>
                  <a:lnTo>
                    <a:pt x="98" y="39"/>
                  </a:lnTo>
                  <a:lnTo>
                    <a:pt x="119" y="34"/>
                  </a:lnTo>
                  <a:lnTo>
                    <a:pt x="142" y="29"/>
                  </a:lnTo>
                  <a:lnTo>
                    <a:pt x="164" y="24"/>
                  </a:lnTo>
                  <a:lnTo>
                    <a:pt x="187" y="20"/>
                  </a:lnTo>
                  <a:lnTo>
                    <a:pt x="210" y="16"/>
                  </a:lnTo>
                  <a:lnTo>
                    <a:pt x="234" y="13"/>
                  </a:lnTo>
                  <a:lnTo>
                    <a:pt x="258" y="11"/>
                  </a:lnTo>
                  <a:lnTo>
                    <a:pt x="283" y="9"/>
                  </a:lnTo>
                  <a:lnTo>
                    <a:pt x="310" y="6"/>
                  </a:lnTo>
                  <a:lnTo>
                    <a:pt x="336" y="6"/>
                  </a:lnTo>
                  <a:lnTo>
                    <a:pt x="363" y="5"/>
                  </a:lnTo>
                  <a:lnTo>
                    <a:pt x="363" y="48"/>
                  </a:lnTo>
                  <a:lnTo>
                    <a:pt x="337" y="48"/>
                  </a:lnTo>
                  <a:lnTo>
                    <a:pt x="312" y="49"/>
                  </a:lnTo>
                  <a:lnTo>
                    <a:pt x="287" y="50"/>
                  </a:lnTo>
                  <a:lnTo>
                    <a:pt x="263" y="52"/>
                  </a:lnTo>
                  <a:lnTo>
                    <a:pt x="239" y="54"/>
                  </a:lnTo>
                  <a:lnTo>
                    <a:pt x="217" y="57"/>
                  </a:lnTo>
                  <a:lnTo>
                    <a:pt x="194" y="61"/>
                  </a:lnTo>
                  <a:lnTo>
                    <a:pt x="173" y="65"/>
                  </a:lnTo>
                  <a:lnTo>
                    <a:pt x="151" y="69"/>
                  </a:lnTo>
                  <a:lnTo>
                    <a:pt x="131" y="74"/>
                  </a:lnTo>
                  <a:lnTo>
                    <a:pt x="110" y="79"/>
                  </a:lnTo>
                  <a:lnTo>
                    <a:pt x="90" y="85"/>
                  </a:lnTo>
                  <a:lnTo>
                    <a:pt x="71" y="91"/>
                  </a:lnTo>
                  <a:lnTo>
                    <a:pt x="52" y="97"/>
                  </a:lnTo>
                  <a:lnTo>
                    <a:pt x="35" y="104"/>
                  </a:lnTo>
                  <a:lnTo>
                    <a:pt x="17" y="112"/>
                  </a:lnTo>
                  <a:lnTo>
                    <a:pt x="0" y="74"/>
                  </a:lnTo>
                  <a:close/>
                  <a:moveTo>
                    <a:pt x="363" y="5"/>
                  </a:moveTo>
                  <a:lnTo>
                    <a:pt x="413" y="6"/>
                  </a:lnTo>
                  <a:lnTo>
                    <a:pt x="464" y="10"/>
                  </a:lnTo>
                  <a:lnTo>
                    <a:pt x="519" y="15"/>
                  </a:lnTo>
                  <a:lnTo>
                    <a:pt x="574" y="22"/>
                  </a:lnTo>
                  <a:lnTo>
                    <a:pt x="631" y="32"/>
                  </a:lnTo>
                  <a:lnTo>
                    <a:pt x="690" y="43"/>
                  </a:lnTo>
                  <a:lnTo>
                    <a:pt x="751" y="57"/>
                  </a:lnTo>
                  <a:lnTo>
                    <a:pt x="813" y="73"/>
                  </a:lnTo>
                  <a:lnTo>
                    <a:pt x="802" y="113"/>
                  </a:lnTo>
                  <a:lnTo>
                    <a:pt x="741" y="97"/>
                  </a:lnTo>
                  <a:lnTo>
                    <a:pt x="682" y="84"/>
                  </a:lnTo>
                  <a:lnTo>
                    <a:pt x="624" y="72"/>
                  </a:lnTo>
                  <a:lnTo>
                    <a:pt x="569" y="63"/>
                  </a:lnTo>
                  <a:lnTo>
                    <a:pt x="515" y="57"/>
                  </a:lnTo>
                  <a:lnTo>
                    <a:pt x="462" y="52"/>
                  </a:lnTo>
                  <a:lnTo>
                    <a:pt x="411" y="49"/>
                  </a:lnTo>
                  <a:lnTo>
                    <a:pt x="363" y="48"/>
                  </a:lnTo>
                  <a:lnTo>
                    <a:pt x="363" y="5"/>
                  </a:lnTo>
                  <a:close/>
                  <a:moveTo>
                    <a:pt x="813" y="73"/>
                  </a:moveTo>
                  <a:lnTo>
                    <a:pt x="862" y="85"/>
                  </a:lnTo>
                  <a:lnTo>
                    <a:pt x="911" y="96"/>
                  </a:lnTo>
                  <a:lnTo>
                    <a:pt x="961" y="105"/>
                  </a:lnTo>
                  <a:lnTo>
                    <a:pt x="1011" y="113"/>
                  </a:lnTo>
                  <a:lnTo>
                    <a:pt x="1062" y="119"/>
                  </a:lnTo>
                  <a:lnTo>
                    <a:pt x="1113" y="123"/>
                  </a:lnTo>
                  <a:lnTo>
                    <a:pt x="1164" y="125"/>
                  </a:lnTo>
                  <a:lnTo>
                    <a:pt x="1217" y="126"/>
                  </a:lnTo>
                  <a:lnTo>
                    <a:pt x="1217" y="167"/>
                  </a:lnTo>
                  <a:lnTo>
                    <a:pt x="1163" y="167"/>
                  </a:lnTo>
                  <a:lnTo>
                    <a:pt x="1110" y="164"/>
                  </a:lnTo>
                  <a:lnTo>
                    <a:pt x="1058" y="160"/>
                  </a:lnTo>
                  <a:lnTo>
                    <a:pt x="1005" y="154"/>
                  </a:lnTo>
                  <a:lnTo>
                    <a:pt x="954" y="146"/>
                  </a:lnTo>
                  <a:lnTo>
                    <a:pt x="903" y="137"/>
                  </a:lnTo>
                  <a:lnTo>
                    <a:pt x="852" y="126"/>
                  </a:lnTo>
                  <a:lnTo>
                    <a:pt x="802" y="113"/>
                  </a:lnTo>
                  <a:lnTo>
                    <a:pt x="813" y="73"/>
                  </a:lnTo>
                  <a:close/>
                  <a:moveTo>
                    <a:pt x="1217" y="126"/>
                  </a:moveTo>
                  <a:lnTo>
                    <a:pt x="1270" y="125"/>
                  </a:lnTo>
                  <a:lnTo>
                    <a:pt x="1323" y="122"/>
                  </a:lnTo>
                  <a:lnTo>
                    <a:pt x="1378" y="117"/>
                  </a:lnTo>
                  <a:lnTo>
                    <a:pt x="1433" y="110"/>
                  </a:lnTo>
                  <a:lnTo>
                    <a:pt x="1488" y="101"/>
                  </a:lnTo>
                  <a:lnTo>
                    <a:pt x="1544" y="91"/>
                  </a:lnTo>
                  <a:lnTo>
                    <a:pt x="1602" y="79"/>
                  </a:lnTo>
                  <a:lnTo>
                    <a:pt x="1659" y="64"/>
                  </a:lnTo>
                  <a:lnTo>
                    <a:pt x="1670" y="104"/>
                  </a:lnTo>
                  <a:lnTo>
                    <a:pt x="1611" y="119"/>
                  </a:lnTo>
                  <a:lnTo>
                    <a:pt x="1552" y="132"/>
                  </a:lnTo>
                  <a:lnTo>
                    <a:pt x="1495" y="142"/>
                  </a:lnTo>
                  <a:lnTo>
                    <a:pt x="1438" y="151"/>
                  </a:lnTo>
                  <a:lnTo>
                    <a:pt x="1382" y="158"/>
                  </a:lnTo>
                  <a:lnTo>
                    <a:pt x="1326" y="163"/>
                  </a:lnTo>
                  <a:lnTo>
                    <a:pt x="1271" y="166"/>
                  </a:lnTo>
                  <a:lnTo>
                    <a:pt x="1217" y="167"/>
                  </a:lnTo>
                  <a:lnTo>
                    <a:pt x="1217" y="126"/>
                  </a:lnTo>
                  <a:close/>
                  <a:moveTo>
                    <a:pt x="1659" y="64"/>
                  </a:moveTo>
                  <a:lnTo>
                    <a:pt x="1720" y="49"/>
                  </a:lnTo>
                  <a:lnTo>
                    <a:pt x="1780" y="36"/>
                  </a:lnTo>
                  <a:lnTo>
                    <a:pt x="1837" y="25"/>
                  </a:lnTo>
                  <a:lnTo>
                    <a:pt x="1892" y="17"/>
                  </a:lnTo>
                  <a:lnTo>
                    <a:pt x="1946" y="10"/>
                  </a:lnTo>
                  <a:lnTo>
                    <a:pt x="1998" y="4"/>
                  </a:lnTo>
                  <a:lnTo>
                    <a:pt x="2047" y="1"/>
                  </a:lnTo>
                  <a:lnTo>
                    <a:pt x="2096" y="0"/>
                  </a:lnTo>
                  <a:lnTo>
                    <a:pt x="2096" y="43"/>
                  </a:lnTo>
                  <a:lnTo>
                    <a:pt x="2048" y="44"/>
                  </a:lnTo>
                  <a:lnTo>
                    <a:pt x="2000" y="46"/>
                  </a:lnTo>
                  <a:lnTo>
                    <a:pt x="1950" y="51"/>
                  </a:lnTo>
                  <a:lnTo>
                    <a:pt x="1897" y="58"/>
                  </a:lnTo>
                  <a:lnTo>
                    <a:pt x="1843" y="66"/>
                  </a:lnTo>
                  <a:lnTo>
                    <a:pt x="1787" y="77"/>
                  </a:lnTo>
                  <a:lnTo>
                    <a:pt x="1729" y="90"/>
                  </a:lnTo>
                  <a:lnTo>
                    <a:pt x="1670" y="104"/>
                  </a:lnTo>
                  <a:lnTo>
                    <a:pt x="1659" y="64"/>
                  </a:lnTo>
                  <a:close/>
                  <a:moveTo>
                    <a:pt x="2096" y="0"/>
                  </a:moveTo>
                  <a:lnTo>
                    <a:pt x="2121" y="1"/>
                  </a:lnTo>
                  <a:lnTo>
                    <a:pt x="2145" y="1"/>
                  </a:lnTo>
                  <a:lnTo>
                    <a:pt x="2169" y="3"/>
                  </a:lnTo>
                  <a:lnTo>
                    <a:pt x="2193" y="5"/>
                  </a:lnTo>
                  <a:lnTo>
                    <a:pt x="2216" y="7"/>
                  </a:lnTo>
                  <a:lnTo>
                    <a:pt x="2238" y="11"/>
                  </a:lnTo>
                  <a:lnTo>
                    <a:pt x="2260" y="14"/>
                  </a:lnTo>
                  <a:lnTo>
                    <a:pt x="2282" y="18"/>
                  </a:lnTo>
                  <a:lnTo>
                    <a:pt x="2302" y="22"/>
                  </a:lnTo>
                  <a:lnTo>
                    <a:pt x="2322" y="27"/>
                  </a:lnTo>
                  <a:lnTo>
                    <a:pt x="2341" y="33"/>
                  </a:lnTo>
                  <a:lnTo>
                    <a:pt x="2360" y="38"/>
                  </a:lnTo>
                  <a:lnTo>
                    <a:pt x="2378" y="44"/>
                  </a:lnTo>
                  <a:lnTo>
                    <a:pt x="2395" y="51"/>
                  </a:lnTo>
                  <a:lnTo>
                    <a:pt x="2412" y="58"/>
                  </a:lnTo>
                  <a:lnTo>
                    <a:pt x="2428" y="66"/>
                  </a:lnTo>
                  <a:lnTo>
                    <a:pt x="2410" y="103"/>
                  </a:lnTo>
                  <a:lnTo>
                    <a:pt x="2395" y="96"/>
                  </a:lnTo>
                  <a:lnTo>
                    <a:pt x="2379" y="89"/>
                  </a:lnTo>
                  <a:lnTo>
                    <a:pt x="2363" y="83"/>
                  </a:lnTo>
                  <a:lnTo>
                    <a:pt x="2346" y="77"/>
                  </a:lnTo>
                  <a:lnTo>
                    <a:pt x="2328" y="72"/>
                  </a:lnTo>
                  <a:lnTo>
                    <a:pt x="2310" y="67"/>
                  </a:lnTo>
                  <a:lnTo>
                    <a:pt x="2292" y="63"/>
                  </a:lnTo>
                  <a:lnTo>
                    <a:pt x="2272" y="59"/>
                  </a:lnTo>
                  <a:lnTo>
                    <a:pt x="2251" y="55"/>
                  </a:lnTo>
                  <a:lnTo>
                    <a:pt x="2231" y="52"/>
                  </a:lnTo>
                  <a:lnTo>
                    <a:pt x="2210" y="49"/>
                  </a:lnTo>
                  <a:lnTo>
                    <a:pt x="2188" y="47"/>
                  </a:lnTo>
                  <a:lnTo>
                    <a:pt x="2166" y="45"/>
                  </a:lnTo>
                  <a:lnTo>
                    <a:pt x="2143" y="44"/>
                  </a:lnTo>
                  <a:lnTo>
                    <a:pt x="2120" y="43"/>
                  </a:lnTo>
                  <a:lnTo>
                    <a:pt x="2096" y="43"/>
                  </a:lnTo>
                  <a:lnTo>
                    <a:pt x="20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849" y="1635"/>
              <a:ext cx="462" cy="34"/>
            </a:xfrm>
            <a:custGeom>
              <a:avLst/>
              <a:gdLst>
                <a:gd name="T0" fmla="*/ 36 w 2312"/>
                <a:gd name="T1" fmla="*/ 34 h 167"/>
                <a:gd name="T2" fmla="*/ 114 w 2312"/>
                <a:gd name="T3" fmla="*/ 19 h 167"/>
                <a:gd name="T4" fmla="*/ 197 w 2312"/>
                <a:gd name="T5" fmla="*/ 8 h 167"/>
                <a:gd name="T6" fmla="*/ 288 w 2312"/>
                <a:gd name="T7" fmla="*/ 5 h 167"/>
                <a:gd name="T8" fmla="*/ 333 w 2312"/>
                <a:gd name="T9" fmla="*/ 48 h 167"/>
                <a:gd name="T10" fmla="*/ 244 w 2312"/>
                <a:gd name="T11" fmla="*/ 48 h 167"/>
                <a:gd name="T12" fmla="*/ 160 w 2312"/>
                <a:gd name="T13" fmla="*/ 54 h 167"/>
                <a:gd name="T14" fmla="*/ 83 w 2312"/>
                <a:gd name="T15" fmla="*/ 66 h 167"/>
                <a:gd name="T16" fmla="*/ 12 w 2312"/>
                <a:gd name="T17" fmla="*/ 84 h 167"/>
                <a:gd name="T18" fmla="*/ 335 w 2312"/>
                <a:gd name="T19" fmla="*/ 6 h 167"/>
                <a:gd name="T20" fmla="*/ 427 w 2312"/>
                <a:gd name="T21" fmla="*/ 12 h 167"/>
                <a:gd name="T22" fmla="*/ 524 w 2312"/>
                <a:gd name="T23" fmla="*/ 26 h 167"/>
                <a:gd name="T24" fmla="*/ 627 w 2312"/>
                <a:gd name="T25" fmla="*/ 46 h 167"/>
                <a:gd name="T26" fmla="*/ 734 w 2312"/>
                <a:gd name="T27" fmla="*/ 72 h 167"/>
                <a:gd name="T28" fmla="*/ 670 w 2312"/>
                <a:gd name="T29" fmla="*/ 98 h 167"/>
                <a:gd name="T30" fmla="*/ 567 w 2312"/>
                <a:gd name="T31" fmla="*/ 76 h 167"/>
                <a:gd name="T32" fmla="*/ 470 w 2312"/>
                <a:gd name="T33" fmla="*/ 60 h 167"/>
                <a:gd name="T34" fmla="*/ 377 w 2312"/>
                <a:gd name="T35" fmla="*/ 51 h 167"/>
                <a:gd name="T36" fmla="*/ 335 w 2312"/>
                <a:gd name="T37" fmla="*/ 6 h 167"/>
                <a:gd name="T38" fmla="*/ 783 w 2312"/>
                <a:gd name="T39" fmla="*/ 85 h 167"/>
                <a:gd name="T40" fmla="*/ 882 w 2312"/>
                <a:gd name="T41" fmla="*/ 105 h 167"/>
                <a:gd name="T42" fmla="*/ 983 w 2312"/>
                <a:gd name="T43" fmla="*/ 118 h 167"/>
                <a:gd name="T44" fmla="*/ 1085 w 2312"/>
                <a:gd name="T45" fmla="*/ 125 h 167"/>
                <a:gd name="T46" fmla="*/ 1138 w 2312"/>
                <a:gd name="T47" fmla="*/ 167 h 167"/>
                <a:gd name="T48" fmla="*/ 1031 w 2312"/>
                <a:gd name="T49" fmla="*/ 164 h 167"/>
                <a:gd name="T50" fmla="*/ 926 w 2312"/>
                <a:gd name="T51" fmla="*/ 153 h 167"/>
                <a:gd name="T52" fmla="*/ 824 w 2312"/>
                <a:gd name="T53" fmla="*/ 136 h 167"/>
                <a:gd name="T54" fmla="*/ 723 w 2312"/>
                <a:gd name="T55" fmla="*/ 112 h 167"/>
                <a:gd name="T56" fmla="*/ 1138 w 2312"/>
                <a:gd name="T57" fmla="*/ 125 h 167"/>
                <a:gd name="T58" fmla="*/ 1244 w 2312"/>
                <a:gd name="T59" fmla="*/ 121 h 167"/>
                <a:gd name="T60" fmla="*/ 1354 w 2312"/>
                <a:gd name="T61" fmla="*/ 110 h 167"/>
                <a:gd name="T62" fmla="*/ 1465 w 2312"/>
                <a:gd name="T63" fmla="*/ 90 h 167"/>
                <a:gd name="T64" fmla="*/ 1580 w 2312"/>
                <a:gd name="T65" fmla="*/ 64 h 167"/>
                <a:gd name="T66" fmla="*/ 1532 w 2312"/>
                <a:gd name="T67" fmla="*/ 118 h 167"/>
                <a:gd name="T68" fmla="*/ 1416 w 2312"/>
                <a:gd name="T69" fmla="*/ 142 h 167"/>
                <a:gd name="T70" fmla="*/ 1302 w 2312"/>
                <a:gd name="T71" fmla="*/ 157 h 167"/>
                <a:gd name="T72" fmla="*/ 1192 w 2312"/>
                <a:gd name="T73" fmla="*/ 165 h 167"/>
                <a:gd name="T74" fmla="*/ 1138 w 2312"/>
                <a:gd name="T75" fmla="*/ 125 h 167"/>
                <a:gd name="T76" fmla="*/ 1637 w 2312"/>
                <a:gd name="T77" fmla="*/ 50 h 167"/>
                <a:gd name="T78" fmla="*/ 1746 w 2312"/>
                <a:gd name="T79" fmla="*/ 27 h 167"/>
                <a:gd name="T80" fmla="*/ 1848 w 2312"/>
                <a:gd name="T81" fmla="*/ 11 h 167"/>
                <a:gd name="T82" fmla="*/ 1944 w 2312"/>
                <a:gd name="T83" fmla="*/ 2 h 167"/>
                <a:gd name="T84" fmla="*/ 1990 w 2312"/>
                <a:gd name="T85" fmla="*/ 43 h 167"/>
                <a:gd name="T86" fmla="*/ 1900 w 2312"/>
                <a:gd name="T87" fmla="*/ 48 h 167"/>
                <a:gd name="T88" fmla="*/ 1803 w 2312"/>
                <a:gd name="T89" fmla="*/ 59 h 167"/>
                <a:gd name="T90" fmla="*/ 1701 w 2312"/>
                <a:gd name="T91" fmla="*/ 78 h 167"/>
                <a:gd name="T92" fmla="*/ 1591 w 2312"/>
                <a:gd name="T93" fmla="*/ 104 h 167"/>
                <a:gd name="T94" fmla="*/ 1989 w 2312"/>
                <a:gd name="T95" fmla="*/ 0 h 167"/>
                <a:gd name="T96" fmla="*/ 2083 w 2312"/>
                <a:gd name="T97" fmla="*/ 2 h 167"/>
                <a:gd name="T98" fmla="*/ 2167 w 2312"/>
                <a:gd name="T99" fmla="*/ 11 h 167"/>
                <a:gd name="T100" fmla="*/ 2206 w 2312"/>
                <a:gd name="T101" fmla="*/ 19 h 167"/>
                <a:gd name="T102" fmla="*/ 2244 w 2312"/>
                <a:gd name="T103" fmla="*/ 27 h 167"/>
                <a:gd name="T104" fmla="*/ 2279 w 2312"/>
                <a:gd name="T105" fmla="*/ 37 h 167"/>
                <a:gd name="T106" fmla="*/ 2312 w 2312"/>
                <a:gd name="T107" fmla="*/ 49 h 167"/>
                <a:gd name="T108" fmla="*/ 2266 w 2312"/>
                <a:gd name="T109" fmla="*/ 77 h 167"/>
                <a:gd name="T110" fmla="*/ 2197 w 2312"/>
                <a:gd name="T111" fmla="*/ 59 h 167"/>
                <a:gd name="T112" fmla="*/ 2120 w 2312"/>
                <a:gd name="T113" fmla="*/ 47 h 167"/>
                <a:gd name="T114" fmla="*/ 2036 w 2312"/>
                <a:gd name="T115" fmla="*/ 42 h 167"/>
                <a:gd name="T116" fmla="*/ 1989 w 2312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2" h="167">
                  <a:moveTo>
                    <a:pt x="0" y="44"/>
                  </a:moveTo>
                  <a:lnTo>
                    <a:pt x="36" y="34"/>
                  </a:lnTo>
                  <a:lnTo>
                    <a:pt x="74" y="26"/>
                  </a:lnTo>
                  <a:lnTo>
                    <a:pt x="114" y="19"/>
                  </a:lnTo>
                  <a:lnTo>
                    <a:pt x="155" y="12"/>
                  </a:lnTo>
                  <a:lnTo>
                    <a:pt x="197" y="8"/>
                  </a:lnTo>
                  <a:lnTo>
                    <a:pt x="242" y="6"/>
                  </a:lnTo>
                  <a:lnTo>
                    <a:pt x="288" y="5"/>
                  </a:lnTo>
                  <a:lnTo>
                    <a:pt x="335" y="6"/>
                  </a:lnTo>
                  <a:lnTo>
                    <a:pt x="333" y="48"/>
                  </a:lnTo>
                  <a:lnTo>
                    <a:pt x="288" y="47"/>
                  </a:lnTo>
                  <a:lnTo>
                    <a:pt x="244" y="48"/>
                  </a:lnTo>
                  <a:lnTo>
                    <a:pt x="201" y="50"/>
                  </a:lnTo>
                  <a:lnTo>
                    <a:pt x="160" y="54"/>
                  </a:lnTo>
                  <a:lnTo>
                    <a:pt x="121" y="59"/>
                  </a:lnTo>
                  <a:lnTo>
                    <a:pt x="83" y="66"/>
                  </a:lnTo>
                  <a:lnTo>
                    <a:pt x="46" y="74"/>
                  </a:lnTo>
                  <a:lnTo>
                    <a:pt x="12" y="84"/>
                  </a:lnTo>
                  <a:lnTo>
                    <a:pt x="0" y="44"/>
                  </a:lnTo>
                  <a:close/>
                  <a:moveTo>
                    <a:pt x="335" y="6"/>
                  </a:moveTo>
                  <a:lnTo>
                    <a:pt x="380" y="8"/>
                  </a:lnTo>
                  <a:lnTo>
                    <a:pt x="427" y="12"/>
                  </a:lnTo>
                  <a:lnTo>
                    <a:pt x="475" y="19"/>
                  </a:lnTo>
                  <a:lnTo>
                    <a:pt x="524" y="26"/>
                  </a:lnTo>
                  <a:lnTo>
                    <a:pt x="574" y="35"/>
                  </a:lnTo>
                  <a:lnTo>
                    <a:pt x="627" y="46"/>
                  </a:lnTo>
                  <a:lnTo>
                    <a:pt x="679" y="58"/>
                  </a:lnTo>
                  <a:lnTo>
                    <a:pt x="734" y="72"/>
                  </a:lnTo>
                  <a:lnTo>
                    <a:pt x="723" y="112"/>
                  </a:lnTo>
                  <a:lnTo>
                    <a:pt x="670" y="98"/>
                  </a:lnTo>
                  <a:lnTo>
                    <a:pt x="618" y="86"/>
                  </a:lnTo>
                  <a:lnTo>
                    <a:pt x="567" y="76"/>
                  </a:lnTo>
                  <a:lnTo>
                    <a:pt x="518" y="67"/>
                  </a:lnTo>
                  <a:lnTo>
                    <a:pt x="470" y="60"/>
                  </a:lnTo>
                  <a:lnTo>
                    <a:pt x="423" y="55"/>
                  </a:lnTo>
                  <a:lnTo>
                    <a:pt x="377" y="51"/>
                  </a:lnTo>
                  <a:lnTo>
                    <a:pt x="333" y="48"/>
                  </a:lnTo>
                  <a:lnTo>
                    <a:pt x="335" y="6"/>
                  </a:lnTo>
                  <a:close/>
                  <a:moveTo>
                    <a:pt x="734" y="72"/>
                  </a:moveTo>
                  <a:lnTo>
                    <a:pt x="783" y="85"/>
                  </a:lnTo>
                  <a:lnTo>
                    <a:pt x="832" y="96"/>
                  </a:lnTo>
                  <a:lnTo>
                    <a:pt x="882" y="105"/>
                  </a:lnTo>
                  <a:lnTo>
                    <a:pt x="932" y="112"/>
                  </a:lnTo>
                  <a:lnTo>
                    <a:pt x="983" y="118"/>
                  </a:lnTo>
                  <a:lnTo>
                    <a:pt x="1034" y="122"/>
                  </a:lnTo>
                  <a:lnTo>
                    <a:pt x="1085" y="125"/>
                  </a:lnTo>
                  <a:lnTo>
                    <a:pt x="1138" y="125"/>
                  </a:lnTo>
                  <a:lnTo>
                    <a:pt x="1138" y="167"/>
                  </a:lnTo>
                  <a:lnTo>
                    <a:pt x="1084" y="166"/>
                  </a:lnTo>
                  <a:lnTo>
                    <a:pt x="1031" y="164"/>
                  </a:lnTo>
                  <a:lnTo>
                    <a:pt x="979" y="159"/>
                  </a:lnTo>
                  <a:lnTo>
                    <a:pt x="926" y="153"/>
                  </a:lnTo>
                  <a:lnTo>
                    <a:pt x="875" y="146"/>
                  </a:lnTo>
                  <a:lnTo>
                    <a:pt x="824" y="136"/>
                  </a:lnTo>
                  <a:lnTo>
                    <a:pt x="772" y="125"/>
                  </a:lnTo>
                  <a:lnTo>
                    <a:pt x="723" y="112"/>
                  </a:lnTo>
                  <a:lnTo>
                    <a:pt x="734" y="72"/>
                  </a:lnTo>
                  <a:close/>
                  <a:moveTo>
                    <a:pt x="1138" y="125"/>
                  </a:moveTo>
                  <a:lnTo>
                    <a:pt x="1191" y="124"/>
                  </a:lnTo>
                  <a:lnTo>
                    <a:pt x="1244" y="121"/>
                  </a:lnTo>
                  <a:lnTo>
                    <a:pt x="1298" y="116"/>
                  </a:lnTo>
                  <a:lnTo>
                    <a:pt x="1354" y="110"/>
                  </a:lnTo>
                  <a:lnTo>
                    <a:pt x="1409" y="101"/>
                  </a:lnTo>
                  <a:lnTo>
                    <a:pt x="1465" y="90"/>
                  </a:lnTo>
                  <a:lnTo>
                    <a:pt x="1523" y="78"/>
                  </a:lnTo>
                  <a:lnTo>
                    <a:pt x="1580" y="64"/>
                  </a:lnTo>
                  <a:lnTo>
                    <a:pt x="1591" y="104"/>
                  </a:lnTo>
                  <a:lnTo>
                    <a:pt x="1532" y="118"/>
                  </a:lnTo>
                  <a:lnTo>
                    <a:pt x="1473" y="131"/>
                  </a:lnTo>
                  <a:lnTo>
                    <a:pt x="1416" y="142"/>
                  </a:lnTo>
                  <a:lnTo>
                    <a:pt x="1359" y="151"/>
                  </a:lnTo>
                  <a:lnTo>
                    <a:pt x="1302" y="157"/>
                  </a:lnTo>
                  <a:lnTo>
                    <a:pt x="1247" y="162"/>
                  </a:lnTo>
                  <a:lnTo>
                    <a:pt x="1192" y="165"/>
                  </a:lnTo>
                  <a:lnTo>
                    <a:pt x="1138" y="167"/>
                  </a:lnTo>
                  <a:lnTo>
                    <a:pt x="1138" y="125"/>
                  </a:lnTo>
                  <a:close/>
                  <a:moveTo>
                    <a:pt x="1580" y="64"/>
                  </a:moveTo>
                  <a:lnTo>
                    <a:pt x="1637" y="50"/>
                  </a:lnTo>
                  <a:lnTo>
                    <a:pt x="1692" y="37"/>
                  </a:lnTo>
                  <a:lnTo>
                    <a:pt x="1746" y="27"/>
                  </a:lnTo>
                  <a:lnTo>
                    <a:pt x="1797" y="17"/>
                  </a:lnTo>
                  <a:lnTo>
                    <a:pt x="1848" y="11"/>
                  </a:lnTo>
                  <a:lnTo>
                    <a:pt x="1897" y="5"/>
                  </a:lnTo>
                  <a:lnTo>
                    <a:pt x="1944" y="2"/>
                  </a:lnTo>
                  <a:lnTo>
                    <a:pt x="1989" y="0"/>
                  </a:lnTo>
                  <a:lnTo>
                    <a:pt x="1990" y="43"/>
                  </a:lnTo>
                  <a:lnTo>
                    <a:pt x="1946" y="44"/>
                  </a:lnTo>
                  <a:lnTo>
                    <a:pt x="1900" y="48"/>
                  </a:lnTo>
                  <a:lnTo>
                    <a:pt x="1853" y="53"/>
                  </a:lnTo>
                  <a:lnTo>
                    <a:pt x="1803" y="59"/>
                  </a:lnTo>
                  <a:lnTo>
                    <a:pt x="1753" y="68"/>
                  </a:lnTo>
                  <a:lnTo>
                    <a:pt x="1701" y="78"/>
                  </a:lnTo>
                  <a:lnTo>
                    <a:pt x="1646" y="90"/>
                  </a:lnTo>
                  <a:lnTo>
                    <a:pt x="1591" y="104"/>
                  </a:lnTo>
                  <a:lnTo>
                    <a:pt x="1580" y="64"/>
                  </a:lnTo>
                  <a:close/>
                  <a:moveTo>
                    <a:pt x="1989" y="0"/>
                  </a:moveTo>
                  <a:lnTo>
                    <a:pt x="2037" y="0"/>
                  </a:lnTo>
                  <a:lnTo>
                    <a:pt x="2083" y="2"/>
                  </a:lnTo>
                  <a:lnTo>
                    <a:pt x="2126" y="5"/>
                  </a:lnTo>
                  <a:lnTo>
                    <a:pt x="2167" y="11"/>
                  </a:lnTo>
                  <a:lnTo>
                    <a:pt x="2187" y="14"/>
                  </a:lnTo>
                  <a:lnTo>
                    <a:pt x="2206" y="19"/>
                  </a:lnTo>
                  <a:lnTo>
                    <a:pt x="2226" y="23"/>
                  </a:lnTo>
                  <a:lnTo>
                    <a:pt x="2244" y="27"/>
                  </a:lnTo>
                  <a:lnTo>
                    <a:pt x="2262" y="32"/>
                  </a:lnTo>
                  <a:lnTo>
                    <a:pt x="2279" y="37"/>
                  </a:lnTo>
                  <a:lnTo>
                    <a:pt x="2296" y="43"/>
                  </a:lnTo>
                  <a:lnTo>
                    <a:pt x="2312" y="49"/>
                  </a:lnTo>
                  <a:lnTo>
                    <a:pt x="2297" y="88"/>
                  </a:lnTo>
                  <a:lnTo>
                    <a:pt x="2266" y="77"/>
                  </a:lnTo>
                  <a:lnTo>
                    <a:pt x="2233" y="67"/>
                  </a:lnTo>
                  <a:lnTo>
                    <a:pt x="2197" y="59"/>
                  </a:lnTo>
                  <a:lnTo>
                    <a:pt x="2160" y="52"/>
                  </a:lnTo>
                  <a:lnTo>
                    <a:pt x="2120" y="47"/>
                  </a:lnTo>
                  <a:lnTo>
                    <a:pt x="2079" y="44"/>
                  </a:lnTo>
                  <a:lnTo>
                    <a:pt x="2036" y="42"/>
                  </a:lnTo>
                  <a:lnTo>
                    <a:pt x="1990" y="43"/>
                  </a:lnTo>
                  <a:lnTo>
                    <a:pt x="19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871" y="1674"/>
              <a:ext cx="418" cy="33"/>
            </a:xfrm>
            <a:custGeom>
              <a:avLst/>
              <a:gdLst>
                <a:gd name="T0" fmla="*/ 32 w 2092"/>
                <a:gd name="T1" fmla="*/ 11 h 167"/>
                <a:gd name="T2" fmla="*/ 99 w 2092"/>
                <a:gd name="T3" fmla="*/ 6 h 167"/>
                <a:gd name="T4" fmla="*/ 170 w 2092"/>
                <a:gd name="T5" fmla="*/ 5 h 167"/>
                <a:gd name="T6" fmla="*/ 244 w 2092"/>
                <a:gd name="T7" fmla="*/ 8 h 167"/>
                <a:gd name="T8" fmla="*/ 279 w 2092"/>
                <a:gd name="T9" fmla="*/ 53 h 167"/>
                <a:gd name="T10" fmla="*/ 205 w 2092"/>
                <a:gd name="T11" fmla="*/ 48 h 167"/>
                <a:gd name="T12" fmla="*/ 135 w 2092"/>
                <a:gd name="T13" fmla="*/ 47 h 167"/>
                <a:gd name="T14" fmla="*/ 68 w 2092"/>
                <a:gd name="T15" fmla="*/ 50 h 167"/>
                <a:gd name="T16" fmla="*/ 6 w 2092"/>
                <a:gd name="T17" fmla="*/ 57 h 167"/>
                <a:gd name="T18" fmla="*/ 283 w 2092"/>
                <a:gd name="T19" fmla="*/ 11 h 167"/>
                <a:gd name="T20" fmla="*/ 358 w 2092"/>
                <a:gd name="T21" fmla="*/ 21 h 167"/>
                <a:gd name="T22" fmla="*/ 436 w 2092"/>
                <a:gd name="T23" fmla="*/ 34 h 167"/>
                <a:gd name="T24" fmla="*/ 518 w 2092"/>
                <a:gd name="T25" fmla="*/ 51 h 167"/>
                <a:gd name="T26" fmla="*/ 603 w 2092"/>
                <a:gd name="T27" fmla="*/ 73 h 167"/>
                <a:gd name="T28" fmla="*/ 550 w 2092"/>
                <a:gd name="T29" fmla="*/ 101 h 167"/>
                <a:gd name="T30" fmla="*/ 468 w 2092"/>
                <a:gd name="T31" fmla="*/ 83 h 167"/>
                <a:gd name="T32" fmla="*/ 390 w 2092"/>
                <a:gd name="T33" fmla="*/ 68 h 167"/>
                <a:gd name="T34" fmla="*/ 316 w 2092"/>
                <a:gd name="T35" fmla="*/ 57 h 167"/>
                <a:gd name="T36" fmla="*/ 283 w 2092"/>
                <a:gd name="T37" fmla="*/ 11 h 167"/>
                <a:gd name="T38" fmla="*/ 651 w 2092"/>
                <a:gd name="T39" fmla="*/ 85 h 167"/>
                <a:gd name="T40" fmla="*/ 751 w 2092"/>
                <a:gd name="T41" fmla="*/ 105 h 167"/>
                <a:gd name="T42" fmla="*/ 852 w 2092"/>
                <a:gd name="T43" fmla="*/ 118 h 167"/>
                <a:gd name="T44" fmla="*/ 954 w 2092"/>
                <a:gd name="T45" fmla="*/ 125 h 167"/>
                <a:gd name="T46" fmla="*/ 1007 w 2092"/>
                <a:gd name="T47" fmla="*/ 167 h 167"/>
                <a:gd name="T48" fmla="*/ 900 w 2092"/>
                <a:gd name="T49" fmla="*/ 164 h 167"/>
                <a:gd name="T50" fmla="*/ 795 w 2092"/>
                <a:gd name="T51" fmla="*/ 154 h 167"/>
                <a:gd name="T52" fmla="*/ 693 w 2092"/>
                <a:gd name="T53" fmla="*/ 136 h 167"/>
                <a:gd name="T54" fmla="*/ 592 w 2092"/>
                <a:gd name="T55" fmla="*/ 112 h 167"/>
                <a:gd name="T56" fmla="*/ 1006 w 2092"/>
                <a:gd name="T57" fmla="*/ 125 h 167"/>
                <a:gd name="T58" fmla="*/ 1113 w 2092"/>
                <a:gd name="T59" fmla="*/ 121 h 167"/>
                <a:gd name="T60" fmla="*/ 1223 w 2092"/>
                <a:gd name="T61" fmla="*/ 110 h 167"/>
                <a:gd name="T62" fmla="*/ 1334 w 2092"/>
                <a:gd name="T63" fmla="*/ 91 h 167"/>
                <a:gd name="T64" fmla="*/ 1449 w 2092"/>
                <a:gd name="T65" fmla="*/ 64 h 167"/>
                <a:gd name="T66" fmla="*/ 1401 w 2092"/>
                <a:gd name="T67" fmla="*/ 119 h 167"/>
                <a:gd name="T68" fmla="*/ 1285 w 2092"/>
                <a:gd name="T69" fmla="*/ 142 h 167"/>
                <a:gd name="T70" fmla="*/ 1171 w 2092"/>
                <a:gd name="T71" fmla="*/ 157 h 167"/>
                <a:gd name="T72" fmla="*/ 1062 w 2092"/>
                <a:gd name="T73" fmla="*/ 166 h 167"/>
                <a:gd name="T74" fmla="*/ 1006 w 2092"/>
                <a:gd name="T75" fmla="*/ 125 h 167"/>
                <a:gd name="T76" fmla="*/ 1497 w 2092"/>
                <a:gd name="T77" fmla="*/ 52 h 167"/>
                <a:gd name="T78" fmla="*/ 1590 w 2092"/>
                <a:gd name="T79" fmla="*/ 32 h 167"/>
                <a:gd name="T80" fmla="*/ 1677 w 2092"/>
                <a:gd name="T81" fmla="*/ 17 h 167"/>
                <a:gd name="T82" fmla="*/ 1761 w 2092"/>
                <a:gd name="T83" fmla="*/ 6 h 167"/>
                <a:gd name="T84" fmla="*/ 1803 w 2092"/>
                <a:gd name="T85" fmla="*/ 45 h 167"/>
                <a:gd name="T86" fmla="*/ 1723 w 2092"/>
                <a:gd name="T87" fmla="*/ 53 h 167"/>
                <a:gd name="T88" fmla="*/ 1640 w 2092"/>
                <a:gd name="T89" fmla="*/ 65 h 167"/>
                <a:gd name="T90" fmla="*/ 1552 w 2092"/>
                <a:gd name="T91" fmla="*/ 82 h 167"/>
                <a:gd name="T92" fmla="*/ 1460 w 2092"/>
                <a:gd name="T93" fmla="*/ 104 h 167"/>
                <a:gd name="T94" fmla="*/ 1800 w 2092"/>
                <a:gd name="T95" fmla="*/ 3 h 167"/>
                <a:gd name="T96" fmla="*/ 1881 w 2092"/>
                <a:gd name="T97" fmla="*/ 0 h 167"/>
                <a:gd name="T98" fmla="*/ 1958 w 2092"/>
                <a:gd name="T99" fmla="*/ 2 h 167"/>
                <a:gd name="T100" fmla="*/ 2028 w 2092"/>
                <a:gd name="T101" fmla="*/ 10 h 167"/>
                <a:gd name="T102" fmla="*/ 2092 w 2092"/>
                <a:gd name="T103" fmla="*/ 22 h 167"/>
                <a:gd name="T104" fmla="*/ 2053 w 2092"/>
                <a:gd name="T105" fmla="*/ 57 h 167"/>
                <a:gd name="T106" fmla="*/ 1989 w 2092"/>
                <a:gd name="T107" fmla="*/ 47 h 167"/>
                <a:gd name="T108" fmla="*/ 1919 w 2092"/>
                <a:gd name="T109" fmla="*/ 43 h 167"/>
                <a:gd name="T110" fmla="*/ 1842 w 2092"/>
                <a:gd name="T111" fmla="*/ 43 h 167"/>
                <a:gd name="T112" fmla="*/ 1800 w 2092"/>
                <a:gd name="T113" fmla="*/ 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92" h="167">
                  <a:moveTo>
                    <a:pt x="0" y="16"/>
                  </a:moveTo>
                  <a:lnTo>
                    <a:pt x="32" y="11"/>
                  </a:lnTo>
                  <a:lnTo>
                    <a:pt x="65" y="8"/>
                  </a:lnTo>
                  <a:lnTo>
                    <a:pt x="99" y="6"/>
                  </a:lnTo>
                  <a:lnTo>
                    <a:pt x="134" y="5"/>
                  </a:lnTo>
                  <a:lnTo>
                    <a:pt x="170" y="5"/>
                  </a:lnTo>
                  <a:lnTo>
                    <a:pt x="207" y="6"/>
                  </a:lnTo>
                  <a:lnTo>
                    <a:pt x="244" y="8"/>
                  </a:lnTo>
                  <a:lnTo>
                    <a:pt x="283" y="11"/>
                  </a:lnTo>
                  <a:lnTo>
                    <a:pt x="279" y="53"/>
                  </a:lnTo>
                  <a:lnTo>
                    <a:pt x="242" y="50"/>
                  </a:lnTo>
                  <a:lnTo>
                    <a:pt x="205" y="48"/>
                  </a:lnTo>
                  <a:lnTo>
                    <a:pt x="170" y="47"/>
                  </a:lnTo>
                  <a:lnTo>
                    <a:pt x="135" y="47"/>
                  </a:lnTo>
                  <a:lnTo>
                    <a:pt x="101" y="48"/>
                  </a:lnTo>
                  <a:lnTo>
                    <a:pt x="68" y="50"/>
                  </a:lnTo>
                  <a:lnTo>
                    <a:pt x="37" y="53"/>
                  </a:lnTo>
                  <a:lnTo>
                    <a:pt x="6" y="57"/>
                  </a:lnTo>
                  <a:lnTo>
                    <a:pt x="0" y="16"/>
                  </a:lnTo>
                  <a:close/>
                  <a:moveTo>
                    <a:pt x="283" y="11"/>
                  </a:moveTo>
                  <a:lnTo>
                    <a:pt x="321" y="16"/>
                  </a:lnTo>
                  <a:lnTo>
                    <a:pt x="358" y="21"/>
                  </a:lnTo>
                  <a:lnTo>
                    <a:pt x="397" y="27"/>
                  </a:lnTo>
                  <a:lnTo>
                    <a:pt x="436" y="34"/>
                  </a:lnTo>
                  <a:lnTo>
                    <a:pt x="477" y="42"/>
                  </a:lnTo>
                  <a:lnTo>
                    <a:pt x="518" y="51"/>
                  </a:lnTo>
                  <a:lnTo>
                    <a:pt x="560" y="61"/>
                  </a:lnTo>
                  <a:lnTo>
                    <a:pt x="603" y="73"/>
                  </a:lnTo>
                  <a:lnTo>
                    <a:pt x="592" y="112"/>
                  </a:lnTo>
                  <a:lnTo>
                    <a:pt x="550" y="101"/>
                  </a:lnTo>
                  <a:lnTo>
                    <a:pt x="509" y="91"/>
                  </a:lnTo>
                  <a:lnTo>
                    <a:pt x="468" y="83"/>
                  </a:lnTo>
                  <a:lnTo>
                    <a:pt x="429" y="75"/>
                  </a:lnTo>
                  <a:lnTo>
                    <a:pt x="390" y="68"/>
                  </a:lnTo>
                  <a:lnTo>
                    <a:pt x="353" y="62"/>
                  </a:lnTo>
                  <a:lnTo>
                    <a:pt x="316" y="57"/>
                  </a:lnTo>
                  <a:lnTo>
                    <a:pt x="279" y="53"/>
                  </a:lnTo>
                  <a:lnTo>
                    <a:pt x="283" y="11"/>
                  </a:lnTo>
                  <a:close/>
                  <a:moveTo>
                    <a:pt x="603" y="73"/>
                  </a:moveTo>
                  <a:lnTo>
                    <a:pt x="651" y="85"/>
                  </a:lnTo>
                  <a:lnTo>
                    <a:pt x="701" y="96"/>
                  </a:lnTo>
                  <a:lnTo>
                    <a:pt x="751" y="105"/>
                  </a:lnTo>
                  <a:lnTo>
                    <a:pt x="801" y="113"/>
                  </a:lnTo>
                  <a:lnTo>
                    <a:pt x="852" y="118"/>
                  </a:lnTo>
                  <a:lnTo>
                    <a:pt x="903" y="122"/>
                  </a:lnTo>
                  <a:lnTo>
                    <a:pt x="954" y="125"/>
                  </a:lnTo>
                  <a:lnTo>
                    <a:pt x="1006" y="125"/>
                  </a:lnTo>
                  <a:lnTo>
                    <a:pt x="1007" y="167"/>
                  </a:lnTo>
                  <a:lnTo>
                    <a:pt x="953" y="166"/>
                  </a:lnTo>
                  <a:lnTo>
                    <a:pt x="900" y="164"/>
                  </a:lnTo>
                  <a:lnTo>
                    <a:pt x="848" y="160"/>
                  </a:lnTo>
                  <a:lnTo>
                    <a:pt x="795" y="154"/>
                  </a:lnTo>
                  <a:lnTo>
                    <a:pt x="744" y="146"/>
                  </a:lnTo>
                  <a:lnTo>
                    <a:pt x="693" y="136"/>
                  </a:lnTo>
                  <a:lnTo>
                    <a:pt x="642" y="125"/>
                  </a:lnTo>
                  <a:lnTo>
                    <a:pt x="592" y="112"/>
                  </a:lnTo>
                  <a:lnTo>
                    <a:pt x="603" y="73"/>
                  </a:lnTo>
                  <a:close/>
                  <a:moveTo>
                    <a:pt x="1006" y="125"/>
                  </a:moveTo>
                  <a:lnTo>
                    <a:pt x="1060" y="124"/>
                  </a:lnTo>
                  <a:lnTo>
                    <a:pt x="1113" y="121"/>
                  </a:lnTo>
                  <a:lnTo>
                    <a:pt x="1167" y="116"/>
                  </a:lnTo>
                  <a:lnTo>
                    <a:pt x="1223" y="110"/>
                  </a:lnTo>
                  <a:lnTo>
                    <a:pt x="1278" y="101"/>
                  </a:lnTo>
                  <a:lnTo>
                    <a:pt x="1334" y="91"/>
                  </a:lnTo>
                  <a:lnTo>
                    <a:pt x="1392" y="78"/>
                  </a:lnTo>
                  <a:lnTo>
                    <a:pt x="1449" y="64"/>
                  </a:lnTo>
                  <a:lnTo>
                    <a:pt x="1460" y="104"/>
                  </a:lnTo>
                  <a:lnTo>
                    <a:pt x="1401" y="119"/>
                  </a:lnTo>
                  <a:lnTo>
                    <a:pt x="1342" y="131"/>
                  </a:lnTo>
                  <a:lnTo>
                    <a:pt x="1285" y="142"/>
                  </a:lnTo>
                  <a:lnTo>
                    <a:pt x="1228" y="151"/>
                  </a:lnTo>
                  <a:lnTo>
                    <a:pt x="1171" y="157"/>
                  </a:lnTo>
                  <a:lnTo>
                    <a:pt x="1116" y="162"/>
                  </a:lnTo>
                  <a:lnTo>
                    <a:pt x="1062" y="166"/>
                  </a:lnTo>
                  <a:lnTo>
                    <a:pt x="1007" y="167"/>
                  </a:lnTo>
                  <a:lnTo>
                    <a:pt x="1006" y="125"/>
                  </a:lnTo>
                  <a:close/>
                  <a:moveTo>
                    <a:pt x="1449" y="64"/>
                  </a:moveTo>
                  <a:lnTo>
                    <a:pt x="1497" y="52"/>
                  </a:lnTo>
                  <a:lnTo>
                    <a:pt x="1543" y="41"/>
                  </a:lnTo>
                  <a:lnTo>
                    <a:pt x="1590" y="32"/>
                  </a:lnTo>
                  <a:lnTo>
                    <a:pt x="1634" y="24"/>
                  </a:lnTo>
                  <a:lnTo>
                    <a:pt x="1677" y="17"/>
                  </a:lnTo>
                  <a:lnTo>
                    <a:pt x="1719" y="10"/>
                  </a:lnTo>
                  <a:lnTo>
                    <a:pt x="1761" y="6"/>
                  </a:lnTo>
                  <a:lnTo>
                    <a:pt x="1800" y="3"/>
                  </a:lnTo>
                  <a:lnTo>
                    <a:pt x="1803" y="45"/>
                  </a:lnTo>
                  <a:lnTo>
                    <a:pt x="1764" y="48"/>
                  </a:lnTo>
                  <a:lnTo>
                    <a:pt x="1723" y="53"/>
                  </a:lnTo>
                  <a:lnTo>
                    <a:pt x="1682" y="58"/>
                  </a:lnTo>
                  <a:lnTo>
                    <a:pt x="1640" y="65"/>
                  </a:lnTo>
                  <a:lnTo>
                    <a:pt x="1597" y="73"/>
                  </a:lnTo>
                  <a:lnTo>
                    <a:pt x="1552" y="82"/>
                  </a:lnTo>
                  <a:lnTo>
                    <a:pt x="1506" y="92"/>
                  </a:lnTo>
                  <a:lnTo>
                    <a:pt x="1460" y="104"/>
                  </a:lnTo>
                  <a:lnTo>
                    <a:pt x="1449" y="64"/>
                  </a:lnTo>
                  <a:close/>
                  <a:moveTo>
                    <a:pt x="1800" y="3"/>
                  </a:moveTo>
                  <a:lnTo>
                    <a:pt x="1841" y="1"/>
                  </a:lnTo>
                  <a:lnTo>
                    <a:pt x="1881" y="0"/>
                  </a:lnTo>
                  <a:lnTo>
                    <a:pt x="1921" y="1"/>
                  </a:lnTo>
                  <a:lnTo>
                    <a:pt x="1958" y="2"/>
                  </a:lnTo>
                  <a:lnTo>
                    <a:pt x="1994" y="5"/>
                  </a:lnTo>
                  <a:lnTo>
                    <a:pt x="2028" y="10"/>
                  </a:lnTo>
                  <a:lnTo>
                    <a:pt x="2061" y="16"/>
                  </a:lnTo>
                  <a:lnTo>
                    <a:pt x="2092" y="22"/>
                  </a:lnTo>
                  <a:lnTo>
                    <a:pt x="2083" y="63"/>
                  </a:lnTo>
                  <a:lnTo>
                    <a:pt x="2053" y="57"/>
                  </a:lnTo>
                  <a:lnTo>
                    <a:pt x="2022" y="51"/>
                  </a:lnTo>
                  <a:lnTo>
                    <a:pt x="1989" y="47"/>
                  </a:lnTo>
                  <a:lnTo>
                    <a:pt x="1954" y="45"/>
                  </a:lnTo>
                  <a:lnTo>
                    <a:pt x="1919" y="43"/>
                  </a:lnTo>
                  <a:lnTo>
                    <a:pt x="1881" y="42"/>
                  </a:lnTo>
                  <a:lnTo>
                    <a:pt x="1842" y="43"/>
                  </a:lnTo>
                  <a:lnTo>
                    <a:pt x="1803" y="45"/>
                  </a:lnTo>
                  <a:lnTo>
                    <a:pt x="180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915" y="1344"/>
              <a:ext cx="327" cy="249"/>
            </a:xfrm>
            <a:custGeom>
              <a:avLst/>
              <a:gdLst>
                <a:gd name="T0" fmla="*/ 1351 w 1631"/>
                <a:gd name="T1" fmla="*/ 28 h 1241"/>
                <a:gd name="T2" fmla="*/ 1172 w 1631"/>
                <a:gd name="T3" fmla="*/ 4 h 1241"/>
                <a:gd name="T4" fmla="*/ 957 w 1631"/>
                <a:gd name="T5" fmla="*/ 19 h 1241"/>
                <a:gd name="T6" fmla="*/ 818 w 1631"/>
                <a:gd name="T7" fmla="*/ 97 h 1241"/>
                <a:gd name="T8" fmla="*/ 709 w 1631"/>
                <a:gd name="T9" fmla="*/ 31 h 1241"/>
                <a:gd name="T10" fmla="*/ 523 w 1631"/>
                <a:gd name="T11" fmla="*/ 0 h 1241"/>
                <a:gd name="T12" fmla="*/ 297 w 1631"/>
                <a:gd name="T13" fmla="*/ 28 h 1241"/>
                <a:gd name="T14" fmla="*/ 185 w 1631"/>
                <a:gd name="T15" fmla="*/ 10 h 1241"/>
                <a:gd name="T16" fmla="*/ 183 w 1631"/>
                <a:gd name="T17" fmla="*/ 1105 h 1241"/>
                <a:gd name="T18" fmla="*/ 611 w 1631"/>
                <a:gd name="T19" fmla="*/ 1111 h 1241"/>
                <a:gd name="T20" fmla="*/ 743 w 1631"/>
                <a:gd name="T21" fmla="*/ 1162 h 1241"/>
                <a:gd name="T22" fmla="*/ 816 w 1631"/>
                <a:gd name="T23" fmla="*/ 1241 h 1241"/>
                <a:gd name="T24" fmla="*/ 912 w 1631"/>
                <a:gd name="T25" fmla="*/ 1144 h 1241"/>
                <a:gd name="T26" fmla="*/ 1069 w 1631"/>
                <a:gd name="T27" fmla="*/ 1109 h 1241"/>
                <a:gd name="T28" fmla="*/ 1555 w 1631"/>
                <a:gd name="T29" fmla="*/ 1105 h 1241"/>
                <a:gd name="T30" fmla="*/ 1512 w 1631"/>
                <a:gd name="T31" fmla="*/ 923 h 1241"/>
                <a:gd name="T32" fmla="*/ 855 w 1631"/>
                <a:gd name="T33" fmla="*/ 93 h 1241"/>
                <a:gd name="T34" fmla="*/ 1022 w 1631"/>
                <a:gd name="T35" fmla="*/ 28 h 1241"/>
                <a:gd name="T36" fmla="*/ 1223 w 1631"/>
                <a:gd name="T37" fmla="*/ 34 h 1241"/>
                <a:gd name="T38" fmla="*/ 1394 w 1631"/>
                <a:gd name="T39" fmla="*/ 48 h 1241"/>
                <a:gd name="T40" fmla="*/ 1364 w 1631"/>
                <a:gd name="T41" fmla="*/ 845 h 1241"/>
                <a:gd name="T42" fmla="*/ 1160 w 1631"/>
                <a:gd name="T43" fmla="*/ 817 h 1241"/>
                <a:gd name="T44" fmla="*/ 998 w 1631"/>
                <a:gd name="T45" fmla="*/ 820 h 1241"/>
                <a:gd name="T46" fmla="*/ 845 w 1631"/>
                <a:gd name="T47" fmla="*/ 890 h 1241"/>
                <a:gd name="T48" fmla="*/ 280 w 1631"/>
                <a:gd name="T49" fmla="*/ 50 h 1241"/>
                <a:gd name="T50" fmla="*/ 460 w 1631"/>
                <a:gd name="T51" fmla="*/ 26 h 1241"/>
                <a:gd name="T52" fmla="*/ 656 w 1631"/>
                <a:gd name="T53" fmla="*/ 38 h 1241"/>
                <a:gd name="T54" fmla="*/ 795 w 1631"/>
                <a:gd name="T55" fmla="*/ 112 h 1241"/>
                <a:gd name="T56" fmla="*/ 706 w 1631"/>
                <a:gd name="T57" fmla="*/ 841 h 1241"/>
                <a:gd name="T58" fmla="*/ 545 w 1631"/>
                <a:gd name="T59" fmla="*/ 812 h 1241"/>
                <a:gd name="T60" fmla="*/ 308 w 1631"/>
                <a:gd name="T61" fmla="*/ 844 h 1241"/>
                <a:gd name="T62" fmla="*/ 194 w 1631"/>
                <a:gd name="T63" fmla="*/ 831 h 1241"/>
                <a:gd name="T64" fmla="*/ 251 w 1631"/>
                <a:gd name="T65" fmla="*/ 867 h 1241"/>
                <a:gd name="T66" fmla="*/ 441 w 1631"/>
                <a:gd name="T67" fmla="*/ 843 h 1241"/>
                <a:gd name="T68" fmla="*/ 611 w 1631"/>
                <a:gd name="T69" fmla="*/ 839 h 1241"/>
                <a:gd name="T70" fmla="*/ 771 w 1631"/>
                <a:gd name="T71" fmla="*/ 908 h 1241"/>
                <a:gd name="T72" fmla="*/ 844 w 1631"/>
                <a:gd name="T73" fmla="*/ 923 h 1241"/>
                <a:gd name="T74" fmla="*/ 973 w 1631"/>
                <a:gd name="T75" fmla="*/ 848 h 1241"/>
                <a:gd name="T76" fmla="*/ 1139 w 1631"/>
                <a:gd name="T77" fmla="*/ 837 h 1241"/>
                <a:gd name="T78" fmla="*/ 1347 w 1631"/>
                <a:gd name="T79" fmla="*/ 868 h 1241"/>
                <a:gd name="T80" fmla="*/ 1498 w 1631"/>
                <a:gd name="T81" fmla="*/ 960 h 1241"/>
                <a:gd name="T82" fmla="*/ 1159 w 1631"/>
                <a:gd name="T83" fmla="*/ 950 h 1241"/>
                <a:gd name="T84" fmla="*/ 886 w 1631"/>
                <a:gd name="T85" fmla="*/ 984 h 1241"/>
                <a:gd name="T86" fmla="*/ 764 w 1631"/>
                <a:gd name="T87" fmla="*/ 1000 h 1241"/>
                <a:gd name="T88" fmla="*/ 559 w 1631"/>
                <a:gd name="T89" fmla="*/ 953 h 1241"/>
                <a:gd name="T90" fmla="*/ 156 w 1631"/>
                <a:gd name="T91" fmla="*/ 958 h 1241"/>
                <a:gd name="T92" fmla="*/ 118 w 1631"/>
                <a:gd name="T93" fmla="*/ 923 h 1241"/>
                <a:gd name="T94" fmla="*/ 1454 w 1631"/>
                <a:gd name="T95" fmla="*/ 1071 h 1241"/>
                <a:gd name="T96" fmla="*/ 1016 w 1631"/>
                <a:gd name="T97" fmla="*/ 1076 h 1241"/>
                <a:gd name="T98" fmla="*/ 849 w 1631"/>
                <a:gd name="T99" fmla="*/ 1146 h 1241"/>
                <a:gd name="T100" fmla="*/ 754 w 1631"/>
                <a:gd name="T101" fmla="*/ 1122 h 1241"/>
                <a:gd name="T102" fmla="*/ 572 w 1631"/>
                <a:gd name="T103" fmla="*/ 1073 h 1241"/>
                <a:gd name="T104" fmla="*/ 91 w 1631"/>
                <a:gd name="T105" fmla="*/ 1070 h 1241"/>
                <a:gd name="T106" fmla="*/ 94 w 1631"/>
                <a:gd name="T107" fmla="*/ 983 h 1241"/>
                <a:gd name="T108" fmla="*/ 332 w 1631"/>
                <a:gd name="T109" fmla="*/ 973 h 1241"/>
                <a:gd name="T110" fmla="*/ 669 w 1631"/>
                <a:gd name="T111" fmla="*/ 987 h 1241"/>
                <a:gd name="T112" fmla="*/ 782 w 1631"/>
                <a:gd name="T113" fmla="*/ 1051 h 1241"/>
                <a:gd name="T114" fmla="*/ 815 w 1631"/>
                <a:gd name="T115" fmla="*/ 1080 h 1241"/>
                <a:gd name="T116" fmla="*/ 876 w 1631"/>
                <a:gd name="T117" fmla="*/ 1021 h 1241"/>
                <a:gd name="T118" fmla="*/ 1075 w 1631"/>
                <a:gd name="T119" fmla="*/ 975 h 1241"/>
                <a:gd name="T120" fmla="*/ 1489 w 1631"/>
                <a:gd name="T121" fmla="*/ 981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1" h="1241">
                  <a:moveTo>
                    <a:pt x="1449" y="9"/>
                  </a:moveTo>
                  <a:lnTo>
                    <a:pt x="1446" y="11"/>
                  </a:lnTo>
                  <a:lnTo>
                    <a:pt x="1444" y="12"/>
                  </a:lnTo>
                  <a:lnTo>
                    <a:pt x="1439" y="14"/>
                  </a:lnTo>
                  <a:lnTo>
                    <a:pt x="1426" y="18"/>
                  </a:lnTo>
                  <a:lnTo>
                    <a:pt x="1407" y="23"/>
                  </a:lnTo>
                  <a:lnTo>
                    <a:pt x="1395" y="25"/>
                  </a:lnTo>
                  <a:lnTo>
                    <a:pt x="1382" y="27"/>
                  </a:lnTo>
                  <a:lnTo>
                    <a:pt x="1367" y="28"/>
                  </a:lnTo>
                  <a:lnTo>
                    <a:pt x="1351" y="28"/>
                  </a:lnTo>
                  <a:lnTo>
                    <a:pt x="1343" y="28"/>
                  </a:lnTo>
                  <a:lnTo>
                    <a:pt x="1333" y="28"/>
                  </a:lnTo>
                  <a:lnTo>
                    <a:pt x="1323" y="27"/>
                  </a:lnTo>
                  <a:lnTo>
                    <a:pt x="1314" y="27"/>
                  </a:lnTo>
                  <a:lnTo>
                    <a:pt x="1294" y="24"/>
                  </a:lnTo>
                  <a:lnTo>
                    <a:pt x="1273" y="21"/>
                  </a:lnTo>
                  <a:lnTo>
                    <a:pt x="1250" y="16"/>
                  </a:lnTo>
                  <a:lnTo>
                    <a:pt x="1227" y="12"/>
                  </a:lnTo>
                  <a:lnTo>
                    <a:pt x="1201" y="8"/>
                  </a:lnTo>
                  <a:lnTo>
                    <a:pt x="1172" y="4"/>
                  </a:lnTo>
                  <a:lnTo>
                    <a:pt x="1140" y="1"/>
                  </a:lnTo>
                  <a:lnTo>
                    <a:pt x="1106" y="0"/>
                  </a:lnTo>
                  <a:lnTo>
                    <a:pt x="1092" y="1"/>
                  </a:lnTo>
                  <a:lnTo>
                    <a:pt x="1078" y="1"/>
                  </a:lnTo>
                  <a:lnTo>
                    <a:pt x="1062" y="2"/>
                  </a:lnTo>
                  <a:lnTo>
                    <a:pt x="1046" y="3"/>
                  </a:lnTo>
                  <a:lnTo>
                    <a:pt x="1022" y="6"/>
                  </a:lnTo>
                  <a:lnTo>
                    <a:pt x="999" y="10"/>
                  </a:lnTo>
                  <a:lnTo>
                    <a:pt x="977" y="14"/>
                  </a:lnTo>
                  <a:lnTo>
                    <a:pt x="957" y="19"/>
                  </a:lnTo>
                  <a:lnTo>
                    <a:pt x="938" y="25"/>
                  </a:lnTo>
                  <a:lnTo>
                    <a:pt x="921" y="31"/>
                  </a:lnTo>
                  <a:lnTo>
                    <a:pt x="905" y="38"/>
                  </a:lnTo>
                  <a:lnTo>
                    <a:pt x="890" y="45"/>
                  </a:lnTo>
                  <a:lnTo>
                    <a:pt x="877" y="52"/>
                  </a:lnTo>
                  <a:lnTo>
                    <a:pt x="865" y="59"/>
                  </a:lnTo>
                  <a:lnTo>
                    <a:pt x="855" y="66"/>
                  </a:lnTo>
                  <a:lnTo>
                    <a:pt x="845" y="73"/>
                  </a:lnTo>
                  <a:lnTo>
                    <a:pt x="829" y="86"/>
                  </a:lnTo>
                  <a:lnTo>
                    <a:pt x="818" y="97"/>
                  </a:lnTo>
                  <a:lnTo>
                    <a:pt x="815" y="100"/>
                  </a:lnTo>
                  <a:lnTo>
                    <a:pt x="812" y="97"/>
                  </a:lnTo>
                  <a:lnTo>
                    <a:pt x="801" y="86"/>
                  </a:lnTo>
                  <a:lnTo>
                    <a:pt x="784" y="73"/>
                  </a:lnTo>
                  <a:lnTo>
                    <a:pt x="775" y="66"/>
                  </a:lnTo>
                  <a:lnTo>
                    <a:pt x="764" y="59"/>
                  </a:lnTo>
                  <a:lnTo>
                    <a:pt x="752" y="52"/>
                  </a:lnTo>
                  <a:lnTo>
                    <a:pt x="739" y="45"/>
                  </a:lnTo>
                  <a:lnTo>
                    <a:pt x="725" y="38"/>
                  </a:lnTo>
                  <a:lnTo>
                    <a:pt x="709" y="31"/>
                  </a:lnTo>
                  <a:lnTo>
                    <a:pt x="692" y="25"/>
                  </a:lnTo>
                  <a:lnTo>
                    <a:pt x="673" y="19"/>
                  </a:lnTo>
                  <a:lnTo>
                    <a:pt x="653" y="14"/>
                  </a:lnTo>
                  <a:lnTo>
                    <a:pt x="632" y="10"/>
                  </a:lnTo>
                  <a:lnTo>
                    <a:pt x="608" y="6"/>
                  </a:lnTo>
                  <a:lnTo>
                    <a:pt x="583" y="3"/>
                  </a:lnTo>
                  <a:lnTo>
                    <a:pt x="567" y="2"/>
                  </a:lnTo>
                  <a:lnTo>
                    <a:pt x="552" y="1"/>
                  </a:lnTo>
                  <a:lnTo>
                    <a:pt x="537" y="1"/>
                  </a:lnTo>
                  <a:lnTo>
                    <a:pt x="523" y="0"/>
                  </a:lnTo>
                  <a:lnTo>
                    <a:pt x="489" y="1"/>
                  </a:lnTo>
                  <a:lnTo>
                    <a:pt x="458" y="4"/>
                  </a:lnTo>
                  <a:lnTo>
                    <a:pt x="429" y="8"/>
                  </a:lnTo>
                  <a:lnTo>
                    <a:pt x="403" y="12"/>
                  </a:lnTo>
                  <a:lnTo>
                    <a:pt x="379" y="16"/>
                  </a:lnTo>
                  <a:lnTo>
                    <a:pt x="357" y="21"/>
                  </a:lnTo>
                  <a:lnTo>
                    <a:pt x="336" y="24"/>
                  </a:lnTo>
                  <a:lnTo>
                    <a:pt x="316" y="27"/>
                  </a:lnTo>
                  <a:lnTo>
                    <a:pt x="306" y="27"/>
                  </a:lnTo>
                  <a:lnTo>
                    <a:pt x="297" y="28"/>
                  </a:lnTo>
                  <a:lnTo>
                    <a:pt x="288" y="28"/>
                  </a:lnTo>
                  <a:lnTo>
                    <a:pt x="280" y="28"/>
                  </a:lnTo>
                  <a:lnTo>
                    <a:pt x="257" y="28"/>
                  </a:lnTo>
                  <a:lnTo>
                    <a:pt x="238" y="26"/>
                  </a:lnTo>
                  <a:lnTo>
                    <a:pt x="222" y="23"/>
                  </a:lnTo>
                  <a:lnTo>
                    <a:pt x="209" y="20"/>
                  </a:lnTo>
                  <a:lnTo>
                    <a:pt x="198" y="16"/>
                  </a:lnTo>
                  <a:lnTo>
                    <a:pt x="190" y="14"/>
                  </a:lnTo>
                  <a:lnTo>
                    <a:pt x="184" y="11"/>
                  </a:lnTo>
                  <a:lnTo>
                    <a:pt x="185" y="10"/>
                  </a:lnTo>
                  <a:lnTo>
                    <a:pt x="184" y="11"/>
                  </a:lnTo>
                  <a:lnTo>
                    <a:pt x="180" y="9"/>
                  </a:lnTo>
                  <a:lnTo>
                    <a:pt x="110" y="172"/>
                  </a:lnTo>
                  <a:lnTo>
                    <a:pt x="24" y="172"/>
                  </a:lnTo>
                  <a:lnTo>
                    <a:pt x="0" y="1106"/>
                  </a:lnTo>
                  <a:lnTo>
                    <a:pt x="17" y="1105"/>
                  </a:lnTo>
                  <a:lnTo>
                    <a:pt x="45" y="1105"/>
                  </a:lnTo>
                  <a:lnTo>
                    <a:pt x="83" y="1104"/>
                  </a:lnTo>
                  <a:lnTo>
                    <a:pt x="131" y="1104"/>
                  </a:lnTo>
                  <a:lnTo>
                    <a:pt x="183" y="1105"/>
                  </a:lnTo>
                  <a:lnTo>
                    <a:pt x="240" y="1105"/>
                  </a:lnTo>
                  <a:lnTo>
                    <a:pt x="300" y="1105"/>
                  </a:lnTo>
                  <a:lnTo>
                    <a:pt x="360" y="1105"/>
                  </a:lnTo>
                  <a:lnTo>
                    <a:pt x="411" y="1105"/>
                  </a:lnTo>
                  <a:lnTo>
                    <a:pt x="460" y="1105"/>
                  </a:lnTo>
                  <a:lnTo>
                    <a:pt x="507" y="1105"/>
                  </a:lnTo>
                  <a:lnTo>
                    <a:pt x="551" y="1106"/>
                  </a:lnTo>
                  <a:lnTo>
                    <a:pt x="571" y="1108"/>
                  </a:lnTo>
                  <a:lnTo>
                    <a:pt x="591" y="1109"/>
                  </a:lnTo>
                  <a:lnTo>
                    <a:pt x="611" y="1111"/>
                  </a:lnTo>
                  <a:lnTo>
                    <a:pt x="630" y="1114"/>
                  </a:lnTo>
                  <a:lnTo>
                    <a:pt x="647" y="1117"/>
                  </a:lnTo>
                  <a:lnTo>
                    <a:pt x="664" y="1121"/>
                  </a:lnTo>
                  <a:lnTo>
                    <a:pt x="679" y="1126"/>
                  </a:lnTo>
                  <a:lnTo>
                    <a:pt x="694" y="1131"/>
                  </a:lnTo>
                  <a:lnTo>
                    <a:pt x="702" y="1135"/>
                  </a:lnTo>
                  <a:lnTo>
                    <a:pt x="711" y="1139"/>
                  </a:lnTo>
                  <a:lnTo>
                    <a:pt x="719" y="1144"/>
                  </a:lnTo>
                  <a:lnTo>
                    <a:pt x="727" y="1150"/>
                  </a:lnTo>
                  <a:lnTo>
                    <a:pt x="743" y="1162"/>
                  </a:lnTo>
                  <a:lnTo>
                    <a:pt x="758" y="1175"/>
                  </a:lnTo>
                  <a:lnTo>
                    <a:pt x="771" y="1188"/>
                  </a:lnTo>
                  <a:lnTo>
                    <a:pt x="783" y="1201"/>
                  </a:lnTo>
                  <a:lnTo>
                    <a:pt x="793" y="1212"/>
                  </a:lnTo>
                  <a:lnTo>
                    <a:pt x="802" y="1223"/>
                  </a:lnTo>
                  <a:lnTo>
                    <a:pt x="804" y="1226"/>
                  </a:lnTo>
                  <a:lnTo>
                    <a:pt x="804" y="1226"/>
                  </a:lnTo>
                  <a:lnTo>
                    <a:pt x="805" y="1227"/>
                  </a:lnTo>
                  <a:lnTo>
                    <a:pt x="811" y="1235"/>
                  </a:lnTo>
                  <a:lnTo>
                    <a:pt x="816" y="1241"/>
                  </a:lnTo>
                  <a:lnTo>
                    <a:pt x="823" y="1232"/>
                  </a:lnTo>
                  <a:lnTo>
                    <a:pt x="829" y="1224"/>
                  </a:lnTo>
                  <a:lnTo>
                    <a:pt x="829" y="1223"/>
                  </a:lnTo>
                  <a:lnTo>
                    <a:pt x="837" y="1212"/>
                  </a:lnTo>
                  <a:lnTo>
                    <a:pt x="847" y="1201"/>
                  </a:lnTo>
                  <a:lnTo>
                    <a:pt x="859" y="1188"/>
                  </a:lnTo>
                  <a:lnTo>
                    <a:pt x="873" y="1175"/>
                  </a:lnTo>
                  <a:lnTo>
                    <a:pt x="888" y="1162"/>
                  </a:lnTo>
                  <a:lnTo>
                    <a:pt x="904" y="1150"/>
                  </a:lnTo>
                  <a:lnTo>
                    <a:pt x="912" y="1144"/>
                  </a:lnTo>
                  <a:lnTo>
                    <a:pt x="920" y="1139"/>
                  </a:lnTo>
                  <a:lnTo>
                    <a:pt x="928" y="1135"/>
                  </a:lnTo>
                  <a:lnTo>
                    <a:pt x="937" y="1131"/>
                  </a:lnTo>
                  <a:lnTo>
                    <a:pt x="952" y="1126"/>
                  </a:lnTo>
                  <a:lnTo>
                    <a:pt x="968" y="1121"/>
                  </a:lnTo>
                  <a:lnTo>
                    <a:pt x="987" y="1118"/>
                  </a:lnTo>
                  <a:lnTo>
                    <a:pt x="1006" y="1115"/>
                  </a:lnTo>
                  <a:lnTo>
                    <a:pt x="1026" y="1112"/>
                  </a:lnTo>
                  <a:lnTo>
                    <a:pt x="1047" y="1110"/>
                  </a:lnTo>
                  <a:lnTo>
                    <a:pt x="1069" y="1109"/>
                  </a:lnTo>
                  <a:lnTo>
                    <a:pt x="1092" y="1108"/>
                  </a:lnTo>
                  <a:lnTo>
                    <a:pt x="1140" y="1107"/>
                  </a:lnTo>
                  <a:lnTo>
                    <a:pt x="1191" y="1107"/>
                  </a:lnTo>
                  <a:lnTo>
                    <a:pt x="1243" y="1107"/>
                  </a:lnTo>
                  <a:lnTo>
                    <a:pt x="1295" y="1107"/>
                  </a:lnTo>
                  <a:lnTo>
                    <a:pt x="1354" y="1107"/>
                  </a:lnTo>
                  <a:lnTo>
                    <a:pt x="1411" y="1107"/>
                  </a:lnTo>
                  <a:lnTo>
                    <a:pt x="1464" y="1106"/>
                  </a:lnTo>
                  <a:lnTo>
                    <a:pt x="1512" y="1106"/>
                  </a:lnTo>
                  <a:lnTo>
                    <a:pt x="1555" y="1105"/>
                  </a:lnTo>
                  <a:lnTo>
                    <a:pt x="1589" y="1105"/>
                  </a:lnTo>
                  <a:lnTo>
                    <a:pt x="1615" y="1105"/>
                  </a:lnTo>
                  <a:lnTo>
                    <a:pt x="1631" y="1106"/>
                  </a:lnTo>
                  <a:lnTo>
                    <a:pt x="1606" y="172"/>
                  </a:lnTo>
                  <a:lnTo>
                    <a:pt x="1520" y="172"/>
                  </a:lnTo>
                  <a:lnTo>
                    <a:pt x="1449" y="9"/>
                  </a:lnTo>
                  <a:close/>
                  <a:moveTo>
                    <a:pt x="1458" y="86"/>
                  </a:moveTo>
                  <a:lnTo>
                    <a:pt x="1500" y="184"/>
                  </a:lnTo>
                  <a:lnTo>
                    <a:pt x="1501" y="184"/>
                  </a:lnTo>
                  <a:lnTo>
                    <a:pt x="1512" y="923"/>
                  </a:lnTo>
                  <a:lnTo>
                    <a:pt x="1505" y="925"/>
                  </a:lnTo>
                  <a:lnTo>
                    <a:pt x="1457" y="835"/>
                  </a:lnTo>
                  <a:lnTo>
                    <a:pt x="1452" y="87"/>
                  </a:lnTo>
                  <a:lnTo>
                    <a:pt x="1458" y="86"/>
                  </a:lnTo>
                  <a:close/>
                  <a:moveTo>
                    <a:pt x="826" y="123"/>
                  </a:moveTo>
                  <a:lnTo>
                    <a:pt x="826" y="121"/>
                  </a:lnTo>
                  <a:lnTo>
                    <a:pt x="827" y="120"/>
                  </a:lnTo>
                  <a:lnTo>
                    <a:pt x="834" y="112"/>
                  </a:lnTo>
                  <a:lnTo>
                    <a:pt x="847" y="100"/>
                  </a:lnTo>
                  <a:lnTo>
                    <a:pt x="855" y="93"/>
                  </a:lnTo>
                  <a:lnTo>
                    <a:pt x="864" y="86"/>
                  </a:lnTo>
                  <a:lnTo>
                    <a:pt x="875" y="79"/>
                  </a:lnTo>
                  <a:lnTo>
                    <a:pt x="887" y="71"/>
                  </a:lnTo>
                  <a:lnTo>
                    <a:pt x="901" y="64"/>
                  </a:lnTo>
                  <a:lnTo>
                    <a:pt x="917" y="57"/>
                  </a:lnTo>
                  <a:lnTo>
                    <a:pt x="934" y="50"/>
                  </a:lnTo>
                  <a:lnTo>
                    <a:pt x="953" y="43"/>
                  </a:lnTo>
                  <a:lnTo>
                    <a:pt x="974" y="38"/>
                  </a:lnTo>
                  <a:lnTo>
                    <a:pt x="997" y="33"/>
                  </a:lnTo>
                  <a:lnTo>
                    <a:pt x="1022" y="28"/>
                  </a:lnTo>
                  <a:lnTo>
                    <a:pt x="1048" y="25"/>
                  </a:lnTo>
                  <a:lnTo>
                    <a:pt x="1064" y="24"/>
                  </a:lnTo>
                  <a:lnTo>
                    <a:pt x="1078" y="23"/>
                  </a:lnTo>
                  <a:lnTo>
                    <a:pt x="1093" y="23"/>
                  </a:lnTo>
                  <a:lnTo>
                    <a:pt x="1106" y="23"/>
                  </a:lnTo>
                  <a:lnTo>
                    <a:pt x="1107" y="23"/>
                  </a:lnTo>
                  <a:lnTo>
                    <a:pt x="1140" y="23"/>
                  </a:lnTo>
                  <a:lnTo>
                    <a:pt x="1171" y="26"/>
                  </a:lnTo>
                  <a:lnTo>
                    <a:pt x="1198" y="29"/>
                  </a:lnTo>
                  <a:lnTo>
                    <a:pt x="1223" y="34"/>
                  </a:lnTo>
                  <a:lnTo>
                    <a:pt x="1246" y="38"/>
                  </a:lnTo>
                  <a:lnTo>
                    <a:pt x="1269" y="42"/>
                  </a:lnTo>
                  <a:lnTo>
                    <a:pt x="1290" y="46"/>
                  </a:lnTo>
                  <a:lnTo>
                    <a:pt x="1311" y="49"/>
                  </a:lnTo>
                  <a:lnTo>
                    <a:pt x="1322" y="49"/>
                  </a:lnTo>
                  <a:lnTo>
                    <a:pt x="1332" y="50"/>
                  </a:lnTo>
                  <a:lnTo>
                    <a:pt x="1342" y="50"/>
                  </a:lnTo>
                  <a:lnTo>
                    <a:pt x="1351" y="50"/>
                  </a:lnTo>
                  <a:lnTo>
                    <a:pt x="1374" y="50"/>
                  </a:lnTo>
                  <a:lnTo>
                    <a:pt x="1394" y="48"/>
                  </a:lnTo>
                  <a:lnTo>
                    <a:pt x="1411" y="45"/>
                  </a:lnTo>
                  <a:lnTo>
                    <a:pt x="1424" y="42"/>
                  </a:lnTo>
                  <a:lnTo>
                    <a:pt x="1429" y="41"/>
                  </a:lnTo>
                  <a:lnTo>
                    <a:pt x="1435" y="831"/>
                  </a:lnTo>
                  <a:lnTo>
                    <a:pt x="1433" y="832"/>
                  </a:lnTo>
                  <a:lnTo>
                    <a:pt x="1422" y="836"/>
                  </a:lnTo>
                  <a:lnTo>
                    <a:pt x="1404" y="841"/>
                  </a:lnTo>
                  <a:lnTo>
                    <a:pt x="1393" y="843"/>
                  </a:lnTo>
                  <a:lnTo>
                    <a:pt x="1380" y="844"/>
                  </a:lnTo>
                  <a:lnTo>
                    <a:pt x="1364" y="845"/>
                  </a:lnTo>
                  <a:lnTo>
                    <a:pt x="1347" y="846"/>
                  </a:lnTo>
                  <a:lnTo>
                    <a:pt x="1347" y="846"/>
                  </a:lnTo>
                  <a:lnTo>
                    <a:pt x="1334" y="845"/>
                  </a:lnTo>
                  <a:lnTo>
                    <a:pt x="1321" y="844"/>
                  </a:lnTo>
                  <a:lnTo>
                    <a:pt x="1299" y="842"/>
                  </a:lnTo>
                  <a:lnTo>
                    <a:pt x="1275" y="837"/>
                  </a:lnTo>
                  <a:lnTo>
                    <a:pt x="1250" y="832"/>
                  </a:lnTo>
                  <a:lnTo>
                    <a:pt x="1222" y="827"/>
                  </a:lnTo>
                  <a:lnTo>
                    <a:pt x="1192" y="821"/>
                  </a:lnTo>
                  <a:lnTo>
                    <a:pt x="1160" y="817"/>
                  </a:lnTo>
                  <a:lnTo>
                    <a:pt x="1141" y="815"/>
                  </a:lnTo>
                  <a:lnTo>
                    <a:pt x="1123" y="813"/>
                  </a:lnTo>
                  <a:lnTo>
                    <a:pt x="1104" y="812"/>
                  </a:lnTo>
                  <a:lnTo>
                    <a:pt x="1084" y="812"/>
                  </a:lnTo>
                  <a:lnTo>
                    <a:pt x="1084" y="812"/>
                  </a:lnTo>
                  <a:lnTo>
                    <a:pt x="1068" y="812"/>
                  </a:lnTo>
                  <a:lnTo>
                    <a:pt x="1051" y="813"/>
                  </a:lnTo>
                  <a:lnTo>
                    <a:pt x="1033" y="815"/>
                  </a:lnTo>
                  <a:lnTo>
                    <a:pt x="1015" y="817"/>
                  </a:lnTo>
                  <a:lnTo>
                    <a:pt x="998" y="820"/>
                  </a:lnTo>
                  <a:lnTo>
                    <a:pt x="981" y="823"/>
                  </a:lnTo>
                  <a:lnTo>
                    <a:pt x="965" y="827"/>
                  </a:lnTo>
                  <a:lnTo>
                    <a:pt x="950" y="831"/>
                  </a:lnTo>
                  <a:lnTo>
                    <a:pt x="936" y="836"/>
                  </a:lnTo>
                  <a:lnTo>
                    <a:pt x="923" y="841"/>
                  </a:lnTo>
                  <a:lnTo>
                    <a:pt x="911" y="847"/>
                  </a:lnTo>
                  <a:lnTo>
                    <a:pt x="899" y="853"/>
                  </a:lnTo>
                  <a:lnTo>
                    <a:pt x="878" y="865"/>
                  </a:lnTo>
                  <a:lnTo>
                    <a:pt x="860" y="877"/>
                  </a:lnTo>
                  <a:lnTo>
                    <a:pt x="845" y="890"/>
                  </a:lnTo>
                  <a:lnTo>
                    <a:pt x="833" y="902"/>
                  </a:lnTo>
                  <a:lnTo>
                    <a:pt x="826" y="908"/>
                  </a:lnTo>
                  <a:lnTo>
                    <a:pt x="826" y="123"/>
                  </a:lnTo>
                  <a:close/>
                  <a:moveTo>
                    <a:pt x="200" y="45"/>
                  </a:moveTo>
                  <a:lnTo>
                    <a:pt x="200" y="41"/>
                  </a:lnTo>
                  <a:lnTo>
                    <a:pt x="205" y="42"/>
                  </a:lnTo>
                  <a:lnTo>
                    <a:pt x="218" y="45"/>
                  </a:lnTo>
                  <a:lnTo>
                    <a:pt x="235" y="48"/>
                  </a:lnTo>
                  <a:lnTo>
                    <a:pt x="255" y="50"/>
                  </a:lnTo>
                  <a:lnTo>
                    <a:pt x="280" y="50"/>
                  </a:lnTo>
                  <a:lnTo>
                    <a:pt x="288" y="50"/>
                  </a:lnTo>
                  <a:lnTo>
                    <a:pt x="298" y="50"/>
                  </a:lnTo>
                  <a:lnTo>
                    <a:pt x="307" y="49"/>
                  </a:lnTo>
                  <a:lnTo>
                    <a:pt x="318" y="49"/>
                  </a:lnTo>
                  <a:lnTo>
                    <a:pt x="339" y="46"/>
                  </a:lnTo>
                  <a:lnTo>
                    <a:pt x="360" y="42"/>
                  </a:lnTo>
                  <a:lnTo>
                    <a:pt x="383" y="38"/>
                  </a:lnTo>
                  <a:lnTo>
                    <a:pt x="406" y="34"/>
                  </a:lnTo>
                  <a:lnTo>
                    <a:pt x="432" y="29"/>
                  </a:lnTo>
                  <a:lnTo>
                    <a:pt x="460" y="26"/>
                  </a:lnTo>
                  <a:lnTo>
                    <a:pt x="490" y="23"/>
                  </a:lnTo>
                  <a:lnTo>
                    <a:pt x="522" y="23"/>
                  </a:lnTo>
                  <a:lnTo>
                    <a:pt x="523" y="23"/>
                  </a:lnTo>
                  <a:lnTo>
                    <a:pt x="537" y="23"/>
                  </a:lnTo>
                  <a:lnTo>
                    <a:pt x="551" y="23"/>
                  </a:lnTo>
                  <a:lnTo>
                    <a:pt x="566" y="24"/>
                  </a:lnTo>
                  <a:lnTo>
                    <a:pt x="581" y="25"/>
                  </a:lnTo>
                  <a:lnTo>
                    <a:pt x="608" y="28"/>
                  </a:lnTo>
                  <a:lnTo>
                    <a:pt x="633" y="33"/>
                  </a:lnTo>
                  <a:lnTo>
                    <a:pt x="656" y="38"/>
                  </a:lnTo>
                  <a:lnTo>
                    <a:pt x="677" y="43"/>
                  </a:lnTo>
                  <a:lnTo>
                    <a:pt x="696" y="50"/>
                  </a:lnTo>
                  <a:lnTo>
                    <a:pt x="713" y="57"/>
                  </a:lnTo>
                  <a:lnTo>
                    <a:pt x="728" y="64"/>
                  </a:lnTo>
                  <a:lnTo>
                    <a:pt x="742" y="72"/>
                  </a:lnTo>
                  <a:lnTo>
                    <a:pt x="755" y="79"/>
                  </a:lnTo>
                  <a:lnTo>
                    <a:pt x="765" y="86"/>
                  </a:lnTo>
                  <a:lnTo>
                    <a:pt x="775" y="94"/>
                  </a:lnTo>
                  <a:lnTo>
                    <a:pt x="783" y="100"/>
                  </a:lnTo>
                  <a:lnTo>
                    <a:pt x="795" y="112"/>
                  </a:lnTo>
                  <a:lnTo>
                    <a:pt x="803" y="120"/>
                  </a:lnTo>
                  <a:lnTo>
                    <a:pt x="804" y="121"/>
                  </a:lnTo>
                  <a:lnTo>
                    <a:pt x="804" y="908"/>
                  </a:lnTo>
                  <a:lnTo>
                    <a:pt x="797" y="902"/>
                  </a:lnTo>
                  <a:lnTo>
                    <a:pt x="784" y="890"/>
                  </a:lnTo>
                  <a:lnTo>
                    <a:pt x="769" y="877"/>
                  </a:lnTo>
                  <a:lnTo>
                    <a:pt x="751" y="865"/>
                  </a:lnTo>
                  <a:lnTo>
                    <a:pt x="730" y="853"/>
                  </a:lnTo>
                  <a:lnTo>
                    <a:pt x="719" y="847"/>
                  </a:lnTo>
                  <a:lnTo>
                    <a:pt x="706" y="841"/>
                  </a:lnTo>
                  <a:lnTo>
                    <a:pt x="693" y="836"/>
                  </a:lnTo>
                  <a:lnTo>
                    <a:pt x="679" y="831"/>
                  </a:lnTo>
                  <a:lnTo>
                    <a:pt x="664" y="827"/>
                  </a:lnTo>
                  <a:lnTo>
                    <a:pt x="649" y="823"/>
                  </a:lnTo>
                  <a:lnTo>
                    <a:pt x="633" y="820"/>
                  </a:lnTo>
                  <a:lnTo>
                    <a:pt x="614" y="817"/>
                  </a:lnTo>
                  <a:lnTo>
                    <a:pt x="596" y="815"/>
                  </a:lnTo>
                  <a:lnTo>
                    <a:pt x="579" y="813"/>
                  </a:lnTo>
                  <a:lnTo>
                    <a:pt x="562" y="812"/>
                  </a:lnTo>
                  <a:lnTo>
                    <a:pt x="545" y="812"/>
                  </a:lnTo>
                  <a:lnTo>
                    <a:pt x="525" y="812"/>
                  </a:lnTo>
                  <a:lnTo>
                    <a:pt x="507" y="813"/>
                  </a:lnTo>
                  <a:lnTo>
                    <a:pt x="488" y="815"/>
                  </a:lnTo>
                  <a:lnTo>
                    <a:pt x="471" y="817"/>
                  </a:lnTo>
                  <a:lnTo>
                    <a:pt x="437" y="821"/>
                  </a:lnTo>
                  <a:lnTo>
                    <a:pt x="407" y="827"/>
                  </a:lnTo>
                  <a:lnTo>
                    <a:pt x="380" y="832"/>
                  </a:lnTo>
                  <a:lnTo>
                    <a:pt x="354" y="837"/>
                  </a:lnTo>
                  <a:lnTo>
                    <a:pt x="330" y="842"/>
                  </a:lnTo>
                  <a:lnTo>
                    <a:pt x="308" y="844"/>
                  </a:lnTo>
                  <a:lnTo>
                    <a:pt x="296" y="845"/>
                  </a:lnTo>
                  <a:lnTo>
                    <a:pt x="284" y="846"/>
                  </a:lnTo>
                  <a:lnTo>
                    <a:pt x="283" y="846"/>
                  </a:lnTo>
                  <a:lnTo>
                    <a:pt x="266" y="845"/>
                  </a:lnTo>
                  <a:lnTo>
                    <a:pt x="250" y="844"/>
                  </a:lnTo>
                  <a:lnTo>
                    <a:pt x="237" y="843"/>
                  </a:lnTo>
                  <a:lnTo>
                    <a:pt x="225" y="841"/>
                  </a:lnTo>
                  <a:lnTo>
                    <a:pt x="207" y="836"/>
                  </a:lnTo>
                  <a:lnTo>
                    <a:pt x="196" y="832"/>
                  </a:lnTo>
                  <a:lnTo>
                    <a:pt x="194" y="831"/>
                  </a:lnTo>
                  <a:lnTo>
                    <a:pt x="200" y="45"/>
                  </a:lnTo>
                  <a:close/>
                  <a:moveTo>
                    <a:pt x="186" y="856"/>
                  </a:moveTo>
                  <a:lnTo>
                    <a:pt x="187" y="853"/>
                  </a:lnTo>
                  <a:lnTo>
                    <a:pt x="191" y="854"/>
                  </a:lnTo>
                  <a:lnTo>
                    <a:pt x="198" y="857"/>
                  </a:lnTo>
                  <a:lnTo>
                    <a:pt x="206" y="859"/>
                  </a:lnTo>
                  <a:lnTo>
                    <a:pt x="215" y="862"/>
                  </a:lnTo>
                  <a:lnTo>
                    <a:pt x="226" y="864"/>
                  </a:lnTo>
                  <a:lnTo>
                    <a:pt x="238" y="865"/>
                  </a:lnTo>
                  <a:lnTo>
                    <a:pt x="251" y="867"/>
                  </a:lnTo>
                  <a:lnTo>
                    <a:pt x="267" y="867"/>
                  </a:lnTo>
                  <a:lnTo>
                    <a:pt x="283" y="868"/>
                  </a:lnTo>
                  <a:lnTo>
                    <a:pt x="285" y="868"/>
                  </a:lnTo>
                  <a:lnTo>
                    <a:pt x="297" y="867"/>
                  </a:lnTo>
                  <a:lnTo>
                    <a:pt x="310" y="867"/>
                  </a:lnTo>
                  <a:lnTo>
                    <a:pt x="334" y="863"/>
                  </a:lnTo>
                  <a:lnTo>
                    <a:pt x="359" y="859"/>
                  </a:lnTo>
                  <a:lnTo>
                    <a:pt x="385" y="854"/>
                  </a:lnTo>
                  <a:lnTo>
                    <a:pt x="412" y="848"/>
                  </a:lnTo>
                  <a:lnTo>
                    <a:pt x="441" y="843"/>
                  </a:lnTo>
                  <a:lnTo>
                    <a:pt x="473" y="838"/>
                  </a:lnTo>
                  <a:lnTo>
                    <a:pt x="490" y="837"/>
                  </a:lnTo>
                  <a:lnTo>
                    <a:pt x="507" y="835"/>
                  </a:lnTo>
                  <a:lnTo>
                    <a:pt x="525" y="834"/>
                  </a:lnTo>
                  <a:lnTo>
                    <a:pt x="544" y="834"/>
                  </a:lnTo>
                  <a:lnTo>
                    <a:pt x="545" y="834"/>
                  </a:lnTo>
                  <a:lnTo>
                    <a:pt x="561" y="834"/>
                  </a:lnTo>
                  <a:lnTo>
                    <a:pt x="577" y="835"/>
                  </a:lnTo>
                  <a:lnTo>
                    <a:pt x="594" y="837"/>
                  </a:lnTo>
                  <a:lnTo>
                    <a:pt x="611" y="839"/>
                  </a:lnTo>
                  <a:lnTo>
                    <a:pt x="635" y="843"/>
                  </a:lnTo>
                  <a:lnTo>
                    <a:pt x="656" y="848"/>
                  </a:lnTo>
                  <a:lnTo>
                    <a:pt x="676" y="853"/>
                  </a:lnTo>
                  <a:lnTo>
                    <a:pt x="694" y="860"/>
                  </a:lnTo>
                  <a:lnTo>
                    <a:pt x="710" y="867"/>
                  </a:lnTo>
                  <a:lnTo>
                    <a:pt x="725" y="875"/>
                  </a:lnTo>
                  <a:lnTo>
                    <a:pt x="739" y="883"/>
                  </a:lnTo>
                  <a:lnTo>
                    <a:pt x="751" y="892"/>
                  </a:lnTo>
                  <a:lnTo>
                    <a:pt x="762" y="900"/>
                  </a:lnTo>
                  <a:lnTo>
                    <a:pt x="771" y="908"/>
                  </a:lnTo>
                  <a:lnTo>
                    <a:pt x="779" y="917"/>
                  </a:lnTo>
                  <a:lnTo>
                    <a:pt x="786" y="924"/>
                  </a:lnTo>
                  <a:lnTo>
                    <a:pt x="797" y="936"/>
                  </a:lnTo>
                  <a:lnTo>
                    <a:pt x="804" y="945"/>
                  </a:lnTo>
                  <a:lnTo>
                    <a:pt x="805" y="946"/>
                  </a:lnTo>
                  <a:lnTo>
                    <a:pt x="815" y="965"/>
                  </a:lnTo>
                  <a:lnTo>
                    <a:pt x="827" y="944"/>
                  </a:lnTo>
                  <a:lnTo>
                    <a:pt x="827" y="944"/>
                  </a:lnTo>
                  <a:lnTo>
                    <a:pt x="833" y="935"/>
                  </a:lnTo>
                  <a:lnTo>
                    <a:pt x="844" y="923"/>
                  </a:lnTo>
                  <a:lnTo>
                    <a:pt x="851" y="916"/>
                  </a:lnTo>
                  <a:lnTo>
                    <a:pt x="859" y="907"/>
                  </a:lnTo>
                  <a:lnTo>
                    <a:pt x="868" y="899"/>
                  </a:lnTo>
                  <a:lnTo>
                    <a:pt x="879" y="891"/>
                  </a:lnTo>
                  <a:lnTo>
                    <a:pt x="891" y="883"/>
                  </a:lnTo>
                  <a:lnTo>
                    <a:pt x="905" y="875"/>
                  </a:lnTo>
                  <a:lnTo>
                    <a:pt x="919" y="867"/>
                  </a:lnTo>
                  <a:lnTo>
                    <a:pt x="936" y="860"/>
                  </a:lnTo>
                  <a:lnTo>
                    <a:pt x="954" y="853"/>
                  </a:lnTo>
                  <a:lnTo>
                    <a:pt x="973" y="848"/>
                  </a:lnTo>
                  <a:lnTo>
                    <a:pt x="995" y="843"/>
                  </a:lnTo>
                  <a:lnTo>
                    <a:pt x="1018" y="839"/>
                  </a:lnTo>
                  <a:lnTo>
                    <a:pt x="1035" y="837"/>
                  </a:lnTo>
                  <a:lnTo>
                    <a:pt x="1052" y="835"/>
                  </a:lnTo>
                  <a:lnTo>
                    <a:pt x="1069" y="834"/>
                  </a:lnTo>
                  <a:lnTo>
                    <a:pt x="1084" y="834"/>
                  </a:lnTo>
                  <a:lnTo>
                    <a:pt x="1085" y="834"/>
                  </a:lnTo>
                  <a:lnTo>
                    <a:pt x="1104" y="834"/>
                  </a:lnTo>
                  <a:lnTo>
                    <a:pt x="1122" y="835"/>
                  </a:lnTo>
                  <a:lnTo>
                    <a:pt x="1139" y="837"/>
                  </a:lnTo>
                  <a:lnTo>
                    <a:pt x="1156" y="838"/>
                  </a:lnTo>
                  <a:lnTo>
                    <a:pt x="1188" y="843"/>
                  </a:lnTo>
                  <a:lnTo>
                    <a:pt x="1217" y="848"/>
                  </a:lnTo>
                  <a:lnTo>
                    <a:pt x="1245" y="854"/>
                  </a:lnTo>
                  <a:lnTo>
                    <a:pt x="1271" y="859"/>
                  </a:lnTo>
                  <a:lnTo>
                    <a:pt x="1295" y="863"/>
                  </a:lnTo>
                  <a:lnTo>
                    <a:pt x="1319" y="867"/>
                  </a:lnTo>
                  <a:lnTo>
                    <a:pt x="1332" y="867"/>
                  </a:lnTo>
                  <a:lnTo>
                    <a:pt x="1346" y="868"/>
                  </a:lnTo>
                  <a:lnTo>
                    <a:pt x="1347" y="868"/>
                  </a:lnTo>
                  <a:lnTo>
                    <a:pt x="1363" y="867"/>
                  </a:lnTo>
                  <a:lnTo>
                    <a:pt x="1378" y="867"/>
                  </a:lnTo>
                  <a:lnTo>
                    <a:pt x="1392" y="865"/>
                  </a:lnTo>
                  <a:lnTo>
                    <a:pt x="1404" y="864"/>
                  </a:lnTo>
                  <a:lnTo>
                    <a:pt x="1414" y="862"/>
                  </a:lnTo>
                  <a:lnTo>
                    <a:pt x="1424" y="859"/>
                  </a:lnTo>
                  <a:lnTo>
                    <a:pt x="1432" y="857"/>
                  </a:lnTo>
                  <a:lnTo>
                    <a:pt x="1439" y="854"/>
                  </a:lnTo>
                  <a:lnTo>
                    <a:pt x="1442" y="853"/>
                  </a:lnTo>
                  <a:lnTo>
                    <a:pt x="1498" y="960"/>
                  </a:lnTo>
                  <a:lnTo>
                    <a:pt x="1491" y="960"/>
                  </a:lnTo>
                  <a:lnTo>
                    <a:pt x="1473" y="958"/>
                  </a:lnTo>
                  <a:lnTo>
                    <a:pt x="1448" y="957"/>
                  </a:lnTo>
                  <a:lnTo>
                    <a:pt x="1417" y="955"/>
                  </a:lnTo>
                  <a:lnTo>
                    <a:pt x="1381" y="954"/>
                  </a:lnTo>
                  <a:lnTo>
                    <a:pt x="1341" y="952"/>
                  </a:lnTo>
                  <a:lnTo>
                    <a:pt x="1296" y="951"/>
                  </a:lnTo>
                  <a:lnTo>
                    <a:pt x="1251" y="950"/>
                  </a:lnTo>
                  <a:lnTo>
                    <a:pt x="1204" y="950"/>
                  </a:lnTo>
                  <a:lnTo>
                    <a:pt x="1159" y="950"/>
                  </a:lnTo>
                  <a:lnTo>
                    <a:pt x="1114" y="951"/>
                  </a:lnTo>
                  <a:lnTo>
                    <a:pt x="1070" y="953"/>
                  </a:lnTo>
                  <a:lnTo>
                    <a:pt x="1029" y="956"/>
                  </a:lnTo>
                  <a:lnTo>
                    <a:pt x="990" y="960"/>
                  </a:lnTo>
                  <a:lnTo>
                    <a:pt x="953" y="965"/>
                  </a:lnTo>
                  <a:lnTo>
                    <a:pt x="937" y="968"/>
                  </a:lnTo>
                  <a:lnTo>
                    <a:pt x="922" y="971"/>
                  </a:lnTo>
                  <a:lnTo>
                    <a:pt x="908" y="975"/>
                  </a:lnTo>
                  <a:lnTo>
                    <a:pt x="896" y="979"/>
                  </a:lnTo>
                  <a:lnTo>
                    <a:pt x="886" y="984"/>
                  </a:lnTo>
                  <a:lnTo>
                    <a:pt x="876" y="991"/>
                  </a:lnTo>
                  <a:lnTo>
                    <a:pt x="865" y="1000"/>
                  </a:lnTo>
                  <a:lnTo>
                    <a:pt x="855" y="1009"/>
                  </a:lnTo>
                  <a:lnTo>
                    <a:pt x="835" y="1030"/>
                  </a:lnTo>
                  <a:lnTo>
                    <a:pt x="818" y="1049"/>
                  </a:lnTo>
                  <a:lnTo>
                    <a:pt x="815" y="1051"/>
                  </a:lnTo>
                  <a:lnTo>
                    <a:pt x="812" y="1049"/>
                  </a:lnTo>
                  <a:lnTo>
                    <a:pt x="794" y="1030"/>
                  </a:lnTo>
                  <a:lnTo>
                    <a:pt x="774" y="1009"/>
                  </a:lnTo>
                  <a:lnTo>
                    <a:pt x="764" y="1000"/>
                  </a:lnTo>
                  <a:lnTo>
                    <a:pt x="754" y="991"/>
                  </a:lnTo>
                  <a:lnTo>
                    <a:pt x="744" y="984"/>
                  </a:lnTo>
                  <a:lnTo>
                    <a:pt x="734" y="979"/>
                  </a:lnTo>
                  <a:lnTo>
                    <a:pt x="721" y="975"/>
                  </a:lnTo>
                  <a:lnTo>
                    <a:pt x="707" y="971"/>
                  </a:lnTo>
                  <a:lnTo>
                    <a:pt x="692" y="968"/>
                  </a:lnTo>
                  <a:lnTo>
                    <a:pt x="676" y="965"/>
                  </a:lnTo>
                  <a:lnTo>
                    <a:pt x="640" y="960"/>
                  </a:lnTo>
                  <a:lnTo>
                    <a:pt x="601" y="956"/>
                  </a:lnTo>
                  <a:lnTo>
                    <a:pt x="559" y="953"/>
                  </a:lnTo>
                  <a:lnTo>
                    <a:pt x="516" y="951"/>
                  </a:lnTo>
                  <a:lnTo>
                    <a:pt x="471" y="950"/>
                  </a:lnTo>
                  <a:lnTo>
                    <a:pt x="425" y="950"/>
                  </a:lnTo>
                  <a:lnTo>
                    <a:pt x="379" y="950"/>
                  </a:lnTo>
                  <a:lnTo>
                    <a:pt x="333" y="951"/>
                  </a:lnTo>
                  <a:lnTo>
                    <a:pt x="290" y="952"/>
                  </a:lnTo>
                  <a:lnTo>
                    <a:pt x="249" y="954"/>
                  </a:lnTo>
                  <a:lnTo>
                    <a:pt x="213" y="955"/>
                  </a:lnTo>
                  <a:lnTo>
                    <a:pt x="182" y="957"/>
                  </a:lnTo>
                  <a:lnTo>
                    <a:pt x="156" y="958"/>
                  </a:lnTo>
                  <a:lnTo>
                    <a:pt x="138" y="960"/>
                  </a:lnTo>
                  <a:lnTo>
                    <a:pt x="131" y="960"/>
                  </a:lnTo>
                  <a:lnTo>
                    <a:pt x="186" y="856"/>
                  </a:lnTo>
                  <a:close/>
                  <a:moveTo>
                    <a:pt x="129" y="185"/>
                  </a:moveTo>
                  <a:lnTo>
                    <a:pt x="129" y="184"/>
                  </a:lnTo>
                  <a:lnTo>
                    <a:pt x="171" y="86"/>
                  </a:lnTo>
                  <a:lnTo>
                    <a:pt x="178" y="87"/>
                  </a:lnTo>
                  <a:lnTo>
                    <a:pt x="172" y="835"/>
                  </a:lnTo>
                  <a:lnTo>
                    <a:pt x="124" y="925"/>
                  </a:lnTo>
                  <a:lnTo>
                    <a:pt x="118" y="923"/>
                  </a:lnTo>
                  <a:lnTo>
                    <a:pt x="129" y="185"/>
                  </a:lnTo>
                  <a:close/>
                  <a:moveTo>
                    <a:pt x="1576" y="195"/>
                  </a:moveTo>
                  <a:lnTo>
                    <a:pt x="1580" y="195"/>
                  </a:lnTo>
                  <a:lnTo>
                    <a:pt x="1601" y="1069"/>
                  </a:lnTo>
                  <a:lnTo>
                    <a:pt x="1597" y="1069"/>
                  </a:lnTo>
                  <a:lnTo>
                    <a:pt x="1590" y="1069"/>
                  </a:lnTo>
                  <a:lnTo>
                    <a:pt x="1571" y="1069"/>
                  </a:lnTo>
                  <a:lnTo>
                    <a:pt x="1541" y="1070"/>
                  </a:lnTo>
                  <a:lnTo>
                    <a:pt x="1501" y="1070"/>
                  </a:lnTo>
                  <a:lnTo>
                    <a:pt x="1454" y="1071"/>
                  </a:lnTo>
                  <a:lnTo>
                    <a:pt x="1401" y="1072"/>
                  </a:lnTo>
                  <a:lnTo>
                    <a:pt x="1344" y="1072"/>
                  </a:lnTo>
                  <a:lnTo>
                    <a:pt x="1282" y="1072"/>
                  </a:lnTo>
                  <a:lnTo>
                    <a:pt x="1232" y="1072"/>
                  </a:lnTo>
                  <a:lnTo>
                    <a:pt x="1181" y="1071"/>
                  </a:lnTo>
                  <a:lnTo>
                    <a:pt x="1130" y="1071"/>
                  </a:lnTo>
                  <a:lnTo>
                    <a:pt x="1082" y="1072"/>
                  </a:lnTo>
                  <a:lnTo>
                    <a:pt x="1059" y="1073"/>
                  </a:lnTo>
                  <a:lnTo>
                    <a:pt x="1037" y="1074"/>
                  </a:lnTo>
                  <a:lnTo>
                    <a:pt x="1016" y="1076"/>
                  </a:lnTo>
                  <a:lnTo>
                    <a:pt x="996" y="1078"/>
                  </a:lnTo>
                  <a:lnTo>
                    <a:pt x="977" y="1081"/>
                  </a:lnTo>
                  <a:lnTo>
                    <a:pt x="959" y="1084"/>
                  </a:lnTo>
                  <a:lnTo>
                    <a:pt x="943" y="1088"/>
                  </a:lnTo>
                  <a:lnTo>
                    <a:pt x="929" y="1093"/>
                  </a:lnTo>
                  <a:lnTo>
                    <a:pt x="911" y="1102"/>
                  </a:lnTo>
                  <a:lnTo>
                    <a:pt x="894" y="1111"/>
                  </a:lnTo>
                  <a:lnTo>
                    <a:pt x="877" y="1122"/>
                  </a:lnTo>
                  <a:lnTo>
                    <a:pt x="862" y="1134"/>
                  </a:lnTo>
                  <a:lnTo>
                    <a:pt x="849" y="1146"/>
                  </a:lnTo>
                  <a:lnTo>
                    <a:pt x="837" y="1159"/>
                  </a:lnTo>
                  <a:lnTo>
                    <a:pt x="827" y="1171"/>
                  </a:lnTo>
                  <a:lnTo>
                    <a:pt x="819" y="1184"/>
                  </a:lnTo>
                  <a:lnTo>
                    <a:pt x="816" y="1190"/>
                  </a:lnTo>
                  <a:lnTo>
                    <a:pt x="812" y="1183"/>
                  </a:lnTo>
                  <a:lnTo>
                    <a:pt x="805" y="1171"/>
                  </a:lnTo>
                  <a:lnTo>
                    <a:pt x="795" y="1158"/>
                  </a:lnTo>
                  <a:lnTo>
                    <a:pt x="783" y="1146"/>
                  </a:lnTo>
                  <a:lnTo>
                    <a:pt x="769" y="1133"/>
                  </a:lnTo>
                  <a:lnTo>
                    <a:pt x="754" y="1122"/>
                  </a:lnTo>
                  <a:lnTo>
                    <a:pt x="738" y="1111"/>
                  </a:lnTo>
                  <a:lnTo>
                    <a:pt x="720" y="1102"/>
                  </a:lnTo>
                  <a:lnTo>
                    <a:pt x="702" y="1093"/>
                  </a:lnTo>
                  <a:lnTo>
                    <a:pt x="688" y="1088"/>
                  </a:lnTo>
                  <a:lnTo>
                    <a:pt x="672" y="1084"/>
                  </a:lnTo>
                  <a:lnTo>
                    <a:pt x="654" y="1081"/>
                  </a:lnTo>
                  <a:lnTo>
                    <a:pt x="635" y="1078"/>
                  </a:lnTo>
                  <a:lnTo>
                    <a:pt x="615" y="1076"/>
                  </a:lnTo>
                  <a:lnTo>
                    <a:pt x="594" y="1074"/>
                  </a:lnTo>
                  <a:lnTo>
                    <a:pt x="572" y="1073"/>
                  </a:lnTo>
                  <a:lnTo>
                    <a:pt x="549" y="1072"/>
                  </a:lnTo>
                  <a:lnTo>
                    <a:pt x="501" y="1071"/>
                  </a:lnTo>
                  <a:lnTo>
                    <a:pt x="451" y="1071"/>
                  </a:lnTo>
                  <a:lnTo>
                    <a:pt x="399" y="1072"/>
                  </a:lnTo>
                  <a:lnTo>
                    <a:pt x="349" y="1072"/>
                  </a:lnTo>
                  <a:lnTo>
                    <a:pt x="288" y="1072"/>
                  </a:lnTo>
                  <a:lnTo>
                    <a:pt x="230" y="1072"/>
                  </a:lnTo>
                  <a:lnTo>
                    <a:pt x="177" y="1071"/>
                  </a:lnTo>
                  <a:lnTo>
                    <a:pt x="130" y="1070"/>
                  </a:lnTo>
                  <a:lnTo>
                    <a:pt x="91" y="1070"/>
                  </a:lnTo>
                  <a:lnTo>
                    <a:pt x="60" y="1069"/>
                  </a:lnTo>
                  <a:lnTo>
                    <a:pt x="41" y="1069"/>
                  </a:lnTo>
                  <a:lnTo>
                    <a:pt x="34" y="1069"/>
                  </a:lnTo>
                  <a:lnTo>
                    <a:pt x="30" y="1069"/>
                  </a:lnTo>
                  <a:lnTo>
                    <a:pt x="51" y="195"/>
                  </a:lnTo>
                  <a:lnTo>
                    <a:pt x="107" y="196"/>
                  </a:lnTo>
                  <a:lnTo>
                    <a:pt x="107" y="200"/>
                  </a:lnTo>
                  <a:lnTo>
                    <a:pt x="107" y="202"/>
                  </a:lnTo>
                  <a:lnTo>
                    <a:pt x="107" y="203"/>
                  </a:lnTo>
                  <a:lnTo>
                    <a:pt x="94" y="983"/>
                  </a:lnTo>
                  <a:lnTo>
                    <a:pt x="112" y="983"/>
                  </a:lnTo>
                  <a:lnTo>
                    <a:pt x="119" y="982"/>
                  </a:lnTo>
                  <a:lnTo>
                    <a:pt x="138" y="981"/>
                  </a:lnTo>
                  <a:lnTo>
                    <a:pt x="168" y="979"/>
                  </a:lnTo>
                  <a:lnTo>
                    <a:pt x="206" y="977"/>
                  </a:lnTo>
                  <a:lnTo>
                    <a:pt x="229" y="976"/>
                  </a:lnTo>
                  <a:lnTo>
                    <a:pt x="252" y="975"/>
                  </a:lnTo>
                  <a:lnTo>
                    <a:pt x="279" y="974"/>
                  </a:lnTo>
                  <a:lnTo>
                    <a:pt x="305" y="973"/>
                  </a:lnTo>
                  <a:lnTo>
                    <a:pt x="332" y="973"/>
                  </a:lnTo>
                  <a:lnTo>
                    <a:pt x="360" y="972"/>
                  </a:lnTo>
                  <a:lnTo>
                    <a:pt x="389" y="972"/>
                  </a:lnTo>
                  <a:lnTo>
                    <a:pt x="418" y="972"/>
                  </a:lnTo>
                  <a:lnTo>
                    <a:pt x="421" y="972"/>
                  </a:lnTo>
                  <a:lnTo>
                    <a:pt x="466" y="972"/>
                  </a:lnTo>
                  <a:lnTo>
                    <a:pt x="511" y="973"/>
                  </a:lnTo>
                  <a:lnTo>
                    <a:pt x="554" y="975"/>
                  </a:lnTo>
                  <a:lnTo>
                    <a:pt x="595" y="978"/>
                  </a:lnTo>
                  <a:lnTo>
                    <a:pt x="635" y="982"/>
                  </a:lnTo>
                  <a:lnTo>
                    <a:pt x="669" y="987"/>
                  </a:lnTo>
                  <a:lnTo>
                    <a:pt x="685" y="990"/>
                  </a:lnTo>
                  <a:lnTo>
                    <a:pt x="700" y="993"/>
                  </a:lnTo>
                  <a:lnTo>
                    <a:pt x="714" y="997"/>
                  </a:lnTo>
                  <a:lnTo>
                    <a:pt x="726" y="1001"/>
                  </a:lnTo>
                  <a:lnTo>
                    <a:pt x="734" y="1005"/>
                  </a:lnTo>
                  <a:lnTo>
                    <a:pt x="743" y="1012"/>
                  </a:lnTo>
                  <a:lnTo>
                    <a:pt x="753" y="1021"/>
                  </a:lnTo>
                  <a:lnTo>
                    <a:pt x="763" y="1031"/>
                  </a:lnTo>
                  <a:lnTo>
                    <a:pt x="773" y="1041"/>
                  </a:lnTo>
                  <a:lnTo>
                    <a:pt x="782" y="1051"/>
                  </a:lnTo>
                  <a:lnTo>
                    <a:pt x="791" y="1060"/>
                  </a:lnTo>
                  <a:lnTo>
                    <a:pt x="801" y="1069"/>
                  </a:lnTo>
                  <a:lnTo>
                    <a:pt x="802" y="1069"/>
                  </a:lnTo>
                  <a:lnTo>
                    <a:pt x="807" y="1074"/>
                  </a:lnTo>
                  <a:lnTo>
                    <a:pt x="810" y="1078"/>
                  </a:lnTo>
                  <a:lnTo>
                    <a:pt x="812" y="1079"/>
                  </a:lnTo>
                  <a:lnTo>
                    <a:pt x="814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6" y="1080"/>
                  </a:lnTo>
                  <a:lnTo>
                    <a:pt x="818" y="1079"/>
                  </a:lnTo>
                  <a:lnTo>
                    <a:pt x="824" y="1073"/>
                  </a:lnTo>
                  <a:lnTo>
                    <a:pt x="828" y="1069"/>
                  </a:lnTo>
                  <a:lnTo>
                    <a:pt x="829" y="1068"/>
                  </a:lnTo>
                  <a:lnTo>
                    <a:pt x="838" y="1060"/>
                  </a:lnTo>
                  <a:lnTo>
                    <a:pt x="847" y="1051"/>
                  </a:lnTo>
                  <a:lnTo>
                    <a:pt x="857" y="1041"/>
                  </a:lnTo>
                  <a:lnTo>
                    <a:pt x="866" y="1031"/>
                  </a:lnTo>
                  <a:lnTo>
                    <a:pt x="876" y="1021"/>
                  </a:lnTo>
                  <a:lnTo>
                    <a:pt x="886" y="1012"/>
                  </a:lnTo>
                  <a:lnTo>
                    <a:pt x="895" y="1005"/>
                  </a:lnTo>
                  <a:lnTo>
                    <a:pt x="903" y="1001"/>
                  </a:lnTo>
                  <a:lnTo>
                    <a:pt x="915" y="997"/>
                  </a:lnTo>
                  <a:lnTo>
                    <a:pt x="929" y="993"/>
                  </a:lnTo>
                  <a:lnTo>
                    <a:pt x="944" y="990"/>
                  </a:lnTo>
                  <a:lnTo>
                    <a:pt x="960" y="987"/>
                  </a:lnTo>
                  <a:lnTo>
                    <a:pt x="996" y="982"/>
                  </a:lnTo>
                  <a:lnTo>
                    <a:pt x="1034" y="978"/>
                  </a:lnTo>
                  <a:lnTo>
                    <a:pt x="1075" y="975"/>
                  </a:lnTo>
                  <a:lnTo>
                    <a:pt x="1119" y="973"/>
                  </a:lnTo>
                  <a:lnTo>
                    <a:pt x="1164" y="972"/>
                  </a:lnTo>
                  <a:lnTo>
                    <a:pt x="1209" y="972"/>
                  </a:lnTo>
                  <a:lnTo>
                    <a:pt x="1211" y="972"/>
                  </a:lnTo>
                  <a:lnTo>
                    <a:pt x="1268" y="972"/>
                  </a:lnTo>
                  <a:lnTo>
                    <a:pt x="1323" y="974"/>
                  </a:lnTo>
                  <a:lnTo>
                    <a:pt x="1375" y="975"/>
                  </a:lnTo>
                  <a:lnTo>
                    <a:pt x="1420" y="977"/>
                  </a:lnTo>
                  <a:lnTo>
                    <a:pt x="1459" y="979"/>
                  </a:lnTo>
                  <a:lnTo>
                    <a:pt x="1489" y="981"/>
                  </a:lnTo>
                  <a:lnTo>
                    <a:pt x="1509" y="982"/>
                  </a:lnTo>
                  <a:lnTo>
                    <a:pt x="1518" y="983"/>
                  </a:lnTo>
                  <a:lnTo>
                    <a:pt x="1537" y="983"/>
                  </a:lnTo>
                  <a:lnTo>
                    <a:pt x="1524" y="203"/>
                  </a:lnTo>
                  <a:lnTo>
                    <a:pt x="1523" y="196"/>
                  </a:lnTo>
                  <a:lnTo>
                    <a:pt x="1576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829" y="1188"/>
              <a:ext cx="500" cy="570"/>
            </a:xfrm>
            <a:custGeom>
              <a:avLst/>
              <a:gdLst>
                <a:gd name="T0" fmla="*/ 2495 w 2502"/>
                <a:gd name="T1" fmla="*/ 2054 h 2853"/>
                <a:gd name="T2" fmla="*/ 2430 w 2502"/>
                <a:gd name="T3" fmla="*/ 2183 h 2853"/>
                <a:gd name="T4" fmla="*/ 2456 w 2502"/>
                <a:gd name="T5" fmla="*/ 2016 h 2853"/>
                <a:gd name="T6" fmla="*/ 2470 w 2502"/>
                <a:gd name="T7" fmla="*/ 2192 h 2853"/>
                <a:gd name="T8" fmla="*/ 2423 w 2502"/>
                <a:gd name="T9" fmla="*/ 2328 h 2853"/>
                <a:gd name="T10" fmla="*/ 2362 w 2502"/>
                <a:gd name="T11" fmla="*/ 2353 h 2853"/>
                <a:gd name="T12" fmla="*/ 2416 w 2502"/>
                <a:gd name="T13" fmla="*/ 2235 h 2853"/>
                <a:gd name="T14" fmla="*/ 2365 w 2502"/>
                <a:gd name="T15" fmla="*/ 2419 h 2853"/>
                <a:gd name="T16" fmla="*/ 2274 w 2502"/>
                <a:gd name="T17" fmla="*/ 2510 h 2853"/>
                <a:gd name="T18" fmla="*/ 2173 w 2502"/>
                <a:gd name="T19" fmla="*/ 2574 h 2853"/>
                <a:gd name="T20" fmla="*/ 2063 w 2502"/>
                <a:gd name="T21" fmla="*/ 2617 h 2853"/>
                <a:gd name="T22" fmla="*/ 1927 w 2502"/>
                <a:gd name="T23" fmla="*/ 2648 h 2853"/>
                <a:gd name="T24" fmla="*/ 1701 w 2502"/>
                <a:gd name="T25" fmla="*/ 2671 h 2853"/>
                <a:gd name="T26" fmla="*/ 1871 w 2502"/>
                <a:gd name="T27" fmla="*/ 2613 h 2853"/>
                <a:gd name="T28" fmla="*/ 2025 w 2502"/>
                <a:gd name="T29" fmla="*/ 2585 h 2853"/>
                <a:gd name="T30" fmla="*/ 2131 w 2502"/>
                <a:gd name="T31" fmla="*/ 2548 h 2853"/>
                <a:gd name="T32" fmla="*/ 2229 w 2502"/>
                <a:gd name="T33" fmla="*/ 2492 h 2853"/>
                <a:gd name="T34" fmla="*/ 2317 w 2502"/>
                <a:gd name="T35" fmla="*/ 2412 h 2853"/>
                <a:gd name="T36" fmla="*/ 1649 w 2502"/>
                <a:gd name="T37" fmla="*/ 2674 h 2853"/>
                <a:gd name="T38" fmla="*/ 1506 w 2502"/>
                <a:gd name="T39" fmla="*/ 2691 h 2853"/>
                <a:gd name="T40" fmla="*/ 1411 w 2502"/>
                <a:gd name="T41" fmla="*/ 2720 h 2853"/>
                <a:gd name="T42" fmla="*/ 1356 w 2502"/>
                <a:gd name="T43" fmla="*/ 2705 h 2853"/>
                <a:gd name="T44" fmla="*/ 1448 w 2502"/>
                <a:gd name="T45" fmla="*/ 2662 h 2853"/>
                <a:gd name="T46" fmla="*/ 1564 w 2502"/>
                <a:gd name="T47" fmla="*/ 2641 h 2853"/>
                <a:gd name="T48" fmla="*/ 1369 w 2502"/>
                <a:gd name="T49" fmla="*/ 2748 h 2853"/>
                <a:gd name="T50" fmla="*/ 1268 w 2502"/>
                <a:gd name="T51" fmla="*/ 2840 h 2853"/>
                <a:gd name="T52" fmla="*/ 1241 w 2502"/>
                <a:gd name="T53" fmla="*/ 2841 h 2853"/>
                <a:gd name="T54" fmla="*/ 1132 w 2502"/>
                <a:gd name="T55" fmla="*/ 2748 h 2853"/>
                <a:gd name="T56" fmla="*/ 1055 w 2502"/>
                <a:gd name="T57" fmla="*/ 2708 h 2853"/>
                <a:gd name="T58" fmla="*/ 904 w 2502"/>
                <a:gd name="T59" fmla="*/ 2682 h 2853"/>
                <a:gd name="T60" fmla="*/ 912 w 2502"/>
                <a:gd name="T61" fmla="*/ 2641 h 2853"/>
                <a:gd name="T62" fmla="*/ 1030 w 2502"/>
                <a:gd name="T63" fmla="*/ 2659 h 2853"/>
                <a:gd name="T64" fmla="*/ 1128 w 2502"/>
                <a:gd name="T65" fmla="*/ 2695 h 2853"/>
                <a:gd name="T66" fmla="*/ 759 w 2502"/>
                <a:gd name="T67" fmla="*/ 2671 h 2853"/>
                <a:gd name="T68" fmla="*/ 530 w 2502"/>
                <a:gd name="T69" fmla="*/ 2643 h 2853"/>
                <a:gd name="T70" fmla="*/ 416 w 2502"/>
                <a:gd name="T71" fmla="*/ 2612 h 2853"/>
                <a:gd name="T72" fmla="*/ 307 w 2502"/>
                <a:gd name="T73" fmla="*/ 2564 h 2853"/>
                <a:gd name="T74" fmla="*/ 208 w 2502"/>
                <a:gd name="T75" fmla="*/ 2495 h 2853"/>
                <a:gd name="T76" fmla="*/ 118 w 2502"/>
                <a:gd name="T77" fmla="*/ 2397 h 2853"/>
                <a:gd name="T78" fmla="*/ 218 w 2502"/>
                <a:gd name="T79" fmla="*/ 2448 h 2853"/>
                <a:gd name="T80" fmla="*/ 311 w 2502"/>
                <a:gd name="T81" fmla="*/ 2518 h 2853"/>
                <a:gd name="T82" fmla="*/ 414 w 2502"/>
                <a:gd name="T83" fmla="*/ 2566 h 2853"/>
                <a:gd name="T84" fmla="*/ 522 w 2502"/>
                <a:gd name="T85" fmla="*/ 2597 h 2853"/>
                <a:gd name="T86" fmla="*/ 720 w 2502"/>
                <a:gd name="T87" fmla="*/ 2625 h 2853"/>
                <a:gd name="T88" fmla="*/ 103 w 2502"/>
                <a:gd name="T89" fmla="*/ 2375 h 2853"/>
                <a:gd name="T90" fmla="*/ 46 w 2502"/>
                <a:gd name="T91" fmla="*/ 2248 h 2853"/>
                <a:gd name="T92" fmla="*/ 85 w 2502"/>
                <a:gd name="T93" fmla="*/ 2235 h 2853"/>
                <a:gd name="T94" fmla="*/ 138 w 2502"/>
                <a:gd name="T95" fmla="*/ 2353 h 2853"/>
                <a:gd name="T96" fmla="*/ 16 w 2502"/>
                <a:gd name="T97" fmla="*/ 2124 h 2853"/>
                <a:gd name="T98" fmla="*/ 0 w 2502"/>
                <a:gd name="T99" fmla="*/ 1949 h 2853"/>
                <a:gd name="T100" fmla="*/ 45 w 2502"/>
                <a:gd name="T101" fmla="*/ 2016 h 2853"/>
                <a:gd name="T102" fmla="*/ 70 w 2502"/>
                <a:gd name="T103" fmla="*/ 2183 h 2853"/>
                <a:gd name="T104" fmla="*/ 41 w 2502"/>
                <a:gd name="T105" fmla="*/ 1914 h 2853"/>
                <a:gd name="T106" fmla="*/ 20 w 2502"/>
                <a:gd name="T107" fmla="*/ 22 h 2853"/>
                <a:gd name="T108" fmla="*/ 20 w 2502"/>
                <a:gd name="T109" fmla="*/ 42 h 2853"/>
                <a:gd name="T110" fmla="*/ 2480 w 2502"/>
                <a:gd name="T111" fmla="*/ 22 h 2853"/>
                <a:gd name="T112" fmla="*/ 2459 w 2502"/>
                <a:gd name="T113" fmla="*/ 22 h 2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2" h="2853">
                  <a:moveTo>
                    <a:pt x="2502" y="1914"/>
                  </a:moveTo>
                  <a:lnTo>
                    <a:pt x="2501" y="1949"/>
                  </a:lnTo>
                  <a:lnTo>
                    <a:pt x="2500" y="1984"/>
                  </a:lnTo>
                  <a:lnTo>
                    <a:pt x="2498" y="2019"/>
                  </a:lnTo>
                  <a:lnTo>
                    <a:pt x="2495" y="2054"/>
                  </a:lnTo>
                  <a:lnTo>
                    <a:pt x="2491" y="2090"/>
                  </a:lnTo>
                  <a:lnTo>
                    <a:pt x="2484" y="2124"/>
                  </a:lnTo>
                  <a:lnTo>
                    <a:pt x="2478" y="2159"/>
                  </a:lnTo>
                  <a:lnTo>
                    <a:pt x="2470" y="2192"/>
                  </a:lnTo>
                  <a:lnTo>
                    <a:pt x="2430" y="2183"/>
                  </a:lnTo>
                  <a:lnTo>
                    <a:pt x="2438" y="2150"/>
                  </a:lnTo>
                  <a:lnTo>
                    <a:pt x="2444" y="2118"/>
                  </a:lnTo>
                  <a:lnTo>
                    <a:pt x="2449" y="2084"/>
                  </a:lnTo>
                  <a:lnTo>
                    <a:pt x="2453" y="2050"/>
                  </a:lnTo>
                  <a:lnTo>
                    <a:pt x="2456" y="2016"/>
                  </a:lnTo>
                  <a:lnTo>
                    <a:pt x="2458" y="1982"/>
                  </a:lnTo>
                  <a:lnTo>
                    <a:pt x="2459" y="1948"/>
                  </a:lnTo>
                  <a:lnTo>
                    <a:pt x="2459" y="1914"/>
                  </a:lnTo>
                  <a:lnTo>
                    <a:pt x="2502" y="1914"/>
                  </a:lnTo>
                  <a:close/>
                  <a:moveTo>
                    <a:pt x="2470" y="2192"/>
                  </a:moveTo>
                  <a:lnTo>
                    <a:pt x="2463" y="2221"/>
                  </a:lnTo>
                  <a:lnTo>
                    <a:pt x="2455" y="2248"/>
                  </a:lnTo>
                  <a:lnTo>
                    <a:pt x="2445" y="2276"/>
                  </a:lnTo>
                  <a:lnTo>
                    <a:pt x="2435" y="2302"/>
                  </a:lnTo>
                  <a:lnTo>
                    <a:pt x="2423" y="2328"/>
                  </a:lnTo>
                  <a:lnTo>
                    <a:pt x="2411" y="2352"/>
                  </a:lnTo>
                  <a:lnTo>
                    <a:pt x="2397" y="2375"/>
                  </a:lnTo>
                  <a:lnTo>
                    <a:pt x="2382" y="2397"/>
                  </a:lnTo>
                  <a:lnTo>
                    <a:pt x="2348" y="2373"/>
                  </a:lnTo>
                  <a:lnTo>
                    <a:pt x="2362" y="2353"/>
                  </a:lnTo>
                  <a:lnTo>
                    <a:pt x="2375" y="2331"/>
                  </a:lnTo>
                  <a:lnTo>
                    <a:pt x="2386" y="2309"/>
                  </a:lnTo>
                  <a:lnTo>
                    <a:pt x="2397" y="2285"/>
                  </a:lnTo>
                  <a:lnTo>
                    <a:pt x="2407" y="2261"/>
                  </a:lnTo>
                  <a:lnTo>
                    <a:pt x="2416" y="2235"/>
                  </a:lnTo>
                  <a:lnTo>
                    <a:pt x="2423" y="2209"/>
                  </a:lnTo>
                  <a:lnTo>
                    <a:pt x="2430" y="2183"/>
                  </a:lnTo>
                  <a:lnTo>
                    <a:pt x="2470" y="2192"/>
                  </a:lnTo>
                  <a:close/>
                  <a:moveTo>
                    <a:pt x="2382" y="2397"/>
                  </a:moveTo>
                  <a:lnTo>
                    <a:pt x="2365" y="2419"/>
                  </a:lnTo>
                  <a:lnTo>
                    <a:pt x="2348" y="2439"/>
                  </a:lnTo>
                  <a:lnTo>
                    <a:pt x="2331" y="2459"/>
                  </a:lnTo>
                  <a:lnTo>
                    <a:pt x="2313" y="2477"/>
                  </a:lnTo>
                  <a:lnTo>
                    <a:pt x="2293" y="2494"/>
                  </a:lnTo>
                  <a:lnTo>
                    <a:pt x="2274" y="2510"/>
                  </a:lnTo>
                  <a:lnTo>
                    <a:pt x="2255" y="2525"/>
                  </a:lnTo>
                  <a:lnTo>
                    <a:pt x="2235" y="2538"/>
                  </a:lnTo>
                  <a:lnTo>
                    <a:pt x="2215" y="2551"/>
                  </a:lnTo>
                  <a:lnTo>
                    <a:pt x="2194" y="2563"/>
                  </a:lnTo>
                  <a:lnTo>
                    <a:pt x="2173" y="2574"/>
                  </a:lnTo>
                  <a:lnTo>
                    <a:pt x="2152" y="2584"/>
                  </a:lnTo>
                  <a:lnTo>
                    <a:pt x="2130" y="2593"/>
                  </a:lnTo>
                  <a:lnTo>
                    <a:pt x="2108" y="2602"/>
                  </a:lnTo>
                  <a:lnTo>
                    <a:pt x="2086" y="2610"/>
                  </a:lnTo>
                  <a:lnTo>
                    <a:pt x="2063" y="2617"/>
                  </a:lnTo>
                  <a:lnTo>
                    <a:pt x="2041" y="2623"/>
                  </a:lnTo>
                  <a:lnTo>
                    <a:pt x="2018" y="2629"/>
                  </a:lnTo>
                  <a:lnTo>
                    <a:pt x="1996" y="2635"/>
                  </a:lnTo>
                  <a:lnTo>
                    <a:pt x="1973" y="2640"/>
                  </a:lnTo>
                  <a:lnTo>
                    <a:pt x="1927" y="2648"/>
                  </a:lnTo>
                  <a:lnTo>
                    <a:pt x="1881" y="2655"/>
                  </a:lnTo>
                  <a:lnTo>
                    <a:pt x="1835" y="2660"/>
                  </a:lnTo>
                  <a:lnTo>
                    <a:pt x="1790" y="2664"/>
                  </a:lnTo>
                  <a:lnTo>
                    <a:pt x="1745" y="2668"/>
                  </a:lnTo>
                  <a:lnTo>
                    <a:pt x="1701" y="2671"/>
                  </a:lnTo>
                  <a:lnTo>
                    <a:pt x="1699" y="2629"/>
                  </a:lnTo>
                  <a:lnTo>
                    <a:pt x="1741" y="2626"/>
                  </a:lnTo>
                  <a:lnTo>
                    <a:pt x="1784" y="2622"/>
                  </a:lnTo>
                  <a:lnTo>
                    <a:pt x="1828" y="2618"/>
                  </a:lnTo>
                  <a:lnTo>
                    <a:pt x="1871" y="2613"/>
                  </a:lnTo>
                  <a:lnTo>
                    <a:pt x="1915" y="2607"/>
                  </a:lnTo>
                  <a:lnTo>
                    <a:pt x="1960" y="2600"/>
                  </a:lnTo>
                  <a:lnTo>
                    <a:pt x="1982" y="2595"/>
                  </a:lnTo>
                  <a:lnTo>
                    <a:pt x="2003" y="2590"/>
                  </a:lnTo>
                  <a:lnTo>
                    <a:pt x="2025" y="2585"/>
                  </a:lnTo>
                  <a:lnTo>
                    <a:pt x="2046" y="2578"/>
                  </a:lnTo>
                  <a:lnTo>
                    <a:pt x="2067" y="2572"/>
                  </a:lnTo>
                  <a:lnTo>
                    <a:pt x="2088" y="2564"/>
                  </a:lnTo>
                  <a:lnTo>
                    <a:pt x="2109" y="2556"/>
                  </a:lnTo>
                  <a:lnTo>
                    <a:pt x="2131" y="2548"/>
                  </a:lnTo>
                  <a:lnTo>
                    <a:pt x="2151" y="2538"/>
                  </a:lnTo>
                  <a:lnTo>
                    <a:pt x="2171" y="2528"/>
                  </a:lnTo>
                  <a:lnTo>
                    <a:pt x="2191" y="2517"/>
                  </a:lnTo>
                  <a:lnTo>
                    <a:pt x="2210" y="2505"/>
                  </a:lnTo>
                  <a:lnTo>
                    <a:pt x="2229" y="2492"/>
                  </a:lnTo>
                  <a:lnTo>
                    <a:pt x="2247" y="2478"/>
                  </a:lnTo>
                  <a:lnTo>
                    <a:pt x="2265" y="2463"/>
                  </a:lnTo>
                  <a:lnTo>
                    <a:pt x="2283" y="2448"/>
                  </a:lnTo>
                  <a:lnTo>
                    <a:pt x="2300" y="2430"/>
                  </a:lnTo>
                  <a:lnTo>
                    <a:pt x="2317" y="2412"/>
                  </a:lnTo>
                  <a:lnTo>
                    <a:pt x="2333" y="2393"/>
                  </a:lnTo>
                  <a:lnTo>
                    <a:pt x="2348" y="2373"/>
                  </a:lnTo>
                  <a:lnTo>
                    <a:pt x="2382" y="2397"/>
                  </a:lnTo>
                  <a:close/>
                  <a:moveTo>
                    <a:pt x="1701" y="2671"/>
                  </a:moveTo>
                  <a:lnTo>
                    <a:pt x="1649" y="2674"/>
                  </a:lnTo>
                  <a:lnTo>
                    <a:pt x="1599" y="2679"/>
                  </a:lnTo>
                  <a:lnTo>
                    <a:pt x="1574" y="2681"/>
                  </a:lnTo>
                  <a:lnTo>
                    <a:pt x="1550" y="2684"/>
                  </a:lnTo>
                  <a:lnTo>
                    <a:pt x="1528" y="2687"/>
                  </a:lnTo>
                  <a:lnTo>
                    <a:pt x="1506" y="2691"/>
                  </a:lnTo>
                  <a:lnTo>
                    <a:pt x="1485" y="2695"/>
                  </a:lnTo>
                  <a:lnTo>
                    <a:pt x="1465" y="2700"/>
                  </a:lnTo>
                  <a:lnTo>
                    <a:pt x="1446" y="2706"/>
                  </a:lnTo>
                  <a:lnTo>
                    <a:pt x="1429" y="2712"/>
                  </a:lnTo>
                  <a:lnTo>
                    <a:pt x="1411" y="2720"/>
                  </a:lnTo>
                  <a:lnTo>
                    <a:pt x="1396" y="2728"/>
                  </a:lnTo>
                  <a:lnTo>
                    <a:pt x="1382" y="2737"/>
                  </a:lnTo>
                  <a:lnTo>
                    <a:pt x="1369" y="2748"/>
                  </a:lnTo>
                  <a:lnTo>
                    <a:pt x="1341" y="2717"/>
                  </a:lnTo>
                  <a:lnTo>
                    <a:pt x="1356" y="2705"/>
                  </a:lnTo>
                  <a:lnTo>
                    <a:pt x="1372" y="2694"/>
                  </a:lnTo>
                  <a:lnTo>
                    <a:pt x="1389" y="2685"/>
                  </a:lnTo>
                  <a:lnTo>
                    <a:pt x="1407" y="2676"/>
                  </a:lnTo>
                  <a:lnTo>
                    <a:pt x="1428" y="2669"/>
                  </a:lnTo>
                  <a:lnTo>
                    <a:pt x="1448" y="2662"/>
                  </a:lnTo>
                  <a:lnTo>
                    <a:pt x="1470" y="2656"/>
                  </a:lnTo>
                  <a:lnTo>
                    <a:pt x="1492" y="2652"/>
                  </a:lnTo>
                  <a:lnTo>
                    <a:pt x="1515" y="2647"/>
                  </a:lnTo>
                  <a:lnTo>
                    <a:pt x="1539" y="2644"/>
                  </a:lnTo>
                  <a:lnTo>
                    <a:pt x="1564" y="2641"/>
                  </a:lnTo>
                  <a:lnTo>
                    <a:pt x="1590" y="2638"/>
                  </a:lnTo>
                  <a:lnTo>
                    <a:pt x="1643" y="2633"/>
                  </a:lnTo>
                  <a:lnTo>
                    <a:pt x="1699" y="2629"/>
                  </a:lnTo>
                  <a:lnTo>
                    <a:pt x="1701" y="2671"/>
                  </a:lnTo>
                  <a:close/>
                  <a:moveTo>
                    <a:pt x="1369" y="2748"/>
                  </a:moveTo>
                  <a:lnTo>
                    <a:pt x="1268" y="2840"/>
                  </a:lnTo>
                  <a:lnTo>
                    <a:pt x="1240" y="2809"/>
                  </a:lnTo>
                  <a:lnTo>
                    <a:pt x="1341" y="2717"/>
                  </a:lnTo>
                  <a:lnTo>
                    <a:pt x="1369" y="2748"/>
                  </a:lnTo>
                  <a:close/>
                  <a:moveTo>
                    <a:pt x="1268" y="2840"/>
                  </a:moveTo>
                  <a:lnTo>
                    <a:pt x="1255" y="2853"/>
                  </a:lnTo>
                  <a:lnTo>
                    <a:pt x="1241" y="2841"/>
                  </a:lnTo>
                  <a:lnTo>
                    <a:pt x="1254" y="2825"/>
                  </a:lnTo>
                  <a:lnTo>
                    <a:pt x="1268" y="2840"/>
                  </a:lnTo>
                  <a:close/>
                  <a:moveTo>
                    <a:pt x="1241" y="2841"/>
                  </a:moveTo>
                  <a:lnTo>
                    <a:pt x="1132" y="2748"/>
                  </a:lnTo>
                  <a:lnTo>
                    <a:pt x="1159" y="2717"/>
                  </a:lnTo>
                  <a:lnTo>
                    <a:pt x="1267" y="2809"/>
                  </a:lnTo>
                  <a:lnTo>
                    <a:pt x="1241" y="2841"/>
                  </a:lnTo>
                  <a:close/>
                  <a:moveTo>
                    <a:pt x="1132" y="2748"/>
                  </a:moveTo>
                  <a:lnTo>
                    <a:pt x="1119" y="2738"/>
                  </a:lnTo>
                  <a:lnTo>
                    <a:pt x="1105" y="2729"/>
                  </a:lnTo>
                  <a:lnTo>
                    <a:pt x="1089" y="2721"/>
                  </a:lnTo>
                  <a:lnTo>
                    <a:pt x="1073" y="2714"/>
                  </a:lnTo>
                  <a:lnTo>
                    <a:pt x="1055" y="2708"/>
                  </a:lnTo>
                  <a:lnTo>
                    <a:pt x="1035" y="2703"/>
                  </a:lnTo>
                  <a:lnTo>
                    <a:pt x="1015" y="2698"/>
                  </a:lnTo>
                  <a:lnTo>
                    <a:pt x="995" y="2694"/>
                  </a:lnTo>
                  <a:lnTo>
                    <a:pt x="951" y="2687"/>
                  </a:lnTo>
                  <a:lnTo>
                    <a:pt x="904" y="2682"/>
                  </a:lnTo>
                  <a:lnTo>
                    <a:pt x="854" y="2677"/>
                  </a:lnTo>
                  <a:lnTo>
                    <a:pt x="802" y="2674"/>
                  </a:lnTo>
                  <a:lnTo>
                    <a:pt x="805" y="2633"/>
                  </a:lnTo>
                  <a:lnTo>
                    <a:pt x="859" y="2636"/>
                  </a:lnTo>
                  <a:lnTo>
                    <a:pt x="912" y="2641"/>
                  </a:lnTo>
                  <a:lnTo>
                    <a:pt x="937" y="2644"/>
                  </a:lnTo>
                  <a:lnTo>
                    <a:pt x="962" y="2647"/>
                  </a:lnTo>
                  <a:lnTo>
                    <a:pt x="985" y="2650"/>
                  </a:lnTo>
                  <a:lnTo>
                    <a:pt x="1008" y="2654"/>
                  </a:lnTo>
                  <a:lnTo>
                    <a:pt x="1030" y="2659"/>
                  </a:lnTo>
                  <a:lnTo>
                    <a:pt x="1052" y="2664"/>
                  </a:lnTo>
                  <a:lnTo>
                    <a:pt x="1073" y="2671"/>
                  </a:lnTo>
                  <a:lnTo>
                    <a:pt x="1092" y="2678"/>
                  </a:lnTo>
                  <a:lnTo>
                    <a:pt x="1110" y="2686"/>
                  </a:lnTo>
                  <a:lnTo>
                    <a:pt x="1128" y="2695"/>
                  </a:lnTo>
                  <a:lnTo>
                    <a:pt x="1144" y="2705"/>
                  </a:lnTo>
                  <a:lnTo>
                    <a:pt x="1159" y="2717"/>
                  </a:lnTo>
                  <a:lnTo>
                    <a:pt x="1132" y="2748"/>
                  </a:lnTo>
                  <a:close/>
                  <a:moveTo>
                    <a:pt x="802" y="2674"/>
                  </a:moveTo>
                  <a:lnTo>
                    <a:pt x="759" y="2671"/>
                  </a:lnTo>
                  <a:lnTo>
                    <a:pt x="714" y="2667"/>
                  </a:lnTo>
                  <a:lnTo>
                    <a:pt x="668" y="2663"/>
                  </a:lnTo>
                  <a:lnTo>
                    <a:pt x="622" y="2658"/>
                  </a:lnTo>
                  <a:lnTo>
                    <a:pt x="576" y="2651"/>
                  </a:lnTo>
                  <a:lnTo>
                    <a:pt x="530" y="2643"/>
                  </a:lnTo>
                  <a:lnTo>
                    <a:pt x="507" y="2638"/>
                  </a:lnTo>
                  <a:lnTo>
                    <a:pt x="484" y="2632"/>
                  </a:lnTo>
                  <a:lnTo>
                    <a:pt x="461" y="2625"/>
                  </a:lnTo>
                  <a:lnTo>
                    <a:pt x="439" y="2619"/>
                  </a:lnTo>
                  <a:lnTo>
                    <a:pt x="416" y="2612"/>
                  </a:lnTo>
                  <a:lnTo>
                    <a:pt x="394" y="2604"/>
                  </a:lnTo>
                  <a:lnTo>
                    <a:pt x="372" y="2595"/>
                  </a:lnTo>
                  <a:lnTo>
                    <a:pt x="351" y="2586"/>
                  </a:lnTo>
                  <a:lnTo>
                    <a:pt x="328" y="2575"/>
                  </a:lnTo>
                  <a:lnTo>
                    <a:pt x="307" y="2564"/>
                  </a:lnTo>
                  <a:lnTo>
                    <a:pt x="287" y="2552"/>
                  </a:lnTo>
                  <a:lnTo>
                    <a:pt x="266" y="2540"/>
                  </a:lnTo>
                  <a:lnTo>
                    <a:pt x="246" y="2526"/>
                  </a:lnTo>
                  <a:lnTo>
                    <a:pt x="227" y="2511"/>
                  </a:lnTo>
                  <a:lnTo>
                    <a:pt x="208" y="2495"/>
                  </a:lnTo>
                  <a:lnTo>
                    <a:pt x="189" y="2478"/>
                  </a:lnTo>
                  <a:lnTo>
                    <a:pt x="171" y="2460"/>
                  </a:lnTo>
                  <a:lnTo>
                    <a:pt x="152" y="2439"/>
                  </a:lnTo>
                  <a:lnTo>
                    <a:pt x="135" y="2419"/>
                  </a:lnTo>
                  <a:lnTo>
                    <a:pt x="118" y="2397"/>
                  </a:lnTo>
                  <a:lnTo>
                    <a:pt x="152" y="2373"/>
                  </a:lnTo>
                  <a:lnTo>
                    <a:pt x="168" y="2393"/>
                  </a:lnTo>
                  <a:lnTo>
                    <a:pt x="184" y="2412"/>
                  </a:lnTo>
                  <a:lnTo>
                    <a:pt x="201" y="2430"/>
                  </a:lnTo>
                  <a:lnTo>
                    <a:pt x="218" y="2448"/>
                  </a:lnTo>
                  <a:lnTo>
                    <a:pt x="236" y="2464"/>
                  </a:lnTo>
                  <a:lnTo>
                    <a:pt x="254" y="2479"/>
                  </a:lnTo>
                  <a:lnTo>
                    <a:pt x="272" y="2493"/>
                  </a:lnTo>
                  <a:lnTo>
                    <a:pt x="291" y="2506"/>
                  </a:lnTo>
                  <a:lnTo>
                    <a:pt x="311" y="2518"/>
                  </a:lnTo>
                  <a:lnTo>
                    <a:pt x="331" y="2529"/>
                  </a:lnTo>
                  <a:lnTo>
                    <a:pt x="352" y="2540"/>
                  </a:lnTo>
                  <a:lnTo>
                    <a:pt x="372" y="2549"/>
                  </a:lnTo>
                  <a:lnTo>
                    <a:pt x="393" y="2558"/>
                  </a:lnTo>
                  <a:lnTo>
                    <a:pt x="414" y="2566"/>
                  </a:lnTo>
                  <a:lnTo>
                    <a:pt x="435" y="2574"/>
                  </a:lnTo>
                  <a:lnTo>
                    <a:pt x="456" y="2581"/>
                  </a:lnTo>
                  <a:lnTo>
                    <a:pt x="478" y="2587"/>
                  </a:lnTo>
                  <a:lnTo>
                    <a:pt x="499" y="2592"/>
                  </a:lnTo>
                  <a:lnTo>
                    <a:pt x="522" y="2597"/>
                  </a:lnTo>
                  <a:lnTo>
                    <a:pt x="544" y="2602"/>
                  </a:lnTo>
                  <a:lnTo>
                    <a:pt x="588" y="2610"/>
                  </a:lnTo>
                  <a:lnTo>
                    <a:pt x="632" y="2616"/>
                  </a:lnTo>
                  <a:lnTo>
                    <a:pt x="676" y="2621"/>
                  </a:lnTo>
                  <a:lnTo>
                    <a:pt x="720" y="2625"/>
                  </a:lnTo>
                  <a:lnTo>
                    <a:pt x="763" y="2629"/>
                  </a:lnTo>
                  <a:lnTo>
                    <a:pt x="805" y="2633"/>
                  </a:lnTo>
                  <a:lnTo>
                    <a:pt x="802" y="2674"/>
                  </a:lnTo>
                  <a:close/>
                  <a:moveTo>
                    <a:pt x="118" y="2397"/>
                  </a:moveTo>
                  <a:lnTo>
                    <a:pt x="103" y="2375"/>
                  </a:lnTo>
                  <a:lnTo>
                    <a:pt x="90" y="2352"/>
                  </a:lnTo>
                  <a:lnTo>
                    <a:pt x="77" y="2328"/>
                  </a:lnTo>
                  <a:lnTo>
                    <a:pt x="65" y="2302"/>
                  </a:lnTo>
                  <a:lnTo>
                    <a:pt x="55" y="2276"/>
                  </a:lnTo>
                  <a:lnTo>
                    <a:pt x="46" y="2248"/>
                  </a:lnTo>
                  <a:lnTo>
                    <a:pt x="37" y="2221"/>
                  </a:lnTo>
                  <a:lnTo>
                    <a:pt x="30" y="2192"/>
                  </a:lnTo>
                  <a:lnTo>
                    <a:pt x="70" y="2183"/>
                  </a:lnTo>
                  <a:lnTo>
                    <a:pt x="77" y="2209"/>
                  </a:lnTo>
                  <a:lnTo>
                    <a:pt x="85" y="2235"/>
                  </a:lnTo>
                  <a:lnTo>
                    <a:pt x="93" y="2261"/>
                  </a:lnTo>
                  <a:lnTo>
                    <a:pt x="103" y="2285"/>
                  </a:lnTo>
                  <a:lnTo>
                    <a:pt x="114" y="2309"/>
                  </a:lnTo>
                  <a:lnTo>
                    <a:pt x="125" y="2331"/>
                  </a:lnTo>
                  <a:lnTo>
                    <a:pt x="138" y="2353"/>
                  </a:lnTo>
                  <a:lnTo>
                    <a:pt x="152" y="2373"/>
                  </a:lnTo>
                  <a:lnTo>
                    <a:pt x="118" y="2397"/>
                  </a:lnTo>
                  <a:close/>
                  <a:moveTo>
                    <a:pt x="30" y="2192"/>
                  </a:moveTo>
                  <a:lnTo>
                    <a:pt x="22" y="2159"/>
                  </a:lnTo>
                  <a:lnTo>
                    <a:pt x="16" y="2124"/>
                  </a:lnTo>
                  <a:lnTo>
                    <a:pt x="11" y="2090"/>
                  </a:lnTo>
                  <a:lnTo>
                    <a:pt x="6" y="2054"/>
                  </a:lnTo>
                  <a:lnTo>
                    <a:pt x="3" y="2019"/>
                  </a:lnTo>
                  <a:lnTo>
                    <a:pt x="1" y="1984"/>
                  </a:lnTo>
                  <a:lnTo>
                    <a:pt x="0" y="1949"/>
                  </a:lnTo>
                  <a:lnTo>
                    <a:pt x="0" y="1914"/>
                  </a:lnTo>
                  <a:lnTo>
                    <a:pt x="41" y="1914"/>
                  </a:lnTo>
                  <a:lnTo>
                    <a:pt x="41" y="1948"/>
                  </a:lnTo>
                  <a:lnTo>
                    <a:pt x="43" y="1982"/>
                  </a:lnTo>
                  <a:lnTo>
                    <a:pt x="45" y="2016"/>
                  </a:lnTo>
                  <a:lnTo>
                    <a:pt x="48" y="2050"/>
                  </a:lnTo>
                  <a:lnTo>
                    <a:pt x="51" y="2084"/>
                  </a:lnTo>
                  <a:lnTo>
                    <a:pt x="56" y="2118"/>
                  </a:lnTo>
                  <a:lnTo>
                    <a:pt x="63" y="2150"/>
                  </a:lnTo>
                  <a:lnTo>
                    <a:pt x="70" y="2183"/>
                  </a:lnTo>
                  <a:lnTo>
                    <a:pt x="30" y="2192"/>
                  </a:lnTo>
                  <a:close/>
                  <a:moveTo>
                    <a:pt x="0" y="1914"/>
                  </a:moveTo>
                  <a:lnTo>
                    <a:pt x="0" y="22"/>
                  </a:lnTo>
                  <a:lnTo>
                    <a:pt x="41" y="22"/>
                  </a:lnTo>
                  <a:lnTo>
                    <a:pt x="41" y="1914"/>
                  </a:lnTo>
                  <a:lnTo>
                    <a:pt x="0" y="1914"/>
                  </a:lnTo>
                  <a:close/>
                  <a:moveTo>
                    <a:pt x="0" y="22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22"/>
                  </a:lnTo>
                  <a:lnTo>
                    <a:pt x="0" y="22"/>
                  </a:lnTo>
                  <a:close/>
                  <a:moveTo>
                    <a:pt x="20" y="0"/>
                  </a:moveTo>
                  <a:lnTo>
                    <a:pt x="2480" y="0"/>
                  </a:lnTo>
                  <a:lnTo>
                    <a:pt x="2480" y="42"/>
                  </a:lnTo>
                  <a:lnTo>
                    <a:pt x="20" y="42"/>
                  </a:lnTo>
                  <a:lnTo>
                    <a:pt x="20" y="0"/>
                  </a:lnTo>
                  <a:close/>
                  <a:moveTo>
                    <a:pt x="2480" y="0"/>
                  </a:moveTo>
                  <a:lnTo>
                    <a:pt x="2502" y="0"/>
                  </a:lnTo>
                  <a:lnTo>
                    <a:pt x="2502" y="22"/>
                  </a:lnTo>
                  <a:lnTo>
                    <a:pt x="2480" y="22"/>
                  </a:lnTo>
                  <a:lnTo>
                    <a:pt x="2480" y="0"/>
                  </a:lnTo>
                  <a:close/>
                  <a:moveTo>
                    <a:pt x="2502" y="22"/>
                  </a:moveTo>
                  <a:lnTo>
                    <a:pt x="2502" y="1914"/>
                  </a:lnTo>
                  <a:lnTo>
                    <a:pt x="2459" y="1914"/>
                  </a:lnTo>
                  <a:lnTo>
                    <a:pt x="2459" y="22"/>
                  </a:lnTo>
                  <a:lnTo>
                    <a:pt x="250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95" y="1050"/>
              <a:ext cx="768" cy="768"/>
            </a:xfrm>
            <a:custGeom>
              <a:avLst/>
              <a:gdLst>
                <a:gd name="T0" fmla="*/ 2307 w 3839"/>
                <a:gd name="T1" fmla="*/ 39 h 3838"/>
                <a:gd name="T2" fmla="*/ 2709 w 3839"/>
                <a:gd name="T3" fmla="*/ 170 h 3838"/>
                <a:gd name="T4" fmla="*/ 3068 w 3839"/>
                <a:gd name="T5" fmla="*/ 381 h 3838"/>
                <a:gd name="T6" fmla="*/ 3171 w 3839"/>
                <a:gd name="T7" fmla="*/ 542 h 3838"/>
                <a:gd name="T8" fmla="*/ 2846 w 3839"/>
                <a:gd name="T9" fmla="*/ 305 h 3838"/>
                <a:gd name="T10" fmla="*/ 2473 w 3839"/>
                <a:gd name="T11" fmla="*/ 142 h 3838"/>
                <a:gd name="T12" fmla="*/ 2062 w 3839"/>
                <a:gd name="T13" fmla="*/ 64 h 3838"/>
                <a:gd name="T14" fmla="*/ 3401 w 3839"/>
                <a:gd name="T15" fmla="*/ 698 h 3838"/>
                <a:gd name="T16" fmla="*/ 3629 w 3839"/>
                <a:gd name="T17" fmla="*/ 1045 h 3838"/>
                <a:gd name="T18" fmla="*/ 3779 w 3839"/>
                <a:gd name="T19" fmla="*/ 1439 h 3838"/>
                <a:gd name="T20" fmla="*/ 3838 w 3839"/>
                <a:gd name="T21" fmla="*/ 1870 h 3838"/>
                <a:gd name="T22" fmla="*/ 3752 w 3839"/>
                <a:gd name="T23" fmla="*/ 1589 h 3838"/>
                <a:gd name="T24" fmla="*/ 3634 w 3839"/>
                <a:gd name="T25" fmla="*/ 1195 h 3838"/>
                <a:gd name="T26" fmla="*/ 3437 w 3839"/>
                <a:gd name="T27" fmla="*/ 842 h 3838"/>
                <a:gd name="T28" fmla="*/ 3839 w 3839"/>
                <a:gd name="T29" fmla="*/ 1919 h 3838"/>
                <a:gd name="T30" fmla="*/ 3790 w 3839"/>
                <a:gd name="T31" fmla="*/ 2352 h 3838"/>
                <a:gd name="T32" fmla="*/ 3649 w 3839"/>
                <a:gd name="T33" fmla="*/ 2750 h 3838"/>
                <a:gd name="T34" fmla="*/ 3430 w 3839"/>
                <a:gd name="T35" fmla="*/ 3103 h 3838"/>
                <a:gd name="T36" fmla="*/ 3326 w 3839"/>
                <a:gd name="T37" fmla="*/ 3137 h 3838"/>
                <a:gd name="T38" fmla="*/ 3556 w 3839"/>
                <a:gd name="T39" fmla="*/ 2806 h 3838"/>
                <a:gd name="T40" fmla="*/ 3710 w 3839"/>
                <a:gd name="T41" fmla="*/ 2429 h 3838"/>
                <a:gd name="T42" fmla="*/ 3778 w 3839"/>
                <a:gd name="T43" fmla="*/ 2015 h 3838"/>
                <a:gd name="T44" fmla="*/ 3104 w 3839"/>
                <a:gd name="T45" fmla="*/ 3429 h 3838"/>
                <a:gd name="T46" fmla="*/ 2751 w 3839"/>
                <a:gd name="T47" fmla="*/ 3649 h 3838"/>
                <a:gd name="T48" fmla="*/ 2353 w 3839"/>
                <a:gd name="T49" fmla="*/ 3789 h 3838"/>
                <a:gd name="T50" fmla="*/ 1920 w 3839"/>
                <a:gd name="T51" fmla="*/ 3838 h 3838"/>
                <a:gd name="T52" fmla="*/ 2295 w 3839"/>
                <a:gd name="T53" fmla="*/ 3742 h 3838"/>
                <a:gd name="T54" fmla="*/ 2685 w 3839"/>
                <a:gd name="T55" fmla="*/ 3615 h 3838"/>
                <a:gd name="T56" fmla="*/ 3033 w 3839"/>
                <a:gd name="T57" fmla="*/ 3410 h 3838"/>
                <a:gd name="T58" fmla="*/ 1870 w 3839"/>
                <a:gd name="T59" fmla="*/ 3837 h 3838"/>
                <a:gd name="T60" fmla="*/ 1440 w 3839"/>
                <a:gd name="T61" fmla="*/ 3778 h 3838"/>
                <a:gd name="T62" fmla="*/ 1046 w 3839"/>
                <a:gd name="T63" fmla="*/ 3628 h 3838"/>
                <a:gd name="T64" fmla="*/ 699 w 3839"/>
                <a:gd name="T65" fmla="*/ 3400 h 3838"/>
                <a:gd name="T66" fmla="*/ 736 w 3839"/>
                <a:gd name="T67" fmla="*/ 3355 h 3838"/>
                <a:gd name="T68" fmla="*/ 1073 w 3839"/>
                <a:gd name="T69" fmla="*/ 3576 h 3838"/>
                <a:gd name="T70" fmla="*/ 1455 w 3839"/>
                <a:gd name="T71" fmla="*/ 3721 h 3838"/>
                <a:gd name="T72" fmla="*/ 1871 w 3839"/>
                <a:gd name="T73" fmla="*/ 3779 h 3838"/>
                <a:gd name="T74" fmla="*/ 381 w 3839"/>
                <a:gd name="T75" fmla="*/ 3067 h 3838"/>
                <a:gd name="T76" fmla="*/ 170 w 3839"/>
                <a:gd name="T77" fmla="*/ 2708 h 3838"/>
                <a:gd name="T78" fmla="*/ 39 w 3839"/>
                <a:gd name="T79" fmla="*/ 2306 h 3838"/>
                <a:gd name="T80" fmla="*/ 58 w 3839"/>
                <a:gd name="T81" fmla="*/ 1919 h 3838"/>
                <a:gd name="T82" fmla="*/ 106 w 3839"/>
                <a:gd name="T83" fmla="*/ 2339 h 3838"/>
                <a:gd name="T84" fmla="*/ 242 w 3839"/>
                <a:gd name="T85" fmla="*/ 2725 h 3838"/>
                <a:gd name="T86" fmla="*/ 455 w 3839"/>
                <a:gd name="T87" fmla="*/ 3067 h 3838"/>
                <a:gd name="T88" fmla="*/ 3 w 3839"/>
                <a:gd name="T89" fmla="*/ 1820 h 3838"/>
                <a:gd name="T90" fmla="*/ 73 w 3839"/>
                <a:gd name="T91" fmla="*/ 1393 h 3838"/>
                <a:gd name="T92" fmla="*/ 232 w 3839"/>
                <a:gd name="T93" fmla="*/ 1004 h 3838"/>
                <a:gd name="T94" fmla="*/ 468 w 3839"/>
                <a:gd name="T95" fmla="*/ 663 h 3838"/>
                <a:gd name="T96" fmla="*/ 455 w 3839"/>
                <a:gd name="T97" fmla="*/ 771 h 3838"/>
                <a:gd name="T98" fmla="*/ 242 w 3839"/>
                <a:gd name="T99" fmla="*/ 1113 h 3838"/>
                <a:gd name="T100" fmla="*/ 106 w 3839"/>
                <a:gd name="T101" fmla="*/ 1499 h 3838"/>
                <a:gd name="T102" fmla="*/ 58 w 3839"/>
                <a:gd name="T103" fmla="*/ 1919 h 3838"/>
                <a:gd name="T104" fmla="*/ 808 w 3839"/>
                <a:gd name="T105" fmla="*/ 354 h 3838"/>
                <a:gd name="T106" fmla="*/ 1172 w 3839"/>
                <a:gd name="T107" fmla="*/ 151 h 3838"/>
                <a:gd name="T108" fmla="*/ 1580 w 3839"/>
                <a:gd name="T109" fmla="*/ 30 h 3838"/>
                <a:gd name="T110" fmla="*/ 1871 w 3839"/>
                <a:gd name="T111" fmla="*/ 59 h 3838"/>
                <a:gd name="T112" fmla="*/ 1455 w 3839"/>
                <a:gd name="T113" fmla="*/ 117 h 3838"/>
                <a:gd name="T114" fmla="*/ 1073 w 3839"/>
                <a:gd name="T115" fmla="*/ 262 h 3838"/>
                <a:gd name="T116" fmla="*/ 736 w 3839"/>
                <a:gd name="T117" fmla="*/ 483 h 3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39" h="3838">
                  <a:moveTo>
                    <a:pt x="1920" y="0"/>
                  </a:moveTo>
                  <a:lnTo>
                    <a:pt x="1969" y="1"/>
                  </a:lnTo>
                  <a:lnTo>
                    <a:pt x="2018" y="3"/>
                  </a:lnTo>
                  <a:lnTo>
                    <a:pt x="2067" y="6"/>
                  </a:lnTo>
                  <a:lnTo>
                    <a:pt x="2116" y="10"/>
                  </a:lnTo>
                  <a:lnTo>
                    <a:pt x="2164" y="16"/>
                  </a:lnTo>
                  <a:lnTo>
                    <a:pt x="2212" y="22"/>
                  </a:lnTo>
                  <a:lnTo>
                    <a:pt x="2260" y="30"/>
                  </a:lnTo>
                  <a:lnTo>
                    <a:pt x="2307" y="39"/>
                  </a:lnTo>
                  <a:lnTo>
                    <a:pt x="2353" y="49"/>
                  </a:lnTo>
                  <a:lnTo>
                    <a:pt x="2399" y="60"/>
                  </a:lnTo>
                  <a:lnTo>
                    <a:pt x="2445" y="73"/>
                  </a:lnTo>
                  <a:lnTo>
                    <a:pt x="2490" y="86"/>
                  </a:lnTo>
                  <a:lnTo>
                    <a:pt x="2535" y="100"/>
                  </a:lnTo>
                  <a:lnTo>
                    <a:pt x="2579" y="116"/>
                  </a:lnTo>
                  <a:lnTo>
                    <a:pt x="2624" y="133"/>
                  </a:lnTo>
                  <a:lnTo>
                    <a:pt x="2667" y="151"/>
                  </a:lnTo>
                  <a:lnTo>
                    <a:pt x="2709" y="170"/>
                  </a:lnTo>
                  <a:lnTo>
                    <a:pt x="2751" y="189"/>
                  </a:lnTo>
                  <a:lnTo>
                    <a:pt x="2793" y="210"/>
                  </a:lnTo>
                  <a:lnTo>
                    <a:pt x="2835" y="232"/>
                  </a:lnTo>
                  <a:lnTo>
                    <a:pt x="2875" y="254"/>
                  </a:lnTo>
                  <a:lnTo>
                    <a:pt x="2915" y="278"/>
                  </a:lnTo>
                  <a:lnTo>
                    <a:pt x="2954" y="302"/>
                  </a:lnTo>
                  <a:lnTo>
                    <a:pt x="2993" y="327"/>
                  </a:lnTo>
                  <a:lnTo>
                    <a:pt x="3031" y="354"/>
                  </a:lnTo>
                  <a:lnTo>
                    <a:pt x="3068" y="381"/>
                  </a:lnTo>
                  <a:lnTo>
                    <a:pt x="3104" y="409"/>
                  </a:lnTo>
                  <a:lnTo>
                    <a:pt x="3140" y="438"/>
                  </a:lnTo>
                  <a:lnTo>
                    <a:pt x="3176" y="468"/>
                  </a:lnTo>
                  <a:lnTo>
                    <a:pt x="3210" y="498"/>
                  </a:lnTo>
                  <a:lnTo>
                    <a:pt x="3244" y="530"/>
                  </a:lnTo>
                  <a:lnTo>
                    <a:pt x="3277" y="562"/>
                  </a:lnTo>
                  <a:lnTo>
                    <a:pt x="3235" y="604"/>
                  </a:lnTo>
                  <a:lnTo>
                    <a:pt x="3204" y="572"/>
                  </a:lnTo>
                  <a:lnTo>
                    <a:pt x="3171" y="542"/>
                  </a:lnTo>
                  <a:lnTo>
                    <a:pt x="3137" y="512"/>
                  </a:lnTo>
                  <a:lnTo>
                    <a:pt x="3103" y="483"/>
                  </a:lnTo>
                  <a:lnTo>
                    <a:pt x="3068" y="455"/>
                  </a:lnTo>
                  <a:lnTo>
                    <a:pt x="3033" y="428"/>
                  </a:lnTo>
                  <a:lnTo>
                    <a:pt x="2997" y="402"/>
                  </a:lnTo>
                  <a:lnTo>
                    <a:pt x="2959" y="377"/>
                  </a:lnTo>
                  <a:lnTo>
                    <a:pt x="2922" y="352"/>
                  </a:lnTo>
                  <a:lnTo>
                    <a:pt x="2884" y="327"/>
                  </a:lnTo>
                  <a:lnTo>
                    <a:pt x="2846" y="305"/>
                  </a:lnTo>
                  <a:lnTo>
                    <a:pt x="2807" y="283"/>
                  </a:lnTo>
                  <a:lnTo>
                    <a:pt x="2766" y="262"/>
                  </a:lnTo>
                  <a:lnTo>
                    <a:pt x="2726" y="242"/>
                  </a:lnTo>
                  <a:lnTo>
                    <a:pt x="2685" y="223"/>
                  </a:lnTo>
                  <a:lnTo>
                    <a:pt x="2644" y="205"/>
                  </a:lnTo>
                  <a:lnTo>
                    <a:pt x="2601" y="188"/>
                  </a:lnTo>
                  <a:lnTo>
                    <a:pt x="2559" y="172"/>
                  </a:lnTo>
                  <a:lnTo>
                    <a:pt x="2516" y="157"/>
                  </a:lnTo>
                  <a:lnTo>
                    <a:pt x="2473" y="142"/>
                  </a:lnTo>
                  <a:lnTo>
                    <a:pt x="2428" y="129"/>
                  </a:lnTo>
                  <a:lnTo>
                    <a:pt x="2384" y="117"/>
                  </a:lnTo>
                  <a:lnTo>
                    <a:pt x="2340" y="106"/>
                  </a:lnTo>
                  <a:lnTo>
                    <a:pt x="2295" y="96"/>
                  </a:lnTo>
                  <a:lnTo>
                    <a:pt x="2248" y="87"/>
                  </a:lnTo>
                  <a:lnTo>
                    <a:pt x="2203" y="80"/>
                  </a:lnTo>
                  <a:lnTo>
                    <a:pt x="2157" y="73"/>
                  </a:lnTo>
                  <a:lnTo>
                    <a:pt x="2110" y="68"/>
                  </a:lnTo>
                  <a:lnTo>
                    <a:pt x="2062" y="64"/>
                  </a:lnTo>
                  <a:lnTo>
                    <a:pt x="2015" y="61"/>
                  </a:lnTo>
                  <a:lnTo>
                    <a:pt x="1968" y="59"/>
                  </a:lnTo>
                  <a:lnTo>
                    <a:pt x="1920" y="58"/>
                  </a:lnTo>
                  <a:lnTo>
                    <a:pt x="1920" y="0"/>
                  </a:lnTo>
                  <a:close/>
                  <a:moveTo>
                    <a:pt x="3277" y="562"/>
                  </a:moveTo>
                  <a:lnTo>
                    <a:pt x="3309" y="595"/>
                  </a:lnTo>
                  <a:lnTo>
                    <a:pt x="3341" y="629"/>
                  </a:lnTo>
                  <a:lnTo>
                    <a:pt x="3371" y="663"/>
                  </a:lnTo>
                  <a:lnTo>
                    <a:pt x="3401" y="698"/>
                  </a:lnTo>
                  <a:lnTo>
                    <a:pt x="3430" y="735"/>
                  </a:lnTo>
                  <a:lnTo>
                    <a:pt x="3457" y="771"/>
                  </a:lnTo>
                  <a:lnTo>
                    <a:pt x="3484" y="808"/>
                  </a:lnTo>
                  <a:lnTo>
                    <a:pt x="3512" y="846"/>
                  </a:lnTo>
                  <a:lnTo>
                    <a:pt x="3537" y="884"/>
                  </a:lnTo>
                  <a:lnTo>
                    <a:pt x="3561" y="924"/>
                  </a:lnTo>
                  <a:lnTo>
                    <a:pt x="3585" y="964"/>
                  </a:lnTo>
                  <a:lnTo>
                    <a:pt x="3607" y="1004"/>
                  </a:lnTo>
                  <a:lnTo>
                    <a:pt x="3629" y="1045"/>
                  </a:lnTo>
                  <a:lnTo>
                    <a:pt x="3649" y="1088"/>
                  </a:lnTo>
                  <a:lnTo>
                    <a:pt x="3669" y="1130"/>
                  </a:lnTo>
                  <a:lnTo>
                    <a:pt x="3688" y="1172"/>
                  </a:lnTo>
                  <a:lnTo>
                    <a:pt x="3706" y="1215"/>
                  </a:lnTo>
                  <a:lnTo>
                    <a:pt x="3723" y="1259"/>
                  </a:lnTo>
                  <a:lnTo>
                    <a:pt x="3738" y="1304"/>
                  </a:lnTo>
                  <a:lnTo>
                    <a:pt x="3753" y="1348"/>
                  </a:lnTo>
                  <a:lnTo>
                    <a:pt x="3766" y="1393"/>
                  </a:lnTo>
                  <a:lnTo>
                    <a:pt x="3779" y="1439"/>
                  </a:lnTo>
                  <a:lnTo>
                    <a:pt x="3790" y="1486"/>
                  </a:lnTo>
                  <a:lnTo>
                    <a:pt x="3800" y="1532"/>
                  </a:lnTo>
                  <a:lnTo>
                    <a:pt x="3809" y="1579"/>
                  </a:lnTo>
                  <a:lnTo>
                    <a:pt x="3817" y="1626"/>
                  </a:lnTo>
                  <a:lnTo>
                    <a:pt x="3823" y="1675"/>
                  </a:lnTo>
                  <a:lnTo>
                    <a:pt x="3829" y="1723"/>
                  </a:lnTo>
                  <a:lnTo>
                    <a:pt x="3833" y="1771"/>
                  </a:lnTo>
                  <a:lnTo>
                    <a:pt x="3836" y="1820"/>
                  </a:lnTo>
                  <a:lnTo>
                    <a:pt x="3838" y="1870"/>
                  </a:lnTo>
                  <a:lnTo>
                    <a:pt x="3839" y="1919"/>
                  </a:lnTo>
                  <a:lnTo>
                    <a:pt x="3780" y="1919"/>
                  </a:lnTo>
                  <a:lnTo>
                    <a:pt x="3780" y="1871"/>
                  </a:lnTo>
                  <a:lnTo>
                    <a:pt x="3778" y="1823"/>
                  </a:lnTo>
                  <a:lnTo>
                    <a:pt x="3775" y="1776"/>
                  </a:lnTo>
                  <a:lnTo>
                    <a:pt x="3771" y="1729"/>
                  </a:lnTo>
                  <a:lnTo>
                    <a:pt x="3766" y="1682"/>
                  </a:lnTo>
                  <a:lnTo>
                    <a:pt x="3759" y="1635"/>
                  </a:lnTo>
                  <a:lnTo>
                    <a:pt x="3752" y="1589"/>
                  </a:lnTo>
                  <a:lnTo>
                    <a:pt x="3743" y="1544"/>
                  </a:lnTo>
                  <a:lnTo>
                    <a:pt x="3733" y="1499"/>
                  </a:lnTo>
                  <a:lnTo>
                    <a:pt x="3722" y="1455"/>
                  </a:lnTo>
                  <a:lnTo>
                    <a:pt x="3710" y="1409"/>
                  </a:lnTo>
                  <a:lnTo>
                    <a:pt x="3697" y="1366"/>
                  </a:lnTo>
                  <a:lnTo>
                    <a:pt x="3682" y="1323"/>
                  </a:lnTo>
                  <a:lnTo>
                    <a:pt x="3667" y="1280"/>
                  </a:lnTo>
                  <a:lnTo>
                    <a:pt x="3651" y="1237"/>
                  </a:lnTo>
                  <a:lnTo>
                    <a:pt x="3634" y="1195"/>
                  </a:lnTo>
                  <a:lnTo>
                    <a:pt x="3616" y="1153"/>
                  </a:lnTo>
                  <a:lnTo>
                    <a:pt x="3597" y="1113"/>
                  </a:lnTo>
                  <a:lnTo>
                    <a:pt x="3577" y="1072"/>
                  </a:lnTo>
                  <a:lnTo>
                    <a:pt x="3556" y="1032"/>
                  </a:lnTo>
                  <a:lnTo>
                    <a:pt x="3534" y="993"/>
                  </a:lnTo>
                  <a:lnTo>
                    <a:pt x="3511" y="954"/>
                  </a:lnTo>
                  <a:lnTo>
                    <a:pt x="3487" y="917"/>
                  </a:lnTo>
                  <a:lnTo>
                    <a:pt x="3462" y="878"/>
                  </a:lnTo>
                  <a:lnTo>
                    <a:pt x="3437" y="842"/>
                  </a:lnTo>
                  <a:lnTo>
                    <a:pt x="3411" y="806"/>
                  </a:lnTo>
                  <a:lnTo>
                    <a:pt x="3384" y="771"/>
                  </a:lnTo>
                  <a:lnTo>
                    <a:pt x="3356" y="736"/>
                  </a:lnTo>
                  <a:lnTo>
                    <a:pt x="3326" y="701"/>
                  </a:lnTo>
                  <a:lnTo>
                    <a:pt x="3297" y="668"/>
                  </a:lnTo>
                  <a:lnTo>
                    <a:pt x="3266" y="635"/>
                  </a:lnTo>
                  <a:lnTo>
                    <a:pt x="3235" y="604"/>
                  </a:lnTo>
                  <a:lnTo>
                    <a:pt x="3277" y="562"/>
                  </a:lnTo>
                  <a:close/>
                  <a:moveTo>
                    <a:pt x="3839" y="1919"/>
                  </a:moveTo>
                  <a:lnTo>
                    <a:pt x="3838" y="1968"/>
                  </a:lnTo>
                  <a:lnTo>
                    <a:pt x="3836" y="2018"/>
                  </a:lnTo>
                  <a:lnTo>
                    <a:pt x="3833" y="2067"/>
                  </a:lnTo>
                  <a:lnTo>
                    <a:pt x="3829" y="2115"/>
                  </a:lnTo>
                  <a:lnTo>
                    <a:pt x="3823" y="2163"/>
                  </a:lnTo>
                  <a:lnTo>
                    <a:pt x="3817" y="2212"/>
                  </a:lnTo>
                  <a:lnTo>
                    <a:pt x="3809" y="2259"/>
                  </a:lnTo>
                  <a:lnTo>
                    <a:pt x="3800" y="2306"/>
                  </a:lnTo>
                  <a:lnTo>
                    <a:pt x="3790" y="2352"/>
                  </a:lnTo>
                  <a:lnTo>
                    <a:pt x="3779" y="2399"/>
                  </a:lnTo>
                  <a:lnTo>
                    <a:pt x="3766" y="2445"/>
                  </a:lnTo>
                  <a:lnTo>
                    <a:pt x="3753" y="2490"/>
                  </a:lnTo>
                  <a:lnTo>
                    <a:pt x="3738" y="2534"/>
                  </a:lnTo>
                  <a:lnTo>
                    <a:pt x="3723" y="2579"/>
                  </a:lnTo>
                  <a:lnTo>
                    <a:pt x="3706" y="2623"/>
                  </a:lnTo>
                  <a:lnTo>
                    <a:pt x="3688" y="2666"/>
                  </a:lnTo>
                  <a:lnTo>
                    <a:pt x="3669" y="2708"/>
                  </a:lnTo>
                  <a:lnTo>
                    <a:pt x="3649" y="2750"/>
                  </a:lnTo>
                  <a:lnTo>
                    <a:pt x="3629" y="2793"/>
                  </a:lnTo>
                  <a:lnTo>
                    <a:pt x="3607" y="2834"/>
                  </a:lnTo>
                  <a:lnTo>
                    <a:pt x="3585" y="2874"/>
                  </a:lnTo>
                  <a:lnTo>
                    <a:pt x="3561" y="2914"/>
                  </a:lnTo>
                  <a:lnTo>
                    <a:pt x="3537" y="2954"/>
                  </a:lnTo>
                  <a:lnTo>
                    <a:pt x="3512" y="2992"/>
                  </a:lnTo>
                  <a:lnTo>
                    <a:pt x="3484" y="3030"/>
                  </a:lnTo>
                  <a:lnTo>
                    <a:pt x="3457" y="3067"/>
                  </a:lnTo>
                  <a:lnTo>
                    <a:pt x="3430" y="3103"/>
                  </a:lnTo>
                  <a:lnTo>
                    <a:pt x="3401" y="3140"/>
                  </a:lnTo>
                  <a:lnTo>
                    <a:pt x="3371" y="3175"/>
                  </a:lnTo>
                  <a:lnTo>
                    <a:pt x="3341" y="3209"/>
                  </a:lnTo>
                  <a:lnTo>
                    <a:pt x="3309" y="3243"/>
                  </a:lnTo>
                  <a:lnTo>
                    <a:pt x="3277" y="3276"/>
                  </a:lnTo>
                  <a:lnTo>
                    <a:pt x="3235" y="3234"/>
                  </a:lnTo>
                  <a:lnTo>
                    <a:pt x="3266" y="3203"/>
                  </a:lnTo>
                  <a:lnTo>
                    <a:pt x="3297" y="3170"/>
                  </a:lnTo>
                  <a:lnTo>
                    <a:pt x="3326" y="3137"/>
                  </a:lnTo>
                  <a:lnTo>
                    <a:pt x="3356" y="3102"/>
                  </a:lnTo>
                  <a:lnTo>
                    <a:pt x="3384" y="3067"/>
                  </a:lnTo>
                  <a:lnTo>
                    <a:pt x="3411" y="3032"/>
                  </a:lnTo>
                  <a:lnTo>
                    <a:pt x="3437" y="2996"/>
                  </a:lnTo>
                  <a:lnTo>
                    <a:pt x="3462" y="2960"/>
                  </a:lnTo>
                  <a:lnTo>
                    <a:pt x="3487" y="2921"/>
                  </a:lnTo>
                  <a:lnTo>
                    <a:pt x="3511" y="2884"/>
                  </a:lnTo>
                  <a:lnTo>
                    <a:pt x="3534" y="2845"/>
                  </a:lnTo>
                  <a:lnTo>
                    <a:pt x="3556" y="2806"/>
                  </a:lnTo>
                  <a:lnTo>
                    <a:pt x="3577" y="2766"/>
                  </a:lnTo>
                  <a:lnTo>
                    <a:pt x="3597" y="2725"/>
                  </a:lnTo>
                  <a:lnTo>
                    <a:pt x="3616" y="2685"/>
                  </a:lnTo>
                  <a:lnTo>
                    <a:pt x="3634" y="2643"/>
                  </a:lnTo>
                  <a:lnTo>
                    <a:pt x="3651" y="2601"/>
                  </a:lnTo>
                  <a:lnTo>
                    <a:pt x="3667" y="2558"/>
                  </a:lnTo>
                  <a:lnTo>
                    <a:pt x="3682" y="2515"/>
                  </a:lnTo>
                  <a:lnTo>
                    <a:pt x="3697" y="2472"/>
                  </a:lnTo>
                  <a:lnTo>
                    <a:pt x="3710" y="2429"/>
                  </a:lnTo>
                  <a:lnTo>
                    <a:pt x="3722" y="2383"/>
                  </a:lnTo>
                  <a:lnTo>
                    <a:pt x="3733" y="2339"/>
                  </a:lnTo>
                  <a:lnTo>
                    <a:pt x="3743" y="2294"/>
                  </a:lnTo>
                  <a:lnTo>
                    <a:pt x="3752" y="2249"/>
                  </a:lnTo>
                  <a:lnTo>
                    <a:pt x="3759" y="2203"/>
                  </a:lnTo>
                  <a:lnTo>
                    <a:pt x="3766" y="2156"/>
                  </a:lnTo>
                  <a:lnTo>
                    <a:pt x="3771" y="2109"/>
                  </a:lnTo>
                  <a:lnTo>
                    <a:pt x="3775" y="2062"/>
                  </a:lnTo>
                  <a:lnTo>
                    <a:pt x="3778" y="2015"/>
                  </a:lnTo>
                  <a:lnTo>
                    <a:pt x="3780" y="1967"/>
                  </a:lnTo>
                  <a:lnTo>
                    <a:pt x="3780" y="1919"/>
                  </a:lnTo>
                  <a:lnTo>
                    <a:pt x="3839" y="1919"/>
                  </a:lnTo>
                  <a:close/>
                  <a:moveTo>
                    <a:pt x="3277" y="3276"/>
                  </a:moveTo>
                  <a:lnTo>
                    <a:pt x="3244" y="3308"/>
                  </a:lnTo>
                  <a:lnTo>
                    <a:pt x="3210" y="3340"/>
                  </a:lnTo>
                  <a:lnTo>
                    <a:pt x="3176" y="3370"/>
                  </a:lnTo>
                  <a:lnTo>
                    <a:pt x="3140" y="3400"/>
                  </a:lnTo>
                  <a:lnTo>
                    <a:pt x="3104" y="3429"/>
                  </a:lnTo>
                  <a:lnTo>
                    <a:pt x="3068" y="3457"/>
                  </a:lnTo>
                  <a:lnTo>
                    <a:pt x="3031" y="3484"/>
                  </a:lnTo>
                  <a:lnTo>
                    <a:pt x="2993" y="3511"/>
                  </a:lnTo>
                  <a:lnTo>
                    <a:pt x="2954" y="3536"/>
                  </a:lnTo>
                  <a:lnTo>
                    <a:pt x="2915" y="3560"/>
                  </a:lnTo>
                  <a:lnTo>
                    <a:pt x="2875" y="3584"/>
                  </a:lnTo>
                  <a:lnTo>
                    <a:pt x="2835" y="3606"/>
                  </a:lnTo>
                  <a:lnTo>
                    <a:pt x="2793" y="3628"/>
                  </a:lnTo>
                  <a:lnTo>
                    <a:pt x="2751" y="3649"/>
                  </a:lnTo>
                  <a:lnTo>
                    <a:pt x="2709" y="3668"/>
                  </a:lnTo>
                  <a:lnTo>
                    <a:pt x="2667" y="3687"/>
                  </a:lnTo>
                  <a:lnTo>
                    <a:pt x="2624" y="3705"/>
                  </a:lnTo>
                  <a:lnTo>
                    <a:pt x="2579" y="3722"/>
                  </a:lnTo>
                  <a:lnTo>
                    <a:pt x="2535" y="3738"/>
                  </a:lnTo>
                  <a:lnTo>
                    <a:pt x="2490" y="3752"/>
                  </a:lnTo>
                  <a:lnTo>
                    <a:pt x="2445" y="3765"/>
                  </a:lnTo>
                  <a:lnTo>
                    <a:pt x="2399" y="3778"/>
                  </a:lnTo>
                  <a:lnTo>
                    <a:pt x="2353" y="3789"/>
                  </a:lnTo>
                  <a:lnTo>
                    <a:pt x="2307" y="3799"/>
                  </a:lnTo>
                  <a:lnTo>
                    <a:pt x="2260" y="3808"/>
                  </a:lnTo>
                  <a:lnTo>
                    <a:pt x="2212" y="3816"/>
                  </a:lnTo>
                  <a:lnTo>
                    <a:pt x="2164" y="3822"/>
                  </a:lnTo>
                  <a:lnTo>
                    <a:pt x="2116" y="3828"/>
                  </a:lnTo>
                  <a:lnTo>
                    <a:pt x="2067" y="3832"/>
                  </a:lnTo>
                  <a:lnTo>
                    <a:pt x="2018" y="3835"/>
                  </a:lnTo>
                  <a:lnTo>
                    <a:pt x="1969" y="3837"/>
                  </a:lnTo>
                  <a:lnTo>
                    <a:pt x="1920" y="3838"/>
                  </a:lnTo>
                  <a:lnTo>
                    <a:pt x="1920" y="3780"/>
                  </a:lnTo>
                  <a:lnTo>
                    <a:pt x="1968" y="3779"/>
                  </a:lnTo>
                  <a:lnTo>
                    <a:pt x="2015" y="3777"/>
                  </a:lnTo>
                  <a:lnTo>
                    <a:pt x="2062" y="3774"/>
                  </a:lnTo>
                  <a:lnTo>
                    <a:pt x="2110" y="3770"/>
                  </a:lnTo>
                  <a:lnTo>
                    <a:pt x="2157" y="3765"/>
                  </a:lnTo>
                  <a:lnTo>
                    <a:pt x="2203" y="3758"/>
                  </a:lnTo>
                  <a:lnTo>
                    <a:pt x="2248" y="3751"/>
                  </a:lnTo>
                  <a:lnTo>
                    <a:pt x="2295" y="3742"/>
                  </a:lnTo>
                  <a:lnTo>
                    <a:pt x="2340" y="3732"/>
                  </a:lnTo>
                  <a:lnTo>
                    <a:pt x="2384" y="3721"/>
                  </a:lnTo>
                  <a:lnTo>
                    <a:pt x="2428" y="3709"/>
                  </a:lnTo>
                  <a:lnTo>
                    <a:pt x="2473" y="3696"/>
                  </a:lnTo>
                  <a:lnTo>
                    <a:pt x="2516" y="3681"/>
                  </a:lnTo>
                  <a:lnTo>
                    <a:pt x="2559" y="3666"/>
                  </a:lnTo>
                  <a:lnTo>
                    <a:pt x="2601" y="3650"/>
                  </a:lnTo>
                  <a:lnTo>
                    <a:pt x="2644" y="3633"/>
                  </a:lnTo>
                  <a:lnTo>
                    <a:pt x="2685" y="3615"/>
                  </a:lnTo>
                  <a:lnTo>
                    <a:pt x="2726" y="3596"/>
                  </a:lnTo>
                  <a:lnTo>
                    <a:pt x="2766" y="3576"/>
                  </a:lnTo>
                  <a:lnTo>
                    <a:pt x="2807" y="3555"/>
                  </a:lnTo>
                  <a:lnTo>
                    <a:pt x="2846" y="3533"/>
                  </a:lnTo>
                  <a:lnTo>
                    <a:pt x="2884" y="3511"/>
                  </a:lnTo>
                  <a:lnTo>
                    <a:pt x="2922" y="3486"/>
                  </a:lnTo>
                  <a:lnTo>
                    <a:pt x="2959" y="3461"/>
                  </a:lnTo>
                  <a:lnTo>
                    <a:pt x="2997" y="3436"/>
                  </a:lnTo>
                  <a:lnTo>
                    <a:pt x="3033" y="3410"/>
                  </a:lnTo>
                  <a:lnTo>
                    <a:pt x="3068" y="3383"/>
                  </a:lnTo>
                  <a:lnTo>
                    <a:pt x="3103" y="3355"/>
                  </a:lnTo>
                  <a:lnTo>
                    <a:pt x="3137" y="3326"/>
                  </a:lnTo>
                  <a:lnTo>
                    <a:pt x="3171" y="3296"/>
                  </a:lnTo>
                  <a:lnTo>
                    <a:pt x="3204" y="3266"/>
                  </a:lnTo>
                  <a:lnTo>
                    <a:pt x="3235" y="3234"/>
                  </a:lnTo>
                  <a:lnTo>
                    <a:pt x="3277" y="3276"/>
                  </a:lnTo>
                  <a:close/>
                  <a:moveTo>
                    <a:pt x="1920" y="3838"/>
                  </a:moveTo>
                  <a:lnTo>
                    <a:pt x="1870" y="3837"/>
                  </a:lnTo>
                  <a:lnTo>
                    <a:pt x="1821" y="3835"/>
                  </a:lnTo>
                  <a:lnTo>
                    <a:pt x="1772" y="3832"/>
                  </a:lnTo>
                  <a:lnTo>
                    <a:pt x="1724" y="3828"/>
                  </a:lnTo>
                  <a:lnTo>
                    <a:pt x="1675" y="3822"/>
                  </a:lnTo>
                  <a:lnTo>
                    <a:pt x="1627" y="3816"/>
                  </a:lnTo>
                  <a:lnTo>
                    <a:pt x="1580" y="3808"/>
                  </a:lnTo>
                  <a:lnTo>
                    <a:pt x="1532" y="3799"/>
                  </a:lnTo>
                  <a:lnTo>
                    <a:pt x="1486" y="3789"/>
                  </a:lnTo>
                  <a:lnTo>
                    <a:pt x="1440" y="3778"/>
                  </a:lnTo>
                  <a:lnTo>
                    <a:pt x="1394" y="3765"/>
                  </a:lnTo>
                  <a:lnTo>
                    <a:pt x="1348" y="3752"/>
                  </a:lnTo>
                  <a:lnTo>
                    <a:pt x="1304" y="3738"/>
                  </a:lnTo>
                  <a:lnTo>
                    <a:pt x="1260" y="3722"/>
                  </a:lnTo>
                  <a:lnTo>
                    <a:pt x="1216" y="3705"/>
                  </a:lnTo>
                  <a:lnTo>
                    <a:pt x="1172" y="3687"/>
                  </a:lnTo>
                  <a:lnTo>
                    <a:pt x="1129" y="3668"/>
                  </a:lnTo>
                  <a:lnTo>
                    <a:pt x="1087" y="3649"/>
                  </a:lnTo>
                  <a:lnTo>
                    <a:pt x="1046" y="3628"/>
                  </a:lnTo>
                  <a:lnTo>
                    <a:pt x="1004" y="3606"/>
                  </a:lnTo>
                  <a:lnTo>
                    <a:pt x="964" y="3584"/>
                  </a:lnTo>
                  <a:lnTo>
                    <a:pt x="924" y="3560"/>
                  </a:lnTo>
                  <a:lnTo>
                    <a:pt x="885" y="3536"/>
                  </a:lnTo>
                  <a:lnTo>
                    <a:pt x="847" y="3511"/>
                  </a:lnTo>
                  <a:lnTo>
                    <a:pt x="808" y="3484"/>
                  </a:lnTo>
                  <a:lnTo>
                    <a:pt x="771" y="3457"/>
                  </a:lnTo>
                  <a:lnTo>
                    <a:pt x="735" y="3429"/>
                  </a:lnTo>
                  <a:lnTo>
                    <a:pt x="699" y="3400"/>
                  </a:lnTo>
                  <a:lnTo>
                    <a:pt x="664" y="3370"/>
                  </a:lnTo>
                  <a:lnTo>
                    <a:pt x="629" y="3340"/>
                  </a:lnTo>
                  <a:lnTo>
                    <a:pt x="595" y="3308"/>
                  </a:lnTo>
                  <a:lnTo>
                    <a:pt x="562" y="3276"/>
                  </a:lnTo>
                  <a:lnTo>
                    <a:pt x="603" y="3234"/>
                  </a:lnTo>
                  <a:lnTo>
                    <a:pt x="635" y="3266"/>
                  </a:lnTo>
                  <a:lnTo>
                    <a:pt x="669" y="3296"/>
                  </a:lnTo>
                  <a:lnTo>
                    <a:pt x="702" y="3326"/>
                  </a:lnTo>
                  <a:lnTo>
                    <a:pt x="736" y="3355"/>
                  </a:lnTo>
                  <a:lnTo>
                    <a:pt x="771" y="3383"/>
                  </a:lnTo>
                  <a:lnTo>
                    <a:pt x="806" y="3410"/>
                  </a:lnTo>
                  <a:lnTo>
                    <a:pt x="843" y="3436"/>
                  </a:lnTo>
                  <a:lnTo>
                    <a:pt x="879" y="3461"/>
                  </a:lnTo>
                  <a:lnTo>
                    <a:pt x="917" y="3486"/>
                  </a:lnTo>
                  <a:lnTo>
                    <a:pt x="954" y="3511"/>
                  </a:lnTo>
                  <a:lnTo>
                    <a:pt x="993" y="3533"/>
                  </a:lnTo>
                  <a:lnTo>
                    <a:pt x="1033" y="3555"/>
                  </a:lnTo>
                  <a:lnTo>
                    <a:pt x="1073" y="3576"/>
                  </a:lnTo>
                  <a:lnTo>
                    <a:pt x="1113" y="3596"/>
                  </a:lnTo>
                  <a:lnTo>
                    <a:pt x="1153" y="3615"/>
                  </a:lnTo>
                  <a:lnTo>
                    <a:pt x="1196" y="3633"/>
                  </a:lnTo>
                  <a:lnTo>
                    <a:pt x="1237" y="3650"/>
                  </a:lnTo>
                  <a:lnTo>
                    <a:pt x="1280" y="3666"/>
                  </a:lnTo>
                  <a:lnTo>
                    <a:pt x="1322" y="3681"/>
                  </a:lnTo>
                  <a:lnTo>
                    <a:pt x="1367" y="3696"/>
                  </a:lnTo>
                  <a:lnTo>
                    <a:pt x="1410" y="3709"/>
                  </a:lnTo>
                  <a:lnTo>
                    <a:pt x="1455" y="3721"/>
                  </a:lnTo>
                  <a:lnTo>
                    <a:pt x="1499" y="3732"/>
                  </a:lnTo>
                  <a:lnTo>
                    <a:pt x="1545" y="3742"/>
                  </a:lnTo>
                  <a:lnTo>
                    <a:pt x="1590" y="3751"/>
                  </a:lnTo>
                  <a:lnTo>
                    <a:pt x="1636" y="3758"/>
                  </a:lnTo>
                  <a:lnTo>
                    <a:pt x="1682" y="3765"/>
                  </a:lnTo>
                  <a:lnTo>
                    <a:pt x="1730" y="3770"/>
                  </a:lnTo>
                  <a:lnTo>
                    <a:pt x="1777" y="3774"/>
                  </a:lnTo>
                  <a:lnTo>
                    <a:pt x="1824" y="3777"/>
                  </a:lnTo>
                  <a:lnTo>
                    <a:pt x="1871" y="3779"/>
                  </a:lnTo>
                  <a:lnTo>
                    <a:pt x="1920" y="3780"/>
                  </a:lnTo>
                  <a:lnTo>
                    <a:pt x="1920" y="3838"/>
                  </a:lnTo>
                  <a:close/>
                  <a:moveTo>
                    <a:pt x="562" y="3276"/>
                  </a:moveTo>
                  <a:lnTo>
                    <a:pt x="530" y="3243"/>
                  </a:lnTo>
                  <a:lnTo>
                    <a:pt x="499" y="3209"/>
                  </a:lnTo>
                  <a:lnTo>
                    <a:pt x="468" y="3175"/>
                  </a:lnTo>
                  <a:lnTo>
                    <a:pt x="438" y="3140"/>
                  </a:lnTo>
                  <a:lnTo>
                    <a:pt x="409" y="3103"/>
                  </a:lnTo>
                  <a:lnTo>
                    <a:pt x="381" y="3067"/>
                  </a:lnTo>
                  <a:lnTo>
                    <a:pt x="354" y="3030"/>
                  </a:lnTo>
                  <a:lnTo>
                    <a:pt x="328" y="2992"/>
                  </a:lnTo>
                  <a:lnTo>
                    <a:pt x="303" y="2954"/>
                  </a:lnTo>
                  <a:lnTo>
                    <a:pt x="278" y="2914"/>
                  </a:lnTo>
                  <a:lnTo>
                    <a:pt x="254" y="2874"/>
                  </a:lnTo>
                  <a:lnTo>
                    <a:pt x="232" y="2834"/>
                  </a:lnTo>
                  <a:lnTo>
                    <a:pt x="210" y="2793"/>
                  </a:lnTo>
                  <a:lnTo>
                    <a:pt x="189" y="2750"/>
                  </a:lnTo>
                  <a:lnTo>
                    <a:pt x="170" y="2708"/>
                  </a:lnTo>
                  <a:lnTo>
                    <a:pt x="151" y="2666"/>
                  </a:lnTo>
                  <a:lnTo>
                    <a:pt x="134" y="2623"/>
                  </a:lnTo>
                  <a:lnTo>
                    <a:pt x="117" y="2579"/>
                  </a:lnTo>
                  <a:lnTo>
                    <a:pt x="100" y="2534"/>
                  </a:lnTo>
                  <a:lnTo>
                    <a:pt x="86" y="2490"/>
                  </a:lnTo>
                  <a:lnTo>
                    <a:pt x="73" y="2445"/>
                  </a:lnTo>
                  <a:lnTo>
                    <a:pt x="60" y="2399"/>
                  </a:lnTo>
                  <a:lnTo>
                    <a:pt x="49" y="2352"/>
                  </a:lnTo>
                  <a:lnTo>
                    <a:pt x="39" y="2306"/>
                  </a:lnTo>
                  <a:lnTo>
                    <a:pt x="30" y="2259"/>
                  </a:lnTo>
                  <a:lnTo>
                    <a:pt x="22" y="2212"/>
                  </a:lnTo>
                  <a:lnTo>
                    <a:pt x="15" y="2163"/>
                  </a:lnTo>
                  <a:lnTo>
                    <a:pt x="10" y="2115"/>
                  </a:lnTo>
                  <a:lnTo>
                    <a:pt x="6" y="2067"/>
                  </a:lnTo>
                  <a:lnTo>
                    <a:pt x="3" y="2018"/>
                  </a:lnTo>
                  <a:lnTo>
                    <a:pt x="1" y="1968"/>
                  </a:lnTo>
                  <a:lnTo>
                    <a:pt x="0" y="1919"/>
                  </a:lnTo>
                  <a:lnTo>
                    <a:pt x="58" y="1919"/>
                  </a:lnTo>
                  <a:lnTo>
                    <a:pt x="59" y="1967"/>
                  </a:lnTo>
                  <a:lnTo>
                    <a:pt x="61" y="2015"/>
                  </a:lnTo>
                  <a:lnTo>
                    <a:pt x="64" y="2062"/>
                  </a:lnTo>
                  <a:lnTo>
                    <a:pt x="68" y="2109"/>
                  </a:lnTo>
                  <a:lnTo>
                    <a:pt x="73" y="2156"/>
                  </a:lnTo>
                  <a:lnTo>
                    <a:pt x="80" y="2203"/>
                  </a:lnTo>
                  <a:lnTo>
                    <a:pt x="87" y="2249"/>
                  </a:lnTo>
                  <a:lnTo>
                    <a:pt x="96" y="2294"/>
                  </a:lnTo>
                  <a:lnTo>
                    <a:pt x="106" y="2339"/>
                  </a:lnTo>
                  <a:lnTo>
                    <a:pt x="118" y="2383"/>
                  </a:lnTo>
                  <a:lnTo>
                    <a:pt x="130" y="2429"/>
                  </a:lnTo>
                  <a:lnTo>
                    <a:pt x="143" y="2472"/>
                  </a:lnTo>
                  <a:lnTo>
                    <a:pt x="157" y="2515"/>
                  </a:lnTo>
                  <a:lnTo>
                    <a:pt x="172" y="2558"/>
                  </a:lnTo>
                  <a:lnTo>
                    <a:pt x="188" y="2601"/>
                  </a:lnTo>
                  <a:lnTo>
                    <a:pt x="205" y="2643"/>
                  </a:lnTo>
                  <a:lnTo>
                    <a:pt x="223" y="2685"/>
                  </a:lnTo>
                  <a:lnTo>
                    <a:pt x="242" y="2725"/>
                  </a:lnTo>
                  <a:lnTo>
                    <a:pt x="262" y="2766"/>
                  </a:lnTo>
                  <a:lnTo>
                    <a:pt x="283" y="2806"/>
                  </a:lnTo>
                  <a:lnTo>
                    <a:pt x="306" y="2845"/>
                  </a:lnTo>
                  <a:lnTo>
                    <a:pt x="328" y="2884"/>
                  </a:lnTo>
                  <a:lnTo>
                    <a:pt x="352" y="2921"/>
                  </a:lnTo>
                  <a:lnTo>
                    <a:pt x="376" y="2960"/>
                  </a:lnTo>
                  <a:lnTo>
                    <a:pt x="402" y="2996"/>
                  </a:lnTo>
                  <a:lnTo>
                    <a:pt x="428" y="3032"/>
                  </a:lnTo>
                  <a:lnTo>
                    <a:pt x="455" y="3067"/>
                  </a:lnTo>
                  <a:lnTo>
                    <a:pt x="484" y="3102"/>
                  </a:lnTo>
                  <a:lnTo>
                    <a:pt x="513" y="3137"/>
                  </a:lnTo>
                  <a:lnTo>
                    <a:pt x="542" y="3170"/>
                  </a:lnTo>
                  <a:lnTo>
                    <a:pt x="572" y="3203"/>
                  </a:lnTo>
                  <a:lnTo>
                    <a:pt x="603" y="3234"/>
                  </a:lnTo>
                  <a:lnTo>
                    <a:pt x="562" y="3276"/>
                  </a:lnTo>
                  <a:close/>
                  <a:moveTo>
                    <a:pt x="0" y="1919"/>
                  </a:moveTo>
                  <a:lnTo>
                    <a:pt x="1" y="1870"/>
                  </a:lnTo>
                  <a:lnTo>
                    <a:pt x="3" y="1820"/>
                  </a:lnTo>
                  <a:lnTo>
                    <a:pt x="6" y="1771"/>
                  </a:lnTo>
                  <a:lnTo>
                    <a:pt x="10" y="1723"/>
                  </a:lnTo>
                  <a:lnTo>
                    <a:pt x="15" y="1675"/>
                  </a:lnTo>
                  <a:lnTo>
                    <a:pt x="22" y="1626"/>
                  </a:lnTo>
                  <a:lnTo>
                    <a:pt x="30" y="1579"/>
                  </a:lnTo>
                  <a:lnTo>
                    <a:pt x="39" y="1532"/>
                  </a:lnTo>
                  <a:lnTo>
                    <a:pt x="49" y="1486"/>
                  </a:lnTo>
                  <a:lnTo>
                    <a:pt x="60" y="1439"/>
                  </a:lnTo>
                  <a:lnTo>
                    <a:pt x="73" y="1393"/>
                  </a:lnTo>
                  <a:lnTo>
                    <a:pt x="86" y="1348"/>
                  </a:lnTo>
                  <a:lnTo>
                    <a:pt x="100" y="1304"/>
                  </a:lnTo>
                  <a:lnTo>
                    <a:pt x="117" y="1259"/>
                  </a:lnTo>
                  <a:lnTo>
                    <a:pt x="134" y="1215"/>
                  </a:lnTo>
                  <a:lnTo>
                    <a:pt x="151" y="1172"/>
                  </a:lnTo>
                  <a:lnTo>
                    <a:pt x="170" y="1130"/>
                  </a:lnTo>
                  <a:lnTo>
                    <a:pt x="189" y="1088"/>
                  </a:lnTo>
                  <a:lnTo>
                    <a:pt x="210" y="1045"/>
                  </a:lnTo>
                  <a:lnTo>
                    <a:pt x="232" y="1004"/>
                  </a:lnTo>
                  <a:lnTo>
                    <a:pt x="254" y="964"/>
                  </a:lnTo>
                  <a:lnTo>
                    <a:pt x="278" y="924"/>
                  </a:lnTo>
                  <a:lnTo>
                    <a:pt x="303" y="884"/>
                  </a:lnTo>
                  <a:lnTo>
                    <a:pt x="328" y="846"/>
                  </a:lnTo>
                  <a:lnTo>
                    <a:pt x="354" y="808"/>
                  </a:lnTo>
                  <a:lnTo>
                    <a:pt x="381" y="771"/>
                  </a:lnTo>
                  <a:lnTo>
                    <a:pt x="409" y="735"/>
                  </a:lnTo>
                  <a:lnTo>
                    <a:pt x="438" y="698"/>
                  </a:lnTo>
                  <a:lnTo>
                    <a:pt x="468" y="663"/>
                  </a:lnTo>
                  <a:lnTo>
                    <a:pt x="499" y="629"/>
                  </a:lnTo>
                  <a:lnTo>
                    <a:pt x="530" y="595"/>
                  </a:lnTo>
                  <a:lnTo>
                    <a:pt x="562" y="562"/>
                  </a:lnTo>
                  <a:lnTo>
                    <a:pt x="603" y="604"/>
                  </a:lnTo>
                  <a:lnTo>
                    <a:pt x="572" y="635"/>
                  </a:lnTo>
                  <a:lnTo>
                    <a:pt x="542" y="668"/>
                  </a:lnTo>
                  <a:lnTo>
                    <a:pt x="513" y="701"/>
                  </a:lnTo>
                  <a:lnTo>
                    <a:pt x="484" y="736"/>
                  </a:lnTo>
                  <a:lnTo>
                    <a:pt x="455" y="771"/>
                  </a:lnTo>
                  <a:lnTo>
                    <a:pt x="428" y="806"/>
                  </a:lnTo>
                  <a:lnTo>
                    <a:pt x="402" y="842"/>
                  </a:lnTo>
                  <a:lnTo>
                    <a:pt x="376" y="878"/>
                  </a:lnTo>
                  <a:lnTo>
                    <a:pt x="352" y="917"/>
                  </a:lnTo>
                  <a:lnTo>
                    <a:pt x="328" y="954"/>
                  </a:lnTo>
                  <a:lnTo>
                    <a:pt x="306" y="993"/>
                  </a:lnTo>
                  <a:lnTo>
                    <a:pt x="283" y="1032"/>
                  </a:lnTo>
                  <a:lnTo>
                    <a:pt x="262" y="1072"/>
                  </a:lnTo>
                  <a:lnTo>
                    <a:pt x="242" y="1113"/>
                  </a:lnTo>
                  <a:lnTo>
                    <a:pt x="223" y="1153"/>
                  </a:lnTo>
                  <a:lnTo>
                    <a:pt x="205" y="1195"/>
                  </a:lnTo>
                  <a:lnTo>
                    <a:pt x="188" y="1237"/>
                  </a:lnTo>
                  <a:lnTo>
                    <a:pt x="172" y="1280"/>
                  </a:lnTo>
                  <a:lnTo>
                    <a:pt x="157" y="1323"/>
                  </a:lnTo>
                  <a:lnTo>
                    <a:pt x="143" y="1366"/>
                  </a:lnTo>
                  <a:lnTo>
                    <a:pt x="130" y="1409"/>
                  </a:lnTo>
                  <a:lnTo>
                    <a:pt x="118" y="1455"/>
                  </a:lnTo>
                  <a:lnTo>
                    <a:pt x="106" y="1499"/>
                  </a:lnTo>
                  <a:lnTo>
                    <a:pt x="96" y="1544"/>
                  </a:lnTo>
                  <a:lnTo>
                    <a:pt x="87" y="1589"/>
                  </a:lnTo>
                  <a:lnTo>
                    <a:pt x="80" y="1635"/>
                  </a:lnTo>
                  <a:lnTo>
                    <a:pt x="73" y="1682"/>
                  </a:lnTo>
                  <a:lnTo>
                    <a:pt x="68" y="1729"/>
                  </a:lnTo>
                  <a:lnTo>
                    <a:pt x="64" y="1776"/>
                  </a:lnTo>
                  <a:lnTo>
                    <a:pt x="61" y="1823"/>
                  </a:lnTo>
                  <a:lnTo>
                    <a:pt x="59" y="1871"/>
                  </a:lnTo>
                  <a:lnTo>
                    <a:pt x="58" y="1919"/>
                  </a:lnTo>
                  <a:lnTo>
                    <a:pt x="0" y="1919"/>
                  </a:lnTo>
                  <a:close/>
                  <a:moveTo>
                    <a:pt x="562" y="562"/>
                  </a:moveTo>
                  <a:lnTo>
                    <a:pt x="595" y="530"/>
                  </a:lnTo>
                  <a:lnTo>
                    <a:pt x="629" y="498"/>
                  </a:lnTo>
                  <a:lnTo>
                    <a:pt x="664" y="468"/>
                  </a:lnTo>
                  <a:lnTo>
                    <a:pt x="699" y="438"/>
                  </a:lnTo>
                  <a:lnTo>
                    <a:pt x="735" y="409"/>
                  </a:lnTo>
                  <a:lnTo>
                    <a:pt x="771" y="381"/>
                  </a:lnTo>
                  <a:lnTo>
                    <a:pt x="808" y="354"/>
                  </a:lnTo>
                  <a:lnTo>
                    <a:pt x="847" y="327"/>
                  </a:lnTo>
                  <a:lnTo>
                    <a:pt x="885" y="302"/>
                  </a:lnTo>
                  <a:lnTo>
                    <a:pt x="924" y="278"/>
                  </a:lnTo>
                  <a:lnTo>
                    <a:pt x="964" y="254"/>
                  </a:lnTo>
                  <a:lnTo>
                    <a:pt x="1004" y="232"/>
                  </a:lnTo>
                  <a:lnTo>
                    <a:pt x="1046" y="210"/>
                  </a:lnTo>
                  <a:lnTo>
                    <a:pt x="1087" y="189"/>
                  </a:lnTo>
                  <a:lnTo>
                    <a:pt x="1129" y="170"/>
                  </a:lnTo>
                  <a:lnTo>
                    <a:pt x="1172" y="151"/>
                  </a:lnTo>
                  <a:lnTo>
                    <a:pt x="1216" y="133"/>
                  </a:lnTo>
                  <a:lnTo>
                    <a:pt x="1260" y="116"/>
                  </a:lnTo>
                  <a:lnTo>
                    <a:pt x="1304" y="100"/>
                  </a:lnTo>
                  <a:lnTo>
                    <a:pt x="1348" y="86"/>
                  </a:lnTo>
                  <a:lnTo>
                    <a:pt x="1394" y="73"/>
                  </a:lnTo>
                  <a:lnTo>
                    <a:pt x="1440" y="60"/>
                  </a:lnTo>
                  <a:lnTo>
                    <a:pt x="1486" y="49"/>
                  </a:lnTo>
                  <a:lnTo>
                    <a:pt x="1532" y="39"/>
                  </a:lnTo>
                  <a:lnTo>
                    <a:pt x="1580" y="30"/>
                  </a:lnTo>
                  <a:lnTo>
                    <a:pt x="1627" y="22"/>
                  </a:lnTo>
                  <a:lnTo>
                    <a:pt x="1675" y="16"/>
                  </a:lnTo>
                  <a:lnTo>
                    <a:pt x="1724" y="10"/>
                  </a:lnTo>
                  <a:lnTo>
                    <a:pt x="1772" y="6"/>
                  </a:lnTo>
                  <a:lnTo>
                    <a:pt x="1821" y="3"/>
                  </a:lnTo>
                  <a:lnTo>
                    <a:pt x="1870" y="1"/>
                  </a:lnTo>
                  <a:lnTo>
                    <a:pt x="1920" y="0"/>
                  </a:lnTo>
                  <a:lnTo>
                    <a:pt x="1920" y="58"/>
                  </a:lnTo>
                  <a:lnTo>
                    <a:pt x="1871" y="59"/>
                  </a:lnTo>
                  <a:lnTo>
                    <a:pt x="1824" y="61"/>
                  </a:lnTo>
                  <a:lnTo>
                    <a:pt x="1777" y="64"/>
                  </a:lnTo>
                  <a:lnTo>
                    <a:pt x="1730" y="68"/>
                  </a:lnTo>
                  <a:lnTo>
                    <a:pt x="1682" y="73"/>
                  </a:lnTo>
                  <a:lnTo>
                    <a:pt x="1636" y="80"/>
                  </a:lnTo>
                  <a:lnTo>
                    <a:pt x="1590" y="87"/>
                  </a:lnTo>
                  <a:lnTo>
                    <a:pt x="1545" y="96"/>
                  </a:lnTo>
                  <a:lnTo>
                    <a:pt x="1499" y="106"/>
                  </a:lnTo>
                  <a:lnTo>
                    <a:pt x="1455" y="117"/>
                  </a:lnTo>
                  <a:lnTo>
                    <a:pt x="1410" y="129"/>
                  </a:lnTo>
                  <a:lnTo>
                    <a:pt x="1367" y="142"/>
                  </a:lnTo>
                  <a:lnTo>
                    <a:pt x="1322" y="157"/>
                  </a:lnTo>
                  <a:lnTo>
                    <a:pt x="1280" y="172"/>
                  </a:lnTo>
                  <a:lnTo>
                    <a:pt x="1237" y="188"/>
                  </a:lnTo>
                  <a:lnTo>
                    <a:pt x="1196" y="205"/>
                  </a:lnTo>
                  <a:lnTo>
                    <a:pt x="1153" y="223"/>
                  </a:lnTo>
                  <a:lnTo>
                    <a:pt x="1113" y="242"/>
                  </a:lnTo>
                  <a:lnTo>
                    <a:pt x="1073" y="262"/>
                  </a:lnTo>
                  <a:lnTo>
                    <a:pt x="1033" y="283"/>
                  </a:lnTo>
                  <a:lnTo>
                    <a:pt x="993" y="305"/>
                  </a:lnTo>
                  <a:lnTo>
                    <a:pt x="954" y="327"/>
                  </a:lnTo>
                  <a:lnTo>
                    <a:pt x="917" y="352"/>
                  </a:lnTo>
                  <a:lnTo>
                    <a:pt x="879" y="377"/>
                  </a:lnTo>
                  <a:lnTo>
                    <a:pt x="843" y="402"/>
                  </a:lnTo>
                  <a:lnTo>
                    <a:pt x="806" y="428"/>
                  </a:lnTo>
                  <a:lnTo>
                    <a:pt x="771" y="455"/>
                  </a:lnTo>
                  <a:lnTo>
                    <a:pt x="736" y="483"/>
                  </a:lnTo>
                  <a:lnTo>
                    <a:pt x="702" y="512"/>
                  </a:lnTo>
                  <a:lnTo>
                    <a:pt x="669" y="542"/>
                  </a:lnTo>
                  <a:lnTo>
                    <a:pt x="635" y="572"/>
                  </a:lnTo>
                  <a:lnTo>
                    <a:pt x="603" y="604"/>
                  </a:lnTo>
                  <a:lnTo>
                    <a:pt x="562" y="5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598" y="954"/>
              <a:ext cx="961" cy="942"/>
            </a:xfrm>
            <a:custGeom>
              <a:avLst/>
              <a:gdLst>
                <a:gd name="T0" fmla="*/ 39 w 4806"/>
                <a:gd name="T1" fmla="*/ 2553 h 4707"/>
                <a:gd name="T2" fmla="*/ 29 w 4806"/>
                <a:gd name="T3" fmla="*/ 2378 h 4707"/>
                <a:gd name="T4" fmla="*/ 161 w 4806"/>
                <a:gd name="T5" fmla="*/ 2424 h 4707"/>
                <a:gd name="T6" fmla="*/ 326 w 4806"/>
                <a:gd name="T7" fmla="*/ 2185 h 4707"/>
                <a:gd name="T8" fmla="*/ 147 w 4806"/>
                <a:gd name="T9" fmla="*/ 1623 h 4707"/>
                <a:gd name="T10" fmla="*/ 331 w 4806"/>
                <a:gd name="T11" fmla="*/ 1664 h 4707"/>
                <a:gd name="T12" fmla="*/ 155 w 4806"/>
                <a:gd name="T13" fmla="*/ 1726 h 4707"/>
                <a:gd name="T14" fmla="*/ 485 w 4806"/>
                <a:gd name="T15" fmla="*/ 1299 h 4707"/>
                <a:gd name="T16" fmla="*/ 495 w 4806"/>
                <a:gd name="T17" fmla="*/ 1495 h 4707"/>
                <a:gd name="T18" fmla="*/ 542 w 4806"/>
                <a:gd name="T19" fmla="*/ 902 h 4707"/>
                <a:gd name="T20" fmla="*/ 786 w 4806"/>
                <a:gd name="T21" fmla="*/ 1114 h 4707"/>
                <a:gd name="T22" fmla="*/ 679 w 4806"/>
                <a:gd name="T23" fmla="*/ 1194 h 4707"/>
                <a:gd name="T24" fmla="*/ 605 w 4806"/>
                <a:gd name="T25" fmla="*/ 831 h 4707"/>
                <a:gd name="T26" fmla="*/ 976 w 4806"/>
                <a:gd name="T27" fmla="*/ 842 h 4707"/>
                <a:gd name="T28" fmla="*/ 1386 w 4806"/>
                <a:gd name="T29" fmla="*/ 603 h 4707"/>
                <a:gd name="T30" fmla="*/ 1265 w 4806"/>
                <a:gd name="T31" fmla="*/ 348 h 4707"/>
                <a:gd name="T32" fmla="*/ 1179 w 4806"/>
                <a:gd name="T33" fmla="*/ 370 h 4707"/>
                <a:gd name="T34" fmla="*/ 1187 w 4806"/>
                <a:gd name="T35" fmla="*/ 543 h 4707"/>
                <a:gd name="T36" fmla="*/ 1703 w 4806"/>
                <a:gd name="T37" fmla="*/ 443 h 4707"/>
                <a:gd name="T38" fmla="*/ 1597 w 4806"/>
                <a:gd name="T39" fmla="*/ 162 h 4707"/>
                <a:gd name="T40" fmla="*/ 2128 w 4806"/>
                <a:gd name="T41" fmla="*/ 348 h 4707"/>
                <a:gd name="T42" fmla="*/ 1854 w 4806"/>
                <a:gd name="T43" fmla="*/ 387 h 4707"/>
                <a:gd name="T44" fmla="*/ 2458 w 4806"/>
                <a:gd name="T45" fmla="*/ 15 h 4707"/>
                <a:gd name="T46" fmla="*/ 2468 w 4806"/>
                <a:gd name="T47" fmla="*/ 321 h 4707"/>
                <a:gd name="T48" fmla="*/ 2223 w 4806"/>
                <a:gd name="T49" fmla="*/ 9 h 4707"/>
                <a:gd name="T50" fmla="*/ 2871 w 4806"/>
                <a:gd name="T51" fmla="*/ 384 h 4707"/>
                <a:gd name="T52" fmla="*/ 2762 w 4806"/>
                <a:gd name="T53" fmla="*/ 73 h 4707"/>
                <a:gd name="T54" fmla="*/ 2925 w 4806"/>
                <a:gd name="T55" fmla="*/ 124 h 4707"/>
                <a:gd name="T56" fmla="*/ 3120 w 4806"/>
                <a:gd name="T57" fmla="*/ 449 h 4707"/>
                <a:gd name="T58" fmla="*/ 3382 w 4806"/>
                <a:gd name="T59" fmla="*/ 196 h 4707"/>
                <a:gd name="T60" fmla="*/ 3614 w 4806"/>
                <a:gd name="T61" fmla="*/ 746 h 4707"/>
                <a:gd name="T62" fmla="*/ 3657 w 4806"/>
                <a:gd name="T63" fmla="*/ 449 h 4707"/>
                <a:gd name="T64" fmla="*/ 3821 w 4806"/>
                <a:gd name="T65" fmla="*/ 504 h 4707"/>
                <a:gd name="T66" fmla="*/ 4037 w 4806"/>
                <a:gd name="T67" fmla="*/ 981 h 4707"/>
                <a:gd name="T68" fmla="*/ 4198 w 4806"/>
                <a:gd name="T69" fmla="*/ 796 h 4707"/>
                <a:gd name="T70" fmla="*/ 4072 w 4806"/>
                <a:gd name="T71" fmla="*/ 1179 h 4707"/>
                <a:gd name="T72" fmla="*/ 4360 w 4806"/>
                <a:gd name="T73" fmla="*/ 1157 h 4707"/>
                <a:gd name="T74" fmla="*/ 4344 w 4806"/>
                <a:gd name="T75" fmla="*/ 1085 h 4707"/>
                <a:gd name="T76" fmla="*/ 4319 w 4806"/>
                <a:gd name="T77" fmla="*/ 1587 h 4707"/>
                <a:gd name="T78" fmla="*/ 4696 w 4806"/>
                <a:gd name="T79" fmla="*/ 1713 h 4707"/>
                <a:gd name="T80" fmla="*/ 4424 w 4806"/>
                <a:gd name="T81" fmla="*/ 1830 h 4707"/>
                <a:gd name="T82" fmla="*/ 4415 w 4806"/>
                <a:gd name="T83" fmla="*/ 1774 h 4707"/>
                <a:gd name="T84" fmla="*/ 4671 w 4806"/>
                <a:gd name="T85" fmla="*/ 1668 h 4707"/>
                <a:gd name="T86" fmla="*/ 4516 w 4806"/>
                <a:gd name="T87" fmla="*/ 2206 h 4707"/>
                <a:gd name="T88" fmla="*/ 4754 w 4806"/>
                <a:gd name="T89" fmla="*/ 1985 h 4707"/>
                <a:gd name="T90" fmla="*/ 4663 w 4806"/>
                <a:gd name="T91" fmla="*/ 2157 h 4707"/>
                <a:gd name="T92" fmla="*/ 4461 w 4806"/>
                <a:gd name="T93" fmla="*/ 2530 h 4707"/>
                <a:gd name="T94" fmla="*/ 4728 w 4806"/>
                <a:gd name="T95" fmla="*/ 2599 h 4707"/>
                <a:gd name="T96" fmla="*/ 4786 w 4806"/>
                <a:gd name="T97" fmla="*/ 2481 h 4707"/>
                <a:gd name="T98" fmla="*/ 4482 w 4806"/>
                <a:gd name="T99" fmla="*/ 2403 h 4707"/>
                <a:gd name="T100" fmla="*/ 4425 w 4806"/>
                <a:gd name="T101" fmla="*/ 2907 h 4707"/>
                <a:gd name="T102" fmla="*/ 4282 w 4806"/>
                <a:gd name="T103" fmla="*/ 3336 h 4707"/>
                <a:gd name="T104" fmla="*/ 4373 w 4806"/>
                <a:gd name="T105" fmla="*/ 3060 h 4707"/>
                <a:gd name="T106" fmla="*/ 4333 w 4806"/>
                <a:gd name="T107" fmla="*/ 3799 h 4707"/>
                <a:gd name="T108" fmla="*/ 4087 w 4806"/>
                <a:gd name="T109" fmla="*/ 3639 h 4707"/>
                <a:gd name="T110" fmla="*/ 4408 w 4806"/>
                <a:gd name="T111" fmla="*/ 3706 h 4707"/>
                <a:gd name="T112" fmla="*/ 3917 w 4806"/>
                <a:gd name="T113" fmla="*/ 3825 h 4707"/>
                <a:gd name="T114" fmla="*/ 4225 w 4806"/>
                <a:gd name="T115" fmla="*/ 3968 h 4707"/>
                <a:gd name="T116" fmla="*/ 3293 w 4806"/>
                <a:gd name="T117" fmla="*/ 4156 h 4707"/>
                <a:gd name="T118" fmla="*/ 3627 w 4806"/>
                <a:gd name="T119" fmla="*/ 4239 h 4707"/>
                <a:gd name="T120" fmla="*/ 3457 w 4806"/>
                <a:gd name="T121" fmla="*/ 4243 h 4707"/>
                <a:gd name="T122" fmla="*/ 3256 w 4806"/>
                <a:gd name="T123" fmla="*/ 4310 h 4707"/>
                <a:gd name="T124" fmla="*/ 3047 w 4806"/>
                <a:gd name="T125" fmla="*/ 4400 h 4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06" h="4707">
                  <a:moveTo>
                    <a:pt x="344" y="2261"/>
                  </a:moveTo>
                  <a:lnTo>
                    <a:pt x="353" y="2261"/>
                  </a:lnTo>
                  <a:lnTo>
                    <a:pt x="353" y="2351"/>
                  </a:lnTo>
                  <a:lnTo>
                    <a:pt x="339" y="2360"/>
                  </a:lnTo>
                  <a:lnTo>
                    <a:pt x="320" y="2374"/>
                  </a:lnTo>
                  <a:lnTo>
                    <a:pt x="295" y="2391"/>
                  </a:lnTo>
                  <a:lnTo>
                    <a:pt x="266" y="2413"/>
                  </a:lnTo>
                  <a:lnTo>
                    <a:pt x="236" y="2434"/>
                  </a:lnTo>
                  <a:lnTo>
                    <a:pt x="214" y="2450"/>
                  </a:lnTo>
                  <a:lnTo>
                    <a:pt x="200" y="2462"/>
                  </a:lnTo>
                  <a:lnTo>
                    <a:pt x="193" y="2470"/>
                  </a:lnTo>
                  <a:lnTo>
                    <a:pt x="190" y="2475"/>
                  </a:lnTo>
                  <a:lnTo>
                    <a:pt x="188" y="2483"/>
                  </a:lnTo>
                  <a:lnTo>
                    <a:pt x="186" y="2492"/>
                  </a:lnTo>
                  <a:lnTo>
                    <a:pt x="186" y="2502"/>
                  </a:lnTo>
                  <a:lnTo>
                    <a:pt x="290" y="2502"/>
                  </a:lnTo>
                  <a:lnTo>
                    <a:pt x="306" y="2501"/>
                  </a:lnTo>
                  <a:lnTo>
                    <a:pt x="318" y="2499"/>
                  </a:lnTo>
                  <a:lnTo>
                    <a:pt x="323" y="2498"/>
                  </a:lnTo>
                  <a:lnTo>
                    <a:pt x="328" y="2497"/>
                  </a:lnTo>
                  <a:lnTo>
                    <a:pt x="331" y="2495"/>
                  </a:lnTo>
                  <a:lnTo>
                    <a:pt x="334" y="2493"/>
                  </a:lnTo>
                  <a:lnTo>
                    <a:pt x="336" y="2489"/>
                  </a:lnTo>
                  <a:lnTo>
                    <a:pt x="338" y="2486"/>
                  </a:lnTo>
                  <a:lnTo>
                    <a:pt x="340" y="2482"/>
                  </a:lnTo>
                  <a:lnTo>
                    <a:pt x="341" y="2477"/>
                  </a:lnTo>
                  <a:lnTo>
                    <a:pt x="343" y="2465"/>
                  </a:lnTo>
                  <a:lnTo>
                    <a:pt x="344" y="2450"/>
                  </a:lnTo>
                  <a:lnTo>
                    <a:pt x="353" y="2450"/>
                  </a:lnTo>
                  <a:lnTo>
                    <a:pt x="353" y="2601"/>
                  </a:lnTo>
                  <a:lnTo>
                    <a:pt x="344" y="2601"/>
                  </a:lnTo>
                  <a:lnTo>
                    <a:pt x="343" y="2586"/>
                  </a:lnTo>
                  <a:lnTo>
                    <a:pt x="341" y="2575"/>
                  </a:lnTo>
                  <a:lnTo>
                    <a:pt x="340" y="2570"/>
                  </a:lnTo>
                  <a:lnTo>
                    <a:pt x="338" y="2566"/>
                  </a:lnTo>
                  <a:lnTo>
                    <a:pt x="336" y="2562"/>
                  </a:lnTo>
                  <a:lnTo>
                    <a:pt x="334" y="2560"/>
                  </a:lnTo>
                  <a:lnTo>
                    <a:pt x="331" y="2558"/>
                  </a:lnTo>
                  <a:lnTo>
                    <a:pt x="328" y="2556"/>
                  </a:lnTo>
                  <a:lnTo>
                    <a:pt x="324" y="2554"/>
                  </a:lnTo>
                  <a:lnTo>
                    <a:pt x="318" y="2553"/>
                  </a:lnTo>
                  <a:lnTo>
                    <a:pt x="306" y="2551"/>
                  </a:lnTo>
                  <a:lnTo>
                    <a:pt x="290" y="2551"/>
                  </a:lnTo>
                  <a:lnTo>
                    <a:pt x="69" y="2551"/>
                  </a:lnTo>
                  <a:lnTo>
                    <a:pt x="52" y="2551"/>
                  </a:lnTo>
                  <a:lnTo>
                    <a:pt x="39" y="2553"/>
                  </a:lnTo>
                  <a:lnTo>
                    <a:pt x="34" y="2554"/>
                  </a:lnTo>
                  <a:lnTo>
                    <a:pt x="30" y="2556"/>
                  </a:lnTo>
                  <a:lnTo>
                    <a:pt x="27" y="2558"/>
                  </a:lnTo>
                  <a:lnTo>
                    <a:pt x="24" y="2560"/>
                  </a:lnTo>
                  <a:lnTo>
                    <a:pt x="22" y="2562"/>
                  </a:lnTo>
                  <a:lnTo>
                    <a:pt x="20" y="2566"/>
                  </a:lnTo>
                  <a:lnTo>
                    <a:pt x="18" y="2570"/>
                  </a:lnTo>
                  <a:lnTo>
                    <a:pt x="17" y="2574"/>
                  </a:lnTo>
                  <a:lnTo>
                    <a:pt x="15" y="2586"/>
                  </a:lnTo>
                  <a:lnTo>
                    <a:pt x="14" y="2601"/>
                  </a:lnTo>
                  <a:lnTo>
                    <a:pt x="4" y="2601"/>
                  </a:lnTo>
                  <a:lnTo>
                    <a:pt x="4" y="2450"/>
                  </a:lnTo>
                  <a:lnTo>
                    <a:pt x="14" y="2450"/>
                  </a:lnTo>
                  <a:lnTo>
                    <a:pt x="15" y="2465"/>
                  </a:lnTo>
                  <a:lnTo>
                    <a:pt x="17" y="2477"/>
                  </a:lnTo>
                  <a:lnTo>
                    <a:pt x="18" y="2482"/>
                  </a:lnTo>
                  <a:lnTo>
                    <a:pt x="20" y="2486"/>
                  </a:lnTo>
                  <a:lnTo>
                    <a:pt x="22" y="2489"/>
                  </a:lnTo>
                  <a:lnTo>
                    <a:pt x="24" y="2493"/>
                  </a:lnTo>
                  <a:lnTo>
                    <a:pt x="27" y="2495"/>
                  </a:lnTo>
                  <a:lnTo>
                    <a:pt x="30" y="2497"/>
                  </a:lnTo>
                  <a:lnTo>
                    <a:pt x="34" y="2498"/>
                  </a:lnTo>
                  <a:lnTo>
                    <a:pt x="39" y="2499"/>
                  </a:lnTo>
                  <a:lnTo>
                    <a:pt x="52" y="2501"/>
                  </a:lnTo>
                  <a:lnTo>
                    <a:pt x="69" y="2502"/>
                  </a:lnTo>
                  <a:lnTo>
                    <a:pt x="165" y="2502"/>
                  </a:lnTo>
                  <a:lnTo>
                    <a:pt x="165" y="2488"/>
                  </a:lnTo>
                  <a:lnTo>
                    <a:pt x="164" y="2477"/>
                  </a:lnTo>
                  <a:lnTo>
                    <a:pt x="163" y="2468"/>
                  </a:lnTo>
                  <a:lnTo>
                    <a:pt x="162" y="2462"/>
                  </a:lnTo>
                  <a:lnTo>
                    <a:pt x="159" y="2456"/>
                  </a:lnTo>
                  <a:lnTo>
                    <a:pt x="156" y="2450"/>
                  </a:lnTo>
                  <a:lnTo>
                    <a:pt x="151" y="2444"/>
                  </a:lnTo>
                  <a:lnTo>
                    <a:pt x="146" y="2438"/>
                  </a:lnTo>
                  <a:lnTo>
                    <a:pt x="140" y="2431"/>
                  </a:lnTo>
                  <a:lnTo>
                    <a:pt x="133" y="2426"/>
                  </a:lnTo>
                  <a:lnTo>
                    <a:pt x="126" y="2421"/>
                  </a:lnTo>
                  <a:lnTo>
                    <a:pt x="119" y="2416"/>
                  </a:lnTo>
                  <a:lnTo>
                    <a:pt x="111" y="2412"/>
                  </a:lnTo>
                  <a:lnTo>
                    <a:pt x="101" y="2408"/>
                  </a:lnTo>
                  <a:lnTo>
                    <a:pt x="88" y="2402"/>
                  </a:lnTo>
                  <a:lnTo>
                    <a:pt x="73" y="2396"/>
                  </a:lnTo>
                  <a:lnTo>
                    <a:pt x="58" y="2391"/>
                  </a:lnTo>
                  <a:lnTo>
                    <a:pt x="46" y="2386"/>
                  </a:lnTo>
                  <a:lnTo>
                    <a:pt x="36" y="2381"/>
                  </a:lnTo>
                  <a:lnTo>
                    <a:pt x="29" y="2378"/>
                  </a:lnTo>
                  <a:lnTo>
                    <a:pt x="24" y="2373"/>
                  </a:lnTo>
                  <a:lnTo>
                    <a:pt x="18" y="2368"/>
                  </a:lnTo>
                  <a:lnTo>
                    <a:pt x="13" y="2362"/>
                  </a:lnTo>
                  <a:lnTo>
                    <a:pt x="9" y="2354"/>
                  </a:lnTo>
                  <a:lnTo>
                    <a:pt x="5" y="2346"/>
                  </a:lnTo>
                  <a:lnTo>
                    <a:pt x="2" y="2336"/>
                  </a:lnTo>
                  <a:lnTo>
                    <a:pt x="1" y="2327"/>
                  </a:lnTo>
                  <a:lnTo>
                    <a:pt x="0" y="2316"/>
                  </a:lnTo>
                  <a:lnTo>
                    <a:pt x="1" y="2307"/>
                  </a:lnTo>
                  <a:lnTo>
                    <a:pt x="2" y="2298"/>
                  </a:lnTo>
                  <a:lnTo>
                    <a:pt x="4" y="2291"/>
                  </a:lnTo>
                  <a:lnTo>
                    <a:pt x="7" y="2285"/>
                  </a:lnTo>
                  <a:lnTo>
                    <a:pt x="11" y="2281"/>
                  </a:lnTo>
                  <a:lnTo>
                    <a:pt x="16" y="2278"/>
                  </a:lnTo>
                  <a:lnTo>
                    <a:pt x="21" y="2276"/>
                  </a:lnTo>
                  <a:lnTo>
                    <a:pt x="28" y="2275"/>
                  </a:lnTo>
                  <a:lnTo>
                    <a:pt x="33" y="2276"/>
                  </a:lnTo>
                  <a:lnTo>
                    <a:pt x="37" y="2277"/>
                  </a:lnTo>
                  <a:lnTo>
                    <a:pt x="41" y="2280"/>
                  </a:lnTo>
                  <a:lnTo>
                    <a:pt x="45" y="2283"/>
                  </a:lnTo>
                  <a:lnTo>
                    <a:pt x="48" y="2287"/>
                  </a:lnTo>
                  <a:lnTo>
                    <a:pt x="50" y="2291"/>
                  </a:lnTo>
                  <a:lnTo>
                    <a:pt x="51" y="2296"/>
                  </a:lnTo>
                  <a:lnTo>
                    <a:pt x="52" y="2301"/>
                  </a:lnTo>
                  <a:lnTo>
                    <a:pt x="51" y="2306"/>
                  </a:lnTo>
                  <a:lnTo>
                    <a:pt x="50" y="2312"/>
                  </a:lnTo>
                  <a:lnTo>
                    <a:pt x="47" y="2318"/>
                  </a:lnTo>
                  <a:lnTo>
                    <a:pt x="44" y="2326"/>
                  </a:lnTo>
                  <a:lnTo>
                    <a:pt x="41" y="2333"/>
                  </a:lnTo>
                  <a:lnTo>
                    <a:pt x="38" y="2339"/>
                  </a:lnTo>
                  <a:lnTo>
                    <a:pt x="37" y="2343"/>
                  </a:lnTo>
                  <a:lnTo>
                    <a:pt x="36" y="2347"/>
                  </a:lnTo>
                  <a:lnTo>
                    <a:pt x="37" y="2351"/>
                  </a:lnTo>
                  <a:lnTo>
                    <a:pt x="38" y="2354"/>
                  </a:lnTo>
                  <a:lnTo>
                    <a:pt x="41" y="2358"/>
                  </a:lnTo>
                  <a:lnTo>
                    <a:pt x="45" y="2361"/>
                  </a:lnTo>
                  <a:lnTo>
                    <a:pt x="51" y="2364"/>
                  </a:lnTo>
                  <a:lnTo>
                    <a:pt x="60" y="2368"/>
                  </a:lnTo>
                  <a:lnTo>
                    <a:pt x="74" y="2373"/>
                  </a:lnTo>
                  <a:lnTo>
                    <a:pt x="90" y="2379"/>
                  </a:lnTo>
                  <a:lnTo>
                    <a:pt x="105" y="2386"/>
                  </a:lnTo>
                  <a:lnTo>
                    <a:pt x="119" y="2393"/>
                  </a:lnTo>
                  <a:lnTo>
                    <a:pt x="132" y="2400"/>
                  </a:lnTo>
                  <a:lnTo>
                    <a:pt x="143" y="2407"/>
                  </a:lnTo>
                  <a:lnTo>
                    <a:pt x="153" y="2416"/>
                  </a:lnTo>
                  <a:lnTo>
                    <a:pt x="161" y="2424"/>
                  </a:lnTo>
                  <a:lnTo>
                    <a:pt x="168" y="2433"/>
                  </a:lnTo>
                  <a:lnTo>
                    <a:pt x="173" y="2442"/>
                  </a:lnTo>
                  <a:lnTo>
                    <a:pt x="175" y="2436"/>
                  </a:lnTo>
                  <a:lnTo>
                    <a:pt x="178" y="2429"/>
                  </a:lnTo>
                  <a:lnTo>
                    <a:pt x="184" y="2422"/>
                  </a:lnTo>
                  <a:lnTo>
                    <a:pt x="191" y="2414"/>
                  </a:lnTo>
                  <a:lnTo>
                    <a:pt x="200" y="2406"/>
                  </a:lnTo>
                  <a:lnTo>
                    <a:pt x="210" y="2397"/>
                  </a:lnTo>
                  <a:lnTo>
                    <a:pt x="222" y="2388"/>
                  </a:lnTo>
                  <a:lnTo>
                    <a:pt x="237" y="2378"/>
                  </a:lnTo>
                  <a:lnTo>
                    <a:pt x="266" y="2357"/>
                  </a:lnTo>
                  <a:lnTo>
                    <a:pt x="290" y="2340"/>
                  </a:lnTo>
                  <a:lnTo>
                    <a:pt x="309" y="2325"/>
                  </a:lnTo>
                  <a:lnTo>
                    <a:pt x="322" y="2313"/>
                  </a:lnTo>
                  <a:lnTo>
                    <a:pt x="327" y="2308"/>
                  </a:lnTo>
                  <a:lnTo>
                    <a:pt x="331" y="2301"/>
                  </a:lnTo>
                  <a:lnTo>
                    <a:pt x="335" y="2296"/>
                  </a:lnTo>
                  <a:lnTo>
                    <a:pt x="338" y="2289"/>
                  </a:lnTo>
                  <a:lnTo>
                    <a:pt x="341" y="2283"/>
                  </a:lnTo>
                  <a:lnTo>
                    <a:pt x="342" y="2276"/>
                  </a:lnTo>
                  <a:lnTo>
                    <a:pt x="344" y="2268"/>
                  </a:lnTo>
                  <a:lnTo>
                    <a:pt x="344" y="2261"/>
                  </a:lnTo>
                  <a:close/>
                  <a:moveTo>
                    <a:pt x="275" y="1981"/>
                  </a:moveTo>
                  <a:lnTo>
                    <a:pt x="257" y="2114"/>
                  </a:lnTo>
                  <a:lnTo>
                    <a:pt x="308" y="2146"/>
                  </a:lnTo>
                  <a:lnTo>
                    <a:pt x="316" y="2152"/>
                  </a:lnTo>
                  <a:lnTo>
                    <a:pt x="324" y="2155"/>
                  </a:lnTo>
                  <a:lnTo>
                    <a:pt x="331" y="2158"/>
                  </a:lnTo>
                  <a:lnTo>
                    <a:pt x="336" y="2159"/>
                  </a:lnTo>
                  <a:lnTo>
                    <a:pt x="340" y="2159"/>
                  </a:lnTo>
                  <a:lnTo>
                    <a:pt x="344" y="2158"/>
                  </a:lnTo>
                  <a:lnTo>
                    <a:pt x="348" y="2157"/>
                  </a:lnTo>
                  <a:lnTo>
                    <a:pt x="351" y="2154"/>
                  </a:lnTo>
                  <a:lnTo>
                    <a:pt x="355" y="2149"/>
                  </a:lnTo>
                  <a:lnTo>
                    <a:pt x="358" y="2143"/>
                  </a:lnTo>
                  <a:lnTo>
                    <a:pt x="361" y="2134"/>
                  </a:lnTo>
                  <a:lnTo>
                    <a:pt x="363" y="2122"/>
                  </a:lnTo>
                  <a:lnTo>
                    <a:pt x="373" y="2124"/>
                  </a:lnTo>
                  <a:lnTo>
                    <a:pt x="358" y="2232"/>
                  </a:lnTo>
                  <a:lnTo>
                    <a:pt x="348" y="2231"/>
                  </a:lnTo>
                  <a:lnTo>
                    <a:pt x="348" y="2221"/>
                  </a:lnTo>
                  <a:lnTo>
                    <a:pt x="346" y="2212"/>
                  </a:lnTo>
                  <a:lnTo>
                    <a:pt x="345" y="2206"/>
                  </a:lnTo>
                  <a:lnTo>
                    <a:pt x="342" y="2201"/>
                  </a:lnTo>
                  <a:lnTo>
                    <a:pt x="336" y="2194"/>
                  </a:lnTo>
                  <a:lnTo>
                    <a:pt x="326" y="2185"/>
                  </a:lnTo>
                  <a:lnTo>
                    <a:pt x="313" y="2176"/>
                  </a:lnTo>
                  <a:lnTo>
                    <a:pt x="297" y="2166"/>
                  </a:lnTo>
                  <a:lnTo>
                    <a:pt x="29" y="2004"/>
                  </a:lnTo>
                  <a:lnTo>
                    <a:pt x="30" y="1995"/>
                  </a:lnTo>
                  <a:lnTo>
                    <a:pt x="335" y="1915"/>
                  </a:lnTo>
                  <a:lnTo>
                    <a:pt x="352" y="1910"/>
                  </a:lnTo>
                  <a:lnTo>
                    <a:pt x="365" y="1905"/>
                  </a:lnTo>
                  <a:lnTo>
                    <a:pt x="376" y="1900"/>
                  </a:lnTo>
                  <a:lnTo>
                    <a:pt x="383" y="1895"/>
                  </a:lnTo>
                  <a:lnTo>
                    <a:pt x="389" y="1889"/>
                  </a:lnTo>
                  <a:lnTo>
                    <a:pt x="393" y="1882"/>
                  </a:lnTo>
                  <a:lnTo>
                    <a:pt x="397" y="1873"/>
                  </a:lnTo>
                  <a:lnTo>
                    <a:pt x="400" y="1864"/>
                  </a:lnTo>
                  <a:lnTo>
                    <a:pt x="409" y="1865"/>
                  </a:lnTo>
                  <a:lnTo>
                    <a:pt x="390" y="2002"/>
                  </a:lnTo>
                  <a:lnTo>
                    <a:pt x="381" y="2000"/>
                  </a:lnTo>
                  <a:lnTo>
                    <a:pt x="381" y="1991"/>
                  </a:lnTo>
                  <a:lnTo>
                    <a:pt x="381" y="1983"/>
                  </a:lnTo>
                  <a:lnTo>
                    <a:pt x="379" y="1976"/>
                  </a:lnTo>
                  <a:lnTo>
                    <a:pt x="377" y="1972"/>
                  </a:lnTo>
                  <a:lnTo>
                    <a:pt x="375" y="1968"/>
                  </a:lnTo>
                  <a:lnTo>
                    <a:pt x="372" y="1965"/>
                  </a:lnTo>
                  <a:lnTo>
                    <a:pt x="368" y="1963"/>
                  </a:lnTo>
                  <a:lnTo>
                    <a:pt x="364" y="1962"/>
                  </a:lnTo>
                  <a:lnTo>
                    <a:pt x="358" y="1962"/>
                  </a:lnTo>
                  <a:lnTo>
                    <a:pt x="350" y="1963"/>
                  </a:lnTo>
                  <a:lnTo>
                    <a:pt x="340" y="1965"/>
                  </a:lnTo>
                  <a:lnTo>
                    <a:pt x="328" y="1968"/>
                  </a:lnTo>
                  <a:lnTo>
                    <a:pt x="275" y="1981"/>
                  </a:lnTo>
                  <a:close/>
                  <a:moveTo>
                    <a:pt x="256" y="1986"/>
                  </a:moveTo>
                  <a:lnTo>
                    <a:pt x="107" y="2025"/>
                  </a:lnTo>
                  <a:lnTo>
                    <a:pt x="238" y="2104"/>
                  </a:lnTo>
                  <a:lnTo>
                    <a:pt x="256" y="1986"/>
                  </a:lnTo>
                  <a:close/>
                  <a:moveTo>
                    <a:pt x="311" y="1640"/>
                  </a:moveTo>
                  <a:lnTo>
                    <a:pt x="212" y="1604"/>
                  </a:lnTo>
                  <a:lnTo>
                    <a:pt x="199" y="1600"/>
                  </a:lnTo>
                  <a:lnTo>
                    <a:pt x="189" y="1596"/>
                  </a:lnTo>
                  <a:lnTo>
                    <a:pt x="181" y="1595"/>
                  </a:lnTo>
                  <a:lnTo>
                    <a:pt x="175" y="1594"/>
                  </a:lnTo>
                  <a:lnTo>
                    <a:pt x="171" y="1595"/>
                  </a:lnTo>
                  <a:lnTo>
                    <a:pt x="166" y="1597"/>
                  </a:lnTo>
                  <a:lnTo>
                    <a:pt x="162" y="1600"/>
                  </a:lnTo>
                  <a:lnTo>
                    <a:pt x="158" y="1604"/>
                  </a:lnTo>
                  <a:lnTo>
                    <a:pt x="154" y="1609"/>
                  </a:lnTo>
                  <a:lnTo>
                    <a:pt x="150" y="1615"/>
                  </a:lnTo>
                  <a:lnTo>
                    <a:pt x="147" y="1623"/>
                  </a:lnTo>
                  <a:lnTo>
                    <a:pt x="143" y="1632"/>
                  </a:lnTo>
                  <a:lnTo>
                    <a:pt x="134" y="1629"/>
                  </a:lnTo>
                  <a:lnTo>
                    <a:pt x="185" y="1487"/>
                  </a:lnTo>
                  <a:lnTo>
                    <a:pt x="194" y="1491"/>
                  </a:lnTo>
                  <a:lnTo>
                    <a:pt x="191" y="1500"/>
                  </a:lnTo>
                  <a:lnTo>
                    <a:pt x="189" y="1509"/>
                  </a:lnTo>
                  <a:lnTo>
                    <a:pt x="188" y="1516"/>
                  </a:lnTo>
                  <a:lnTo>
                    <a:pt x="187" y="1523"/>
                  </a:lnTo>
                  <a:lnTo>
                    <a:pt x="188" y="1528"/>
                  </a:lnTo>
                  <a:lnTo>
                    <a:pt x="189" y="1533"/>
                  </a:lnTo>
                  <a:lnTo>
                    <a:pt x="192" y="1537"/>
                  </a:lnTo>
                  <a:lnTo>
                    <a:pt x="195" y="1541"/>
                  </a:lnTo>
                  <a:lnTo>
                    <a:pt x="200" y="1544"/>
                  </a:lnTo>
                  <a:lnTo>
                    <a:pt x="207" y="1548"/>
                  </a:lnTo>
                  <a:lnTo>
                    <a:pt x="217" y="1552"/>
                  </a:lnTo>
                  <a:lnTo>
                    <a:pt x="229" y="1557"/>
                  </a:lnTo>
                  <a:lnTo>
                    <a:pt x="436" y="1632"/>
                  </a:lnTo>
                  <a:lnTo>
                    <a:pt x="448" y="1637"/>
                  </a:lnTo>
                  <a:lnTo>
                    <a:pt x="459" y="1640"/>
                  </a:lnTo>
                  <a:lnTo>
                    <a:pt x="467" y="1641"/>
                  </a:lnTo>
                  <a:lnTo>
                    <a:pt x="473" y="1641"/>
                  </a:lnTo>
                  <a:lnTo>
                    <a:pt x="478" y="1640"/>
                  </a:lnTo>
                  <a:lnTo>
                    <a:pt x="482" y="1639"/>
                  </a:lnTo>
                  <a:lnTo>
                    <a:pt x="486" y="1636"/>
                  </a:lnTo>
                  <a:lnTo>
                    <a:pt x="489" y="1632"/>
                  </a:lnTo>
                  <a:lnTo>
                    <a:pt x="493" y="1627"/>
                  </a:lnTo>
                  <a:lnTo>
                    <a:pt x="497" y="1621"/>
                  </a:lnTo>
                  <a:lnTo>
                    <a:pt x="501" y="1613"/>
                  </a:lnTo>
                  <a:lnTo>
                    <a:pt x="505" y="1604"/>
                  </a:lnTo>
                  <a:lnTo>
                    <a:pt x="513" y="1607"/>
                  </a:lnTo>
                  <a:lnTo>
                    <a:pt x="462" y="1749"/>
                  </a:lnTo>
                  <a:lnTo>
                    <a:pt x="453" y="1744"/>
                  </a:lnTo>
                  <a:lnTo>
                    <a:pt x="456" y="1734"/>
                  </a:lnTo>
                  <a:lnTo>
                    <a:pt x="459" y="1726"/>
                  </a:lnTo>
                  <a:lnTo>
                    <a:pt x="460" y="1718"/>
                  </a:lnTo>
                  <a:lnTo>
                    <a:pt x="460" y="1712"/>
                  </a:lnTo>
                  <a:lnTo>
                    <a:pt x="459" y="1707"/>
                  </a:lnTo>
                  <a:lnTo>
                    <a:pt x="458" y="1703"/>
                  </a:lnTo>
                  <a:lnTo>
                    <a:pt x="456" y="1699"/>
                  </a:lnTo>
                  <a:lnTo>
                    <a:pt x="453" y="1695"/>
                  </a:lnTo>
                  <a:lnTo>
                    <a:pt x="449" y="1692"/>
                  </a:lnTo>
                  <a:lnTo>
                    <a:pt x="441" y="1688"/>
                  </a:lnTo>
                  <a:lnTo>
                    <a:pt x="431" y="1683"/>
                  </a:lnTo>
                  <a:lnTo>
                    <a:pt x="418" y="1679"/>
                  </a:lnTo>
                  <a:lnTo>
                    <a:pt x="330" y="1647"/>
                  </a:lnTo>
                  <a:lnTo>
                    <a:pt x="331" y="1664"/>
                  </a:lnTo>
                  <a:lnTo>
                    <a:pt x="332" y="1680"/>
                  </a:lnTo>
                  <a:lnTo>
                    <a:pt x="331" y="1695"/>
                  </a:lnTo>
                  <a:lnTo>
                    <a:pt x="331" y="1709"/>
                  </a:lnTo>
                  <a:lnTo>
                    <a:pt x="329" y="1722"/>
                  </a:lnTo>
                  <a:lnTo>
                    <a:pt x="327" y="1734"/>
                  </a:lnTo>
                  <a:lnTo>
                    <a:pt x="325" y="1746"/>
                  </a:lnTo>
                  <a:lnTo>
                    <a:pt x="321" y="1756"/>
                  </a:lnTo>
                  <a:lnTo>
                    <a:pt x="316" y="1770"/>
                  </a:lnTo>
                  <a:lnTo>
                    <a:pt x="309" y="1781"/>
                  </a:lnTo>
                  <a:lnTo>
                    <a:pt x="302" y="1791"/>
                  </a:lnTo>
                  <a:lnTo>
                    <a:pt x="293" y="1799"/>
                  </a:lnTo>
                  <a:lnTo>
                    <a:pt x="284" y="1805"/>
                  </a:lnTo>
                  <a:lnTo>
                    <a:pt x="276" y="1809"/>
                  </a:lnTo>
                  <a:lnTo>
                    <a:pt x="268" y="1812"/>
                  </a:lnTo>
                  <a:lnTo>
                    <a:pt x="260" y="1812"/>
                  </a:lnTo>
                  <a:lnTo>
                    <a:pt x="251" y="1811"/>
                  </a:lnTo>
                  <a:lnTo>
                    <a:pt x="238" y="1808"/>
                  </a:lnTo>
                  <a:lnTo>
                    <a:pt x="223" y="1804"/>
                  </a:lnTo>
                  <a:lnTo>
                    <a:pt x="204" y="1797"/>
                  </a:lnTo>
                  <a:lnTo>
                    <a:pt x="149" y="1777"/>
                  </a:lnTo>
                  <a:lnTo>
                    <a:pt x="137" y="1773"/>
                  </a:lnTo>
                  <a:lnTo>
                    <a:pt x="126" y="1770"/>
                  </a:lnTo>
                  <a:lnTo>
                    <a:pt x="118" y="1768"/>
                  </a:lnTo>
                  <a:lnTo>
                    <a:pt x="112" y="1768"/>
                  </a:lnTo>
                  <a:lnTo>
                    <a:pt x="108" y="1769"/>
                  </a:lnTo>
                  <a:lnTo>
                    <a:pt x="103" y="1770"/>
                  </a:lnTo>
                  <a:lnTo>
                    <a:pt x="99" y="1773"/>
                  </a:lnTo>
                  <a:lnTo>
                    <a:pt x="95" y="1777"/>
                  </a:lnTo>
                  <a:lnTo>
                    <a:pt x="91" y="1782"/>
                  </a:lnTo>
                  <a:lnTo>
                    <a:pt x="88" y="1789"/>
                  </a:lnTo>
                  <a:lnTo>
                    <a:pt x="84" y="1797"/>
                  </a:lnTo>
                  <a:lnTo>
                    <a:pt x="80" y="1805"/>
                  </a:lnTo>
                  <a:lnTo>
                    <a:pt x="71" y="1802"/>
                  </a:lnTo>
                  <a:lnTo>
                    <a:pt x="123" y="1660"/>
                  </a:lnTo>
                  <a:lnTo>
                    <a:pt x="132" y="1663"/>
                  </a:lnTo>
                  <a:lnTo>
                    <a:pt x="128" y="1673"/>
                  </a:lnTo>
                  <a:lnTo>
                    <a:pt x="126" y="1682"/>
                  </a:lnTo>
                  <a:lnTo>
                    <a:pt x="125" y="1690"/>
                  </a:lnTo>
                  <a:lnTo>
                    <a:pt x="125" y="1696"/>
                  </a:lnTo>
                  <a:lnTo>
                    <a:pt x="125" y="1702"/>
                  </a:lnTo>
                  <a:lnTo>
                    <a:pt x="127" y="1707"/>
                  </a:lnTo>
                  <a:lnTo>
                    <a:pt x="130" y="1712"/>
                  </a:lnTo>
                  <a:lnTo>
                    <a:pt x="133" y="1715"/>
                  </a:lnTo>
                  <a:lnTo>
                    <a:pt x="138" y="1718"/>
                  </a:lnTo>
                  <a:lnTo>
                    <a:pt x="145" y="1722"/>
                  </a:lnTo>
                  <a:lnTo>
                    <a:pt x="155" y="1726"/>
                  </a:lnTo>
                  <a:lnTo>
                    <a:pt x="166" y="1730"/>
                  </a:lnTo>
                  <a:lnTo>
                    <a:pt x="211" y="1747"/>
                  </a:lnTo>
                  <a:lnTo>
                    <a:pt x="226" y="1753"/>
                  </a:lnTo>
                  <a:lnTo>
                    <a:pt x="239" y="1756"/>
                  </a:lnTo>
                  <a:lnTo>
                    <a:pt x="250" y="1759"/>
                  </a:lnTo>
                  <a:lnTo>
                    <a:pt x="259" y="1760"/>
                  </a:lnTo>
                  <a:lnTo>
                    <a:pt x="266" y="1760"/>
                  </a:lnTo>
                  <a:lnTo>
                    <a:pt x="272" y="1759"/>
                  </a:lnTo>
                  <a:lnTo>
                    <a:pt x="279" y="1757"/>
                  </a:lnTo>
                  <a:lnTo>
                    <a:pt x="284" y="1753"/>
                  </a:lnTo>
                  <a:lnTo>
                    <a:pt x="290" y="1748"/>
                  </a:lnTo>
                  <a:lnTo>
                    <a:pt x="294" y="1741"/>
                  </a:lnTo>
                  <a:lnTo>
                    <a:pt x="298" y="1734"/>
                  </a:lnTo>
                  <a:lnTo>
                    <a:pt x="302" y="1726"/>
                  </a:lnTo>
                  <a:lnTo>
                    <a:pt x="305" y="1717"/>
                  </a:lnTo>
                  <a:lnTo>
                    <a:pt x="307" y="1707"/>
                  </a:lnTo>
                  <a:lnTo>
                    <a:pt x="309" y="1697"/>
                  </a:lnTo>
                  <a:lnTo>
                    <a:pt x="311" y="1687"/>
                  </a:lnTo>
                  <a:lnTo>
                    <a:pt x="311" y="1676"/>
                  </a:lnTo>
                  <a:lnTo>
                    <a:pt x="312" y="1664"/>
                  </a:lnTo>
                  <a:lnTo>
                    <a:pt x="312" y="1652"/>
                  </a:lnTo>
                  <a:lnTo>
                    <a:pt x="311" y="1640"/>
                  </a:lnTo>
                  <a:close/>
                  <a:moveTo>
                    <a:pt x="281" y="1325"/>
                  </a:moveTo>
                  <a:lnTo>
                    <a:pt x="402" y="1390"/>
                  </a:lnTo>
                  <a:lnTo>
                    <a:pt x="439" y="1322"/>
                  </a:lnTo>
                  <a:lnTo>
                    <a:pt x="445" y="1310"/>
                  </a:lnTo>
                  <a:lnTo>
                    <a:pt x="449" y="1299"/>
                  </a:lnTo>
                  <a:lnTo>
                    <a:pt x="450" y="1294"/>
                  </a:lnTo>
                  <a:lnTo>
                    <a:pt x="450" y="1290"/>
                  </a:lnTo>
                  <a:lnTo>
                    <a:pt x="450" y="1286"/>
                  </a:lnTo>
                  <a:lnTo>
                    <a:pt x="450" y="1283"/>
                  </a:lnTo>
                  <a:lnTo>
                    <a:pt x="448" y="1278"/>
                  </a:lnTo>
                  <a:lnTo>
                    <a:pt x="446" y="1274"/>
                  </a:lnTo>
                  <a:lnTo>
                    <a:pt x="444" y="1270"/>
                  </a:lnTo>
                  <a:lnTo>
                    <a:pt x="440" y="1266"/>
                  </a:lnTo>
                  <a:lnTo>
                    <a:pt x="432" y="1258"/>
                  </a:lnTo>
                  <a:lnTo>
                    <a:pt x="419" y="1250"/>
                  </a:lnTo>
                  <a:lnTo>
                    <a:pt x="425" y="1242"/>
                  </a:lnTo>
                  <a:lnTo>
                    <a:pt x="531" y="1298"/>
                  </a:lnTo>
                  <a:lnTo>
                    <a:pt x="527" y="1307"/>
                  </a:lnTo>
                  <a:lnTo>
                    <a:pt x="516" y="1303"/>
                  </a:lnTo>
                  <a:lnTo>
                    <a:pt x="507" y="1300"/>
                  </a:lnTo>
                  <a:lnTo>
                    <a:pt x="500" y="1299"/>
                  </a:lnTo>
                  <a:lnTo>
                    <a:pt x="495" y="1298"/>
                  </a:lnTo>
                  <a:lnTo>
                    <a:pt x="490" y="1298"/>
                  </a:lnTo>
                  <a:lnTo>
                    <a:pt x="485" y="1299"/>
                  </a:lnTo>
                  <a:lnTo>
                    <a:pt x="480" y="1302"/>
                  </a:lnTo>
                  <a:lnTo>
                    <a:pt x="475" y="1305"/>
                  </a:lnTo>
                  <a:lnTo>
                    <a:pt x="470" y="1309"/>
                  </a:lnTo>
                  <a:lnTo>
                    <a:pt x="466" y="1315"/>
                  </a:lnTo>
                  <a:lnTo>
                    <a:pt x="461" y="1322"/>
                  </a:lnTo>
                  <a:lnTo>
                    <a:pt x="456" y="1331"/>
                  </a:lnTo>
                  <a:lnTo>
                    <a:pt x="419" y="1399"/>
                  </a:lnTo>
                  <a:lnTo>
                    <a:pt x="521" y="1453"/>
                  </a:lnTo>
                  <a:lnTo>
                    <a:pt x="537" y="1461"/>
                  </a:lnTo>
                  <a:lnTo>
                    <a:pt x="547" y="1464"/>
                  </a:lnTo>
                  <a:lnTo>
                    <a:pt x="552" y="1464"/>
                  </a:lnTo>
                  <a:lnTo>
                    <a:pt x="557" y="1462"/>
                  </a:lnTo>
                  <a:lnTo>
                    <a:pt x="560" y="1459"/>
                  </a:lnTo>
                  <a:lnTo>
                    <a:pt x="562" y="1456"/>
                  </a:lnTo>
                  <a:lnTo>
                    <a:pt x="565" y="1451"/>
                  </a:lnTo>
                  <a:lnTo>
                    <a:pt x="569" y="1446"/>
                  </a:lnTo>
                  <a:lnTo>
                    <a:pt x="596" y="1394"/>
                  </a:lnTo>
                  <a:lnTo>
                    <a:pt x="603" y="1381"/>
                  </a:lnTo>
                  <a:lnTo>
                    <a:pt x="608" y="1370"/>
                  </a:lnTo>
                  <a:lnTo>
                    <a:pt x="612" y="1361"/>
                  </a:lnTo>
                  <a:lnTo>
                    <a:pt x="614" y="1353"/>
                  </a:lnTo>
                  <a:lnTo>
                    <a:pt x="615" y="1346"/>
                  </a:lnTo>
                  <a:lnTo>
                    <a:pt x="615" y="1339"/>
                  </a:lnTo>
                  <a:lnTo>
                    <a:pt x="613" y="1331"/>
                  </a:lnTo>
                  <a:lnTo>
                    <a:pt x="612" y="1323"/>
                  </a:lnTo>
                  <a:lnTo>
                    <a:pt x="607" y="1312"/>
                  </a:lnTo>
                  <a:lnTo>
                    <a:pt x="601" y="1299"/>
                  </a:lnTo>
                  <a:lnTo>
                    <a:pt x="593" y="1286"/>
                  </a:lnTo>
                  <a:lnTo>
                    <a:pt x="584" y="1272"/>
                  </a:lnTo>
                  <a:lnTo>
                    <a:pt x="588" y="1263"/>
                  </a:lnTo>
                  <a:lnTo>
                    <a:pt x="652" y="1330"/>
                  </a:lnTo>
                  <a:lnTo>
                    <a:pt x="526" y="1568"/>
                  </a:lnTo>
                  <a:lnTo>
                    <a:pt x="517" y="1564"/>
                  </a:lnTo>
                  <a:lnTo>
                    <a:pt x="523" y="1552"/>
                  </a:lnTo>
                  <a:lnTo>
                    <a:pt x="525" y="1546"/>
                  </a:lnTo>
                  <a:lnTo>
                    <a:pt x="527" y="1541"/>
                  </a:lnTo>
                  <a:lnTo>
                    <a:pt x="528" y="1535"/>
                  </a:lnTo>
                  <a:lnTo>
                    <a:pt x="529" y="1529"/>
                  </a:lnTo>
                  <a:lnTo>
                    <a:pt x="528" y="1524"/>
                  </a:lnTo>
                  <a:lnTo>
                    <a:pt x="527" y="1520"/>
                  </a:lnTo>
                  <a:lnTo>
                    <a:pt x="526" y="1516"/>
                  </a:lnTo>
                  <a:lnTo>
                    <a:pt x="523" y="1513"/>
                  </a:lnTo>
                  <a:lnTo>
                    <a:pt x="519" y="1509"/>
                  </a:lnTo>
                  <a:lnTo>
                    <a:pt x="513" y="1505"/>
                  </a:lnTo>
                  <a:lnTo>
                    <a:pt x="505" y="1500"/>
                  </a:lnTo>
                  <a:lnTo>
                    <a:pt x="495" y="1495"/>
                  </a:lnTo>
                  <a:lnTo>
                    <a:pt x="295" y="1389"/>
                  </a:lnTo>
                  <a:lnTo>
                    <a:pt x="281" y="1382"/>
                  </a:lnTo>
                  <a:lnTo>
                    <a:pt x="270" y="1378"/>
                  </a:lnTo>
                  <a:lnTo>
                    <a:pt x="262" y="1375"/>
                  </a:lnTo>
                  <a:lnTo>
                    <a:pt x="256" y="1376"/>
                  </a:lnTo>
                  <a:lnTo>
                    <a:pt x="249" y="1378"/>
                  </a:lnTo>
                  <a:lnTo>
                    <a:pt x="243" y="1383"/>
                  </a:lnTo>
                  <a:lnTo>
                    <a:pt x="236" y="1389"/>
                  </a:lnTo>
                  <a:lnTo>
                    <a:pt x="231" y="1398"/>
                  </a:lnTo>
                  <a:lnTo>
                    <a:pt x="225" y="1409"/>
                  </a:lnTo>
                  <a:lnTo>
                    <a:pt x="217" y="1404"/>
                  </a:lnTo>
                  <a:lnTo>
                    <a:pt x="344" y="1166"/>
                  </a:lnTo>
                  <a:lnTo>
                    <a:pt x="413" y="1199"/>
                  </a:lnTo>
                  <a:lnTo>
                    <a:pt x="408" y="1208"/>
                  </a:lnTo>
                  <a:lnTo>
                    <a:pt x="395" y="1205"/>
                  </a:lnTo>
                  <a:lnTo>
                    <a:pt x="385" y="1202"/>
                  </a:lnTo>
                  <a:lnTo>
                    <a:pt x="376" y="1201"/>
                  </a:lnTo>
                  <a:lnTo>
                    <a:pt x="369" y="1201"/>
                  </a:lnTo>
                  <a:lnTo>
                    <a:pt x="363" y="1202"/>
                  </a:lnTo>
                  <a:lnTo>
                    <a:pt x="357" y="1204"/>
                  </a:lnTo>
                  <a:lnTo>
                    <a:pt x="352" y="1207"/>
                  </a:lnTo>
                  <a:lnTo>
                    <a:pt x="346" y="1211"/>
                  </a:lnTo>
                  <a:lnTo>
                    <a:pt x="342" y="1215"/>
                  </a:lnTo>
                  <a:lnTo>
                    <a:pt x="337" y="1222"/>
                  </a:lnTo>
                  <a:lnTo>
                    <a:pt x="332" y="1230"/>
                  </a:lnTo>
                  <a:lnTo>
                    <a:pt x="326" y="1241"/>
                  </a:lnTo>
                  <a:lnTo>
                    <a:pt x="281" y="1325"/>
                  </a:lnTo>
                  <a:close/>
                  <a:moveTo>
                    <a:pt x="602" y="800"/>
                  </a:moveTo>
                  <a:lnTo>
                    <a:pt x="698" y="869"/>
                  </a:lnTo>
                  <a:lnTo>
                    <a:pt x="693" y="875"/>
                  </a:lnTo>
                  <a:lnTo>
                    <a:pt x="681" y="870"/>
                  </a:lnTo>
                  <a:lnTo>
                    <a:pt x="669" y="866"/>
                  </a:lnTo>
                  <a:lnTo>
                    <a:pt x="657" y="863"/>
                  </a:lnTo>
                  <a:lnTo>
                    <a:pt x="646" y="861"/>
                  </a:lnTo>
                  <a:lnTo>
                    <a:pt x="635" y="860"/>
                  </a:lnTo>
                  <a:lnTo>
                    <a:pt x="625" y="860"/>
                  </a:lnTo>
                  <a:lnTo>
                    <a:pt x="615" y="861"/>
                  </a:lnTo>
                  <a:lnTo>
                    <a:pt x="606" y="862"/>
                  </a:lnTo>
                  <a:lnTo>
                    <a:pt x="596" y="865"/>
                  </a:lnTo>
                  <a:lnTo>
                    <a:pt x="587" y="868"/>
                  </a:lnTo>
                  <a:lnTo>
                    <a:pt x="579" y="872"/>
                  </a:lnTo>
                  <a:lnTo>
                    <a:pt x="571" y="876"/>
                  </a:lnTo>
                  <a:lnTo>
                    <a:pt x="563" y="882"/>
                  </a:lnTo>
                  <a:lnTo>
                    <a:pt x="556" y="888"/>
                  </a:lnTo>
                  <a:lnTo>
                    <a:pt x="549" y="895"/>
                  </a:lnTo>
                  <a:lnTo>
                    <a:pt x="542" y="902"/>
                  </a:lnTo>
                  <a:lnTo>
                    <a:pt x="537" y="909"/>
                  </a:lnTo>
                  <a:lnTo>
                    <a:pt x="532" y="916"/>
                  </a:lnTo>
                  <a:lnTo>
                    <a:pt x="528" y="923"/>
                  </a:lnTo>
                  <a:lnTo>
                    <a:pt x="525" y="931"/>
                  </a:lnTo>
                  <a:lnTo>
                    <a:pt x="522" y="938"/>
                  </a:lnTo>
                  <a:lnTo>
                    <a:pt x="519" y="946"/>
                  </a:lnTo>
                  <a:lnTo>
                    <a:pt x="518" y="954"/>
                  </a:lnTo>
                  <a:lnTo>
                    <a:pt x="516" y="962"/>
                  </a:lnTo>
                  <a:lnTo>
                    <a:pt x="516" y="970"/>
                  </a:lnTo>
                  <a:lnTo>
                    <a:pt x="516" y="979"/>
                  </a:lnTo>
                  <a:lnTo>
                    <a:pt x="517" y="987"/>
                  </a:lnTo>
                  <a:lnTo>
                    <a:pt x="518" y="996"/>
                  </a:lnTo>
                  <a:lnTo>
                    <a:pt x="521" y="1005"/>
                  </a:lnTo>
                  <a:lnTo>
                    <a:pt x="524" y="1014"/>
                  </a:lnTo>
                  <a:lnTo>
                    <a:pt x="528" y="1023"/>
                  </a:lnTo>
                  <a:lnTo>
                    <a:pt x="532" y="1032"/>
                  </a:lnTo>
                  <a:lnTo>
                    <a:pt x="538" y="1042"/>
                  </a:lnTo>
                  <a:lnTo>
                    <a:pt x="544" y="1051"/>
                  </a:lnTo>
                  <a:lnTo>
                    <a:pt x="551" y="1060"/>
                  </a:lnTo>
                  <a:lnTo>
                    <a:pt x="558" y="1069"/>
                  </a:lnTo>
                  <a:lnTo>
                    <a:pt x="567" y="1078"/>
                  </a:lnTo>
                  <a:lnTo>
                    <a:pt x="576" y="1087"/>
                  </a:lnTo>
                  <a:lnTo>
                    <a:pt x="586" y="1096"/>
                  </a:lnTo>
                  <a:lnTo>
                    <a:pt x="596" y="1105"/>
                  </a:lnTo>
                  <a:lnTo>
                    <a:pt x="607" y="1112"/>
                  </a:lnTo>
                  <a:lnTo>
                    <a:pt x="616" y="1119"/>
                  </a:lnTo>
                  <a:lnTo>
                    <a:pt x="625" y="1124"/>
                  </a:lnTo>
                  <a:lnTo>
                    <a:pt x="634" y="1130"/>
                  </a:lnTo>
                  <a:lnTo>
                    <a:pt x="643" y="1134"/>
                  </a:lnTo>
                  <a:lnTo>
                    <a:pt x="652" y="1138"/>
                  </a:lnTo>
                  <a:lnTo>
                    <a:pt x="661" y="1142"/>
                  </a:lnTo>
                  <a:lnTo>
                    <a:pt x="670" y="1145"/>
                  </a:lnTo>
                  <a:lnTo>
                    <a:pt x="679" y="1147"/>
                  </a:lnTo>
                  <a:lnTo>
                    <a:pt x="688" y="1148"/>
                  </a:lnTo>
                  <a:lnTo>
                    <a:pt x="697" y="1149"/>
                  </a:lnTo>
                  <a:lnTo>
                    <a:pt x="706" y="1149"/>
                  </a:lnTo>
                  <a:lnTo>
                    <a:pt x="715" y="1148"/>
                  </a:lnTo>
                  <a:lnTo>
                    <a:pt x="723" y="1147"/>
                  </a:lnTo>
                  <a:lnTo>
                    <a:pt x="732" y="1145"/>
                  </a:lnTo>
                  <a:lnTo>
                    <a:pt x="740" y="1143"/>
                  </a:lnTo>
                  <a:lnTo>
                    <a:pt x="748" y="1139"/>
                  </a:lnTo>
                  <a:lnTo>
                    <a:pt x="756" y="1135"/>
                  </a:lnTo>
                  <a:lnTo>
                    <a:pt x="764" y="1131"/>
                  </a:lnTo>
                  <a:lnTo>
                    <a:pt x="771" y="1126"/>
                  </a:lnTo>
                  <a:lnTo>
                    <a:pt x="779" y="1121"/>
                  </a:lnTo>
                  <a:lnTo>
                    <a:pt x="786" y="1114"/>
                  </a:lnTo>
                  <a:lnTo>
                    <a:pt x="793" y="1108"/>
                  </a:lnTo>
                  <a:lnTo>
                    <a:pt x="799" y="1100"/>
                  </a:lnTo>
                  <a:lnTo>
                    <a:pt x="809" y="1087"/>
                  </a:lnTo>
                  <a:lnTo>
                    <a:pt x="816" y="1073"/>
                  </a:lnTo>
                  <a:lnTo>
                    <a:pt x="819" y="1066"/>
                  </a:lnTo>
                  <a:lnTo>
                    <a:pt x="822" y="1059"/>
                  </a:lnTo>
                  <a:lnTo>
                    <a:pt x="824" y="1052"/>
                  </a:lnTo>
                  <a:lnTo>
                    <a:pt x="825" y="1045"/>
                  </a:lnTo>
                  <a:lnTo>
                    <a:pt x="826" y="1037"/>
                  </a:lnTo>
                  <a:lnTo>
                    <a:pt x="827" y="1029"/>
                  </a:lnTo>
                  <a:lnTo>
                    <a:pt x="827" y="1020"/>
                  </a:lnTo>
                  <a:lnTo>
                    <a:pt x="826" y="1010"/>
                  </a:lnTo>
                  <a:lnTo>
                    <a:pt x="822" y="988"/>
                  </a:lnTo>
                  <a:lnTo>
                    <a:pt x="817" y="964"/>
                  </a:lnTo>
                  <a:lnTo>
                    <a:pt x="825" y="961"/>
                  </a:lnTo>
                  <a:lnTo>
                    <a:pt x="830" y="973"/>
                  </a:lnTo>
                  <a:lnTo>
                    <a:pt x="834" y="985"/>
                  </a:lnTo>
                  <a:lnTo>
                    <a:pt x="837" y="996"/>
                  </a:lnTo>
                  <a:lnTo>
                    <a:pt x="839" y="1009"/>
                  </a:lnTo>
                  <a:lnTo>
                    <a:pt x="840" y="1020"/>
                  </a:lnTo>
                  <a:lnTo>
                    <a:pt x="841" y="1031"/>
                  </a:lnTo>
                  <a:lnTo>
                    <a:pt x="841" y="1041"/>
                  </a:lnTo>
                  <a:lnTo>
                    <a:pt x="840" y="1052"/>
                  </a:lnTo>
                  <a:lnTo>
                    <a:pt x="838" y="1062"/>
                  </a:lnTo>
                  <a:lnTo>
                    <a:pt x="836" y="1072"/>
                  </a:lnTo>
                  <a:lnTo>
                    <a:pt x="832" y="1082"/>
                  </a:lnTo>
                  <a:lnTo>
                    <a:pt x="828" y="1091"/>
                  </a:lnTo>
                  <a:lnTo>
                    <a:pt x="824" y="1101"/>
                  </a:lnTo>
                  <a:lnTo>
                    <a:pt x="818" y="1111"/>
                  </a:lnTo>
                  <a:lnTo>
                    <a:pt x="812" y="1120"/>
                  </a:lnTo>
                  <a:lnTo>
                    <a:pt x="805" y="1130"/>
                  </a:lnTo>
                  <a:lnTo>
                    <a:pt x="798" y="1138"/>
                  </a:lnTo>
                  <a:lnTo>
                    <a:pt x="791" y="1145"/>
                  </a:lnTo>
                  <a:lnTo>
                    <a:pt x="783" y="1152"/>
                  </a:lnTo>
                  <a:lnTo>
                    <a:pt x="775" y="1159"/>
                  </a:lnTo>
                  <a:lnTo>
                    <a:pt x="767" y="1165"/>
                  </a:lnTo>
                  <a:lnTo>
                    <a:pt x="759" y="1170"/>
                  </a:lnTo>
                  <a:lnTo>
                    <a:pt x="751" y="1175"/>
                  </a:lnTo>
                  <a:lnTo>
                    <a:pt x="743" y="1179"/>
                  </a:lnTo>
                  <a:lnTo>
                    <a:pt x="734" y="1183"/>
                  </a:lnTo>
                  <a:lnTo>
                    <a:pt x="726" y="1187"/>
                  </a:lnTo>
                  <a:lnTo>
                    <a:pt x="717" y="1189"/>
                  </a:lnTo>
                  <a:lnTo>
                    <a:pt x="708" y="1191"/>
                  </a:lnTo>
                  <a:lnTo>
                    <a:pt x="699" y="1193"/>
                  </a:lnTo>
                  <a:lnTo>
                    <a:pt x="689" y="1194"/>
                  </a:lnTo>
                  <a:lnTo>
                    <a:pt x="679" y="1194"/>
                  </a:lnTo>
                  <a:lnTo>
                    <a:pt x="670" y="1194"/>
                  </a:lnTo>
                  <a:lnTo>
                    <a:pt x="655" y="1193"/>
                  </a:lnTo>
                  <a:lnTo>
                    <a:pt x="641" y="1190"/>
                  </a:lnTo>
                  <a:lnTo>
                    <a:pt x="627" y="1187"/>
                  </a:lnTo>
                  <a:lnTo>
                    <a:pt x="613" y="1181"/>
                  </a:lnTo>
                  <a:lnTo>
                    <a:pt x="598" y="1175"/>
                  </a:lnTo>
                  <a:lnTo>
                    <a:pt x="585" y="1168"/>
                  </a:lnTo>
                  <a:lnTo>
                    <a:pt x="572" y="1160"/>
                  </a:lnTo>
                  <a:lnTo>
                    <a:pt x="559" y="1150"/>
                  </a:lnTo>
                  <a:lnTo>
                    <a:pt x="550" y="1142"/>
                  </a:lnTo>
                  <a:lnTo>
                    <a:pt x="540" y="1133"/>
                  </a:lnTo>
                  <a:lnTo>
                    <a:pt x="532" y="1124"/>
                  </a:lnTo>
                  <a:lnTo>
                    <a:pt x="524" y="1114"/>
                  </a:lnTo>
                  <a:lnTo>
                    <a:pt x="517" y="1104"/>
                  </a:lnTo>
                  <a:lnTo>
                    <a:pt x="511" y="1094"/>
                  </a:lnTo>
                  <a:lnTo>
                    <a:pt x="505" y="1083"/>
                  </a:lnTo>
                  <a:lnTo>
                    <a:pt x="500" y="1072"/>
                  </a:lnTo>
                  <a:lnTo>
                    <a:pt x="495" y="1060"/>
                  </a:lnTo>
                  <a:lnTo>
                    <a:pt x="492" y="1049"/>
                  </a:lnTo>
                  <a:lnTo>
                    <a:pt x="489" y="1037"/>
                  </a:lnTo>
                  <a:lnTo>
                    <a:pt x="487" y="1026"/>
                  </a:lnTo>
                  <a:lnTo>
                    <a:pt x="486" y="1014"/>
                  </a:lnTo>
                  <a:lnTo>
                    <a:pt x="486" y="1003"/>
                  </a:lnTo>
                  <a:lnTo>
                    <a:pt x="486" y="990"/>
                  </a:lnTo>
                  <a:lnTo>
                    <a:pt x="488" y="978"/>
                  </a:lnTo>
                  <a:lnTo>
                    <a:pt x="490" y="967"/>
                  </a:lnTo>
                  <a:lnTo>
                    <a:pt x="493" y="956"/>
                  </a:lnTo>
                  <a:lnTo>
                    <a:pt x="496" y="945"/>
                  </a:lnTo>
                  <a:lnTo>
                    <a:pt x="501" y="934"/>
                  </a:lnTo>
                  <a:lnTo>
                    <a:pt x="506" y="924"/>
                  </a:lnTo>
                  <a:lnTo>
                    <a:pt x="511" y="913"/>
                  </a:lnTo>
                  <a:lnTo>
                    <a:pt x="518" y="904"/>
                  </a:lnTo>
                  <a:lnTo>
                    <a:pt x="525" y="894"/>
                  </a:lnTo>
                  <a:lnTo>
                    <a:pt x="531" y="887"/>
                  </a:lnTo>
                  <a:lnTo>
                    <a:pt x="538" y="880"/>
                  </a:lnTo>
                  <a:lnTo>
                    <a:pt x="545" y="874"/>
                  </a:lnTo>
                  <a:lnTo>
                    <a:pt x="552" y="868"/>
                  </a:lnTo>
                  <a:lnTo>
                    <a:pt x="560" y="862"/>
                  </a:lnTo>
                  <a:lnTo>
                    <a:pt x="568" y="857"/>
                  </a:lnTo>
                  <a:lnTo>
                    <a:pt x="577" y="852"/>
                  </a:lnTo>
                  <a:lnTo>
                    <a:pt x="586" y="848"/>
                  </a:lnTo>
                  <a:lnTo>
                    <a:pt x="595" y="843"/>
                  </a:lnTo>
                  <a:lnTo>
                    <a:pt x="601" y="840"/>
                  </a:lnTo>
                  <a:lnTo>
                    <a:pt x="603" y="837"/>
                  </a:lnTo>
                  <a:lnTo>
                    <a:pt x="604" y="834"/>
                  </a:lnTo>
                  <a:lnTo>
                    <a:pt x="605" y="831"/>
                  </a:lnTo>
                  <a:lnTo>
                    <a:pt x="605" y="827"/>
                  </a:lnTo>
                  <a:lnTo>
                    <a:pt x="604" y="822"/>
                  </a:lnTo>
                  <a:lnTo>
                    <a:pt x="602" y="818"/>
                  </a:lnTo>
                  <a:lnTo>
                    <a:pt x="600" y="812"/>
                  </a:lnTo>
                  <a:lnTo>
                    <a:pt x="595" y="807"/>
                  </a:lnTo>
                  <a:lnTo>
                    <a:pt x="602" y="800"/>
                  </a:lnTo>
                  <a:close/>
                  <a:moveTo>
                    <a:pt x="918" y="513"/>
                  </a:moveTo>
                  <a:lnTo>
                    <a:pt x="975" y="573"/>
                  </a:lnTo>
                  <a:lnTo>
                    <a:pt x="967" y="579"/>
                  </a:lnTo>
                  <a:lnTo>
                    <a:pt x="960" y="572"/>
                  </a:lnTo>
                  <a:lnTo>
                    <a:pt x="952" y="567"/>
                  </a:lnTo>
                  <a:lnTo>
                    <a:pt x="946" y="563"/>
                  </a:lnTo>
                  <a:lnTo>
                    <a:pt x="941" y="561"/>
                  </a:lnTo>
                  <a:lnTo>
                    <a:pt x="933" y="558"/>
                  </a:lnTo>
                  <a:lnTo>
                    <a:pt x="925" y="557"/>
                  </a:lnTo>
                  <a:lnTo>
                    <a:pt x="918" y="556"/>
                  </a:lnTo>
                  <a:lnTo>
                    <a:pt x="910" y="557"/>
                  </a:lnTo>
                  <a:lnTo>
                    <a:pt x="903" y="560"/>
                  </a:lnTo>
                  <a:lnTo>
                    <a:pt x="895" y="563"/>
                  </a:lnTo>
                  <a:lnTo>
                    <a:pt x="887" y="568"/>
                  </a:lnTo>
                  <a:lnTo>
                    <a:pt x="879" y="574"/>
                  </a:lnTo>
                  <a:lnTo>
                    <a:pt x="842" y="606"/>
                  </a:lnTo>
                  <a:lnTo>
                    <a:pt x="1013" y="810"/>
                  </a:lnTo>
                  <a:lnTo>
                    <a:pt x="1023" y="822"/>
                  </a:lnTo>
                  <a:lnTo>
                    <a:pt x="1031" y="830"/>
                  </a:lnTo>
                  <a:lnTo>
                    <a:pt x="1038" y="835"/>
                  </a:lnTo>
                  <a:lnTo>
                    <a:pt x="1044" y="837"/>
                  </a:lnTo>
                  <a:lnTo>
                    <a:pt x="1051" y="837"/>
                  </a:lnTo>
                  <a:lnTo>
                    <a:pt x="1059" y="835"/>
                  </a:lnTo>
                  <a:lnTo>
                    <a:pt x="1066" y="832"/>
                  </a:lnTo>
                  <a:lnTo>
                    <a:pt x="1074" y="826"/>
                  </a:lnTo>
                  <a:lnTo>
                    <a:pt x="1083" y="818"/>
                  </a:lnTo>
                  <a:lnTo>
                    <a:pt x="1089" y="825"/>
                  </a:lnTo>
                  <a:lnTo>
                    <a:pt x="977" y="920"/>
                  </a:lnTo>
                  <a:lnTo>
                    <a:pt x="971" y="913"/>
                  </a:lnTo>
                  <a:lnTo>
                    <a:pt x="980" y="905"/>
                  </a:lnTo>
                  <a:lnTo>
                    <a:pt x="987" y="898"/>
                  </a:lnTo>
                  <a:lnTo>
                    <a:pt x="992" y="890"/>
                  </a:lnTo>
                  <a:lnTo>
                    <a:pt x="994" y="887"/>
                  </a:lnTo>
                  <a:lnTo>
                    <a:pt x="995" y="883"/>
                  </a:lnTo>
                  <a:lnTo>
                    <a:pt x="995" y="879"/>
                  </a:lnTo>
                  <a:lnTo>
                    <a:pt x="995" y="875"/>
                  </a:lnTo>
                  <a:lnTo>
                    <a:pt x="994" y="869"/>
                  </a:lnTo>
                  <a:lnTo>
                    <a:pt x="990" y="862"/>
                  </a:lnTo>
                  <a:lnTo>
                    <a:pt x="984" y="853"/>
                  </a:lnTo>
                  <a:lnTo>
                    <a:pt x="976" y="842"/>
                  </a:lnTo>
                  <a:lnTo>
                    <a:pt x="804" y="638"/>
                  </a:lnTo>
                  <a:lnTo>
                    <a:pt x="771" y="665"/>
                  </a:lnTo>
                  <a:lnTo>
                    <a:pt x="763" y="672"/>
                  </a:lnTo>
                  <a:lnTo>
                    <a:pt x="756" y="679"/>
                  </a:lnTo>
                  <a:lnTo>
                    <a:pt x="751" y="685"/>
                  </a:lnTo>
                  <a:lnTo>
                    <a:pt x="747" y="690"/>
                  </a:lnTo>
                  <a:lnTo>
                    <a:pt x="744" y="696"/>
                  </a:lnTo>
                  <a:lnTo>
                    <a:pt x="742" y="703"/>
                  </a:lnTo>
                  <a:lnTo>
                    <a:pt x="741" y="711"/>
                  </a:lnTo>
                  <a:lnTo>
                    <a:pt x="742" y="719"/>
                  </a:lnTo>
                  <a:lnTo>
                    <a:pt x="743" y="727"/>
                  </a:lnTo>
                  <a:lnTo>
                    <a:pt x="746" y="736"/>
                  </a:lnTo>
                  <a:lnTo>
                    <a:pt x="751" y="745"/>
                  </a:lnTo>
                  <a:lnTo>
                    <a:pt x="757" y="755"/>
                  </a:lnTo>
                  <a:lnTo>
                    <a:pt x="749" y="761"/>
                  </a:lnTo>
                  <a:lnTo>
                    <a:pt x="700" y="696"/>
                  </a:lnTo>
                  <a:lnTo>
                    <a:pt x="918" y="513"/>
                  </a:lnTo>
                  <a:close/>
                  <a:moveTo>
                    <a:pt x="1280" y="473"/>
                  </a:moveTo>
                  <a:lnTo>
                    <a:pt x="1297" y="468"/>
                  </a:lnTo>
                  <a:lnTo>
                    <a:pt x="1312" y="464"/>
                  </a:lnTo>
                  <a:lnTo>
                    <a:pt x="1320" y="464"/>
                  </a:lnTo>
                  <a:lnTo>
                    <a:pt x="1327" y="463"/>
                  </a:lnTo>
                  <a:lnTo>
                    <a:pt x="1334" y="464"/>
                  </a:lnTo>
                  <a:lnTo>
                    <a:pt x="1340" y="464"/>
                  </a:lnTo>
                  <a:lnTo>
                    <a:pt x="1348" y="466"/>
                  </a:lnTo>
                  <a:lnTo>
                    <a:pt x="1356" y="469"/>
                  </a:lnTo>
                  <a:lnTo>
                    <a:pt x="1363" y="472"/>
                  </a:lnTo>
                  <a:lnTo>
                    <a:pt x="1370" y="476"/>
                  </a:lnTo>
                  <a:lnTo>
                    <a:pt x="1376" y="481"/>
                  </a:lnTo>
                  <a:lnTo>
                    <a:pt x="1382" y="486"/>
                  </a:lnTo>
                  <a:lnTo>
                    <a:pt x="1387" y="492"/>
                  </a:lnTo>
                  <a:lnTo>
                    <a:pt x="1392" y="499"/>
                  </a:lnTo>
                  <a:lnTo>
                    <a:pt x="1395" y="505"/>
                  </a:lnTo>
                  <a:lnTo>
                    <a:pt x="1398" y="510"/>
                  </a:lnTo>
                  <a:lnTo>
                    <a:pt x="1401" y="516"/>
                  </a:lnTo>
                  <a:lnTo>
                    <a:pt x="1402" y="523"/>
                  </a:lnTo>
                  <a:lnTo>
                    <a:pt x="1405" y="536"/>
                  </a:lnTo>
                  <a:lnTo>
                    <a:pt x="1405" y="550"/>
                  </a:lnTo>
                  <a:lnTo>
                    <a:pt x="1405" y="557"/>
                  </a:lnTo>
                  <a:lnTo>
                    <a:pt x="1404" y="564"/>
                  </a:lnTo>
                  <a:lnTo>
                    <a:pt x="1402" y="571"/>
                  </a:lnTo>
                  <a:lnTo>
                    <a:pt x="1400" y="577"/>
                  </a:lnTo>
                  <a:lnTo>
                    <a:pt x="1398" y="584"/>
                  </a:lnTo>
                  <a:lnTo>
                    <a:pt x="1394" y="591"/>
                  </a:lnTo>
                  <a:lnTo>
                    <a:pt x="1391" y="597"/>
                  </a:lnTo>
                  <a:lnTo>
                    <a:pt x="1386" y="603"/>
                  </a:lnTo>
                  <a:lnTo>
                    <a:pt x="1381" y="609"/>
                  </a:lnTo>
                  <a:lnTo>
                    <a:pt x="1376" y="616"/>
                  </a:lnTo>
                  <a:lnTo>
                    <a:pt x="1369" y="623"/>
                  </a:lnTo>
                  <a:lnTo>
                    <a:pt x="1361" y="631"/>
                  </a:lnTo>
                  <a:lnTo>
                    <a:pt x="1342" y="645"/>
                  </a:lnTo>
                  <a:lnTo>
                    <a:pt x="1319" y="661"/>
                  </a:lnTo>
                  <a:lnTo>
                    <a:pt x="1181" y="750"/>
                  </a:lnTo>
                  <a:lnTo>
                    <a:pt x="1176" y="742"/>
                  </a:lnTo>
                  <a:lnTo>
                    <a:pt x="1187" y="735"/>
                  </a:lnTo>
                  <a:lnTo>
                    <a:pt x="1195" y="729"/>
                  </a:lnTo>
                  <a:lnTo>
                    <a:pt x="1201" y="722"/>
                  </a:lnTo>
                  <a:lnTo>
                    <a:pt x="1203" y="718"/>
                  </a:lnTo>
                  <a:lnTo>
                    <a:pt x="1204" y="714"/>
                  </a:lnTo>
                  <a:lnTo>
                    <a:pt x="1205" y="710"/>
                  </a:lnTo>
                  <a:lnTo>
                    <a:pt x="1205" y="706"/>
                  </a:lnTo>
                  <a:lnTo>
                    <a:pt x="1204" y="700"/>
                  </a:lnTo>
                  <a:lnTo>
                    <a:pt x="1201" y="692"/>
                  </a:lnTo>
                  <a:lnTo>
                    <a:pt x="1197" y="682"/>
                  </a:lnTo>
                  <a:lnTo>
                    <a:pt x="1190" y="671"/>
                  </a:lnTo>
                  <a:lnTo>
                    <a:pt x="1066" y="482"/>
                  </a:lnTo>
                  <a:lnTo>
                    <a:pt x="1058" y="470"/>
                  </a:lnTo>
                  <a:lnTo>
                    <a:pt x="1051" y="461"/>
                  </a:lnTo>
                  <a:lnTo>
                    <a:pt x="1044" y="455"/>
                  </a:lnTo>
                  <a:lnTo>
                    <a:pt x="1038" y="452"/>
                  </a:lnTo>
                  <a:lnTo>
                    <a:pt x="1031" y="451"/>
                  </a:lnTo>
                  <a:lnTo>
                    <a:pt x="1023" y="452"/>
                  </a:lnTo>
                  <a:lnTo>
                    <a:pt x="1015" y="454"/>
                  </a:lnTo>
                  <a:lnTo>
                    <a:pt x="1007" y="459"/>
                  </a:lnTo>
                  <a:lnTo>
                    <a:pt x="996" y="466"/>
                  </a:lnTo>
                  <a:lnTo>
                    <a:pt x="991" y="458"/>
                  </a:lnTo>
                  <a:lnTo>
                    <a:pt x="1117" y="375"/>
                  </a:lnTo>
                  <a:lnTo>
                    <a:pt x="1134" y="365"/>
                  </a:lnTo>
                  <a:lnTo>
                    <a:pt x="1150" y="356"/>
                  </a:lnTo>
                  <a:lnTo>
                    <a:pt x="1165" y="349"/>
                  </a:lnTo>
                  <a:lnTo>
                    <a:pt x="1178" y="344"/>
                  </a:lnTo>
                  <a:lnTo>
                    <a:pt x="1187" y="341"/>
                  </a:lnTo>
                  <a:lnTo>
                    <a:pt x="1196" y="338"/>
                  </a:lnTo>
                  <a:lnTo>
                    <a:pt x="1204" y="337"/>
                  </a:lnTo>
                  <a:lnTo>
                    <a:pt x="1213" y="336"/>
                  </a:lnTo>
                  <a:lnTo>
                    <a:pt x="1221" y="336"/>
                  </a:lnTo>
                  <a:lnTo>
                    <a:pt x="1229" y="336"/>
                  </a:lnTo>
                  <a:lnTo>
                    <a:pt x="1237" y="337"/>
                  </a:lnTo>
                  <a:lnTo>
                    <a:pt x="1244" y="339"/>
                  </a:lnTo>
                  <a:lnTo>
                    <a:pt x="1252" y="341"/>
                  </a:lnTo>
                  <a:lnTo>
                    <a:pt x="1258" y="344"/>
                  </a:lnTo>
                  <a:lnTo>
                    <a:pt x="1265" y="348"/>
                  </a:lnTo>
                  <a:lnTo>
                    <a:pt x="1271" y="352"/>
                  </a:lnTo>
                  <a:lnTo>
                    <a:pt x="1276" y="356"/>
                  </a:lnTo>
                  <a:lnTo>
                    <a:pt x="1282" y="361"/>
                  </a:lnTo>
                  <a:lnTo>
                    <a:pt x="1286" y="367"/>
                  </a:lnTo>
                  <a:lnTo>
                    <a:pt x="1291" y="373"/>
                  </a:lnTo>
                  <a:lnTo>
                    <a:pt x="1294" y="379"/>
                  </a:lnTo>
                  <a:lnTo>
                    <a:pt x="1297" y="384"/>
                  </a:lnTo>
                  <a:lnTo>
                    <a:pt x="1299" y="390"/>
                  </a:lnTo>
                  <a:lnTo>
                    <a:pt x="1301" y="396"/>
                  </a:lnTo>
                  <a:lnTo>
                    <a:pt x="1302" y="402"/>
                  </a:lnTo>
                  <a:lnTo>
                    <a:pt x="1303" y="408"/>
                  </a:lnTo>
                  <a:lnTo>
                    <a:pt x="1303" y="415"/>
                  </a:lnTo>
                  <a:lnTo>
                    <a:pt x="1303" y="421"/>
                  </a:lnTo>
                  <a:lnTo>
                    <a:pt x="1302" y="427"/>
                  </a:lnTo>
                  <a:lnTo>
                    <a:pt x="1301" y="434"/>
                  </a:lnTo>
                  <a:lnTo>
                    <a:pt x="1299" y="441"/>
                  </a:lnTo>
                  <a:lnTo>
                    <a:pt x="1296" y="448"/>
                  </a:lnTo>
                  <a:lnTo>
                    <a:pt x="1289" y="461"/>
                  </a:lnTo>
                  <a:lnTo>
                    <a:pt x="1280" y="473"/>
                  </a:lnTo>
                  <a:close/>
                  <a:moveTo>
                    <a:pt x="1160" y="535"/>
                  </a:moveTo>
                  <a:lnTo>
                    <a:pt x="1170" y="530"/>
                  </a:lnTo>
                  <a:lnTo>
                    <a:pt x="1180" y="525"/>
                  </a:lnTo>
                  <a:lnTo>
                    <a:pt x="1191" y="519"/>
                  </a:lnTo>
                  <a:lnTo>
                    <a:pt x="1203" y="511"/>
                  </a:lnTo>
                  <a:lnTo>
                    <a:pt x="1217" y="501"/>
                  </a:lnTo>
                  <a:lnTo>
                    <a:pt x="1229" y="492"/>
                  </a:lnTo>
                  <a:lnTo>
                    <a:pt x="1239" y="483"/>
                  </a:lnTo>
                  <a:lnTo>
                    <a:pt x="1245" y="474"/>
                  </a:lnTo>
                  <a:lnTo>
                    <a:pt x="1250" y="465"/>
                  </a:lnTo>
                  <a:lnTo>
                    <a:pt x="1254" y="456"/>
                  </a:lnTo>
                  <a:lnTo>
                    <a:pt x="1256" y="447"/>
                  </a:lnTo>
                  <a:lnTo>
                    <a:pt x="1256" y="436"/>
                  </a:lnTo>
                  <a:lnTo>
                    <a:pt x="1255" y="427"/>
                  </a:lnTo>
                  <a:lnTo>
                    <a:pt x="1253" y="418"/>
                  </a:lnTo>
                  <a:lnTo>
                    <a:pt x="1249" y="409"/>
                  </a:lnTo>
                  <a:lnTo>
                    <a:pt x="1245" y="401"/>
                  </a:lnTo>
                  <a:lnTo>
                    <a:pt x="1240" y="395"/>
                  </a:lnTo>
                  <a:lnTo>
                    <a:pt x="1235" y="389"/>
                  </a:lnTo>
                  <a:lnTo>
                    <a:pt x="1230" y="384"/>
                  </a:lnTo>
                  <a:lnTo>
                    <a:pt x="1224" y="380"/>
                  </a:lnTo>
                  <a:lnTo>
                    <a:pt x="1218" y="377"/>
                  </a:lnTo>
                  <a:lnTo>
                    <a:pt x="1211" y="374"/>
                  </a:lnTo>
                  <a:lnTo>
                    <a:pt x="1204" y="372"/>
                  </a:lnTo>
                  <a:lnTo>
                    <a:pt x="1196" y="371"/>
                  </a:lnTo>
                  <a:lnTo>
                    <a:pt x="1187" y="370"/>
                  </a:lnTo>
                  <a:lnTo>
                    <a:pt x="1179" y="370"/>
                  </a:lnTo>
                  <a:lnTo>
                    <a:pt x="1170" y="371"/>
                  </a:lnTo>
                  <a:lnTo>
                    <a:pt x="1161" y="374"/>
                  </a:lnTo>
                  <a:lnTo>
                    <a:pt x="1152" y="377"/>
                  </a:lnTo>
                  <a:lnTo>
                    <a:pt x="1143" y="381"/>
                  </a:lnTo>
                  <a:lnTo>
                    <a:pt x="1132" y="386"/>
                  </a:lnTo>
                  <a:lnTo>
                    <a:pt x="1122" y="392"/>
                  </a:lnTo>
                  <a:lnTo>
                    <a:pt x="1112" y="399"/>
                  </a:lnTo>
                  <a:lnTo>
                    <a:pt x="1103" y="406"/>
                  </a:lnTo>
                  <a:lnTo>
                    <a:pt x="1094" y="414"/>
                  </a:lnTo>
                  <a:lnTo>
                    <a:pt x="1087" y="422"/>
                  </a:lnTo>
                  <a:lnTo>
                    <a:pt x="1160" y="535"/>
                  </a:lnTo>
                  <a:close/>
                  <a:moveTo>
                    <a:pt x="1251" y="675"/>
                  </a:moveTo>
                  <a:lnTo>
                    <a:pt x="1265" y="669"/>
                  </a:lnTo>
                  <a:lnTo>
                    <a:pt x="1278" y="663"/>
                  </a:lnTo>
                  <a:lnTo>
                    <a:pt x="1291" y="656"/>
                  </a:lnTo>
                  <a:lnTo>
                    <a:pt x="1303" y="649"/>
                  </a:lnTo>
                  <a:lnTo>
                    <a:pt x="1313" y="642"/>
                  </a:lnTo>
                  <a:lnTo>
                    <a:pt x="1322" y="636"/>
                  </a:lnTo>
                  <a:lnTo>
                    <a:pt x="1329" y="629"/>
                  </a:lnTo>
                  <a:lnTo>
                    <a:pt x="1336" y="621"/>
                  </a:lnTo>
                  <a:lnTo>
                    <a:pt x="1341" y="614"/>
                  </a:lnTo>
                  <a:lnTo>
                    <a:pt x="1346" y="607"/>
                  </a:lnTo>
                  <a:lnTo>
                    <a:pt x="1350" y="599"/>
                  </a:lnTo>
                  <a:lnTo>
                    <a:pt x="1352" y="592"/>
                  </a:lnTo>
                  <a:lnTo>
                    <a:pt x="1354" y="584"/>
                  </a:lnTo>
                  <a:lnTo>
                    <a:pt x="1355" y="577"/>
                  </a:lnTo>
                  <a:lnTo>
                    <a:pt x="1356" y="569"/>
                  </a:lnTo>
                  <a:lnTo>
                    <a:pt x="1355" y="562"/>
                  </a:lnTo>
                  <a:lnTo>
                    <a:pt x="1354" y="555"/>
                  </a:lnTo>
                  <a:lnTo>
                    <a:pt x="1351" y="548"/>
                  </a:lnTo>
                  <a:lnTo>
                    <a:pt x="1348" y="542"/>
                  </a:lnTo>
                  <a:lnTo>
                    <a:pt x="1345" y="535"/>
                  </a:lnTo>
                  <a:lnTo>
                    <a:pt x="1339" y="527"/>
                  </a:lnTo>
                  <a:lnTo>
                    <a:pt x="1332" y="520"/>
                  </a:lnTo>
                  <a:lnTo>
                    <a:pt x="1323" y="514"/>
                  </a:lnTo>
                  <a:lnTo>
                    <a:pt x="1313" y="509"/>
                  </a:lnTo>
                  <a:lnTo>
                    <a:pt x="1303" y="505"/>
                  </a:lnTo>
                  <a:lnTo>
                    <a:pt x="1292" y="502"/>
                  </a:lnTo>
                  <a:lnTo>
                    <a:pt x="1280" y="502"/>
                  </a:lnTo>
                  <a:lnTo>
                    <a:pt x="1267" y="503"/>
                  </a:lnTo>
                  <a:lnTo>
                    <a:pt x="1254" y="507"/>
                  </a:lnTo>
                  <a:lnTo>
                    <a:pt x="1240" y="512"/>
                  </a:lnTo>
                  <a:lnTo>
                    <a:pt x="1225" y="519"/>
                  </a:lnTo>
                  <a:lnTo>
                    <a:pt x="1210" y="528"/>
                  </a:lnTo>
                  <a:lnTo>
                    <a:pt x="1198" y="536"/>
                  </a:lnTo>
                  <a:lnTo>
                    <a:pt x="1187" y="543"/>
                  </a:lnTo>
                  <a:lnTo>
                    <a:pt x="1179" y="549"/>
                  </a:lnTo>
                  <a:lnTo>
                    <a:pt x="1173" y="554"/>
                  </a:lnTo>
                  <a:lnTo>
                    <a:pt x="1251" y="675"/>
                  </a:lnTo>
                  <a:close/>
                  <a:moveTo>
                    <a:pt x="1466" y="207"/>
                  </a:moveTo>
                  <a:lnTo>
                    <a:pt x="1519" y="335"/>
                  </a:lnTo>
                  <a:lnTo>
                    <a:pt x="1589" y="307"/>
                  </a:lnTo>
                  <a:lnTo>
                    <a:pt x="1602" y="301"/>
                  </a:lnTo>
                  <a:lnTo>
                    <a:pt x="1611" y="295"/>
                  </a:lnTo>
                  <a:lnTo>
                    <a:pt x="1615" y="292"/>
                  </a:lnTo>
                  <a:lnTo>
                    <a:pt x="1618" y="290"/>
                  </a:lnTo>
                  <a:lnTo>
                    <a:pt x="1621" y="287"/>
                  </a:lnTo>
                  <a:lnTo>
                    <a:pt x="1623" y="284"/>
                  </a:lnTo>
                  <a:lnTo>
                    <a:pt x="1624" y="279"/>
                  </a:lnTo>
                  <a:lnTo>
                    <a:pt x="1626" y="275"/>
                  </a:lnTo>
                  <a:lnTo>
                    <a:pt x="1626" y="270"/>
                  </a:lnTo>
                  <a:lnTo>
                    <a:pt x="1626" y="265"/>
                  </a:lnTo>
                  <a:lnTo>
                    <a:pt x="1625" y="252"/>
                  </a:lnTo>
                  <a:lnTo>
                    <a:pt x="1621" y="239"/>
                  </a:lnTo>
                  <a:lnTo>
                    <a:pt x="1630" y="235"/>
                  </a:lnTo>
                  <a:lnTo>
                    <a:pt x="1676" y="348"/>
                  </a:lnTo>
                  <a:lnTo>
                    <a:pt x="1666" y="352"/>
                  </a:lnTo>
                  <a:lnTo>
                    <a:pt x="1655" y="334"/>
                  </a:lnTo>
                  <a:lnTo>
                    <a:pt x="1647" y="324"/>
                  </a:lnTo>
                  <a:lnTo>
                    <a:pt x="1643" y="321"/>
                  </a:lnTo>
                  <a:lnTo>
                    <a:pt x="1639" y="319"/>
                  </a:lnTo>
                  <a:lnTo>
                    <a:pt x="1634" y="317"/>
                  </a:lnTo>
                  <a:lnTo>
                    <a:pt x="1628" y="317"/>
                  </a:lnTo>
                  <a:lnTo>
                    <a:pt x="1622" y="317"/>
                  </a:lnTo>
                  <a:lnTo>
                    <a:pt x="1614" y="318"/>
                  </a:lnTo>
                  <a:lnTo>
                    <a:pt x="1606" y="321"/>
                  </a:lnTo>
                  <a:lnTo>
                    <a:pt x="1596" y="324"/>
                  </a:lnTo>
                  <a:lnTo>
                    <a:pt x="1526" y="353"/>
                  </a:lnTo>
                  <a:lnTo>
                    <a:pt x="1568" y="460"/>
                  </a:lnTo>
                  <a:lnTo>
                    <a:pt x="1576" y="477"/>
                  </a:lnTo>
                  <a:lnTo>
                    <a:pt x="1581" y="485"/>
                  </a:lnTo>
                  <a:lnTo>
                    <a:pt x="1585" y="488"/>
                  </a:lnTo>
                  <a:lnTo>
                    <a:pt x="1590" y="490"/>
                  </a:lnTo>
                  <a:lnTo>
                    <a:pt x="1594" y="490"/>
                  </a:lnTo>
                  <a:lnTo>
                    <a:pt x="1598" y="489"/>
                  </a:lnTo>
                  <a:lnTo>
                    <a:pt x="1603" y="487"/>
                  </a:lnTo>
                  <a:lnTo>
                    <a:pt x="1610" y="485"/>
                  </a:lnTo>
                  <a:lnTo>
                    <a:pt x="1664" y="463"/>
                  </a:lnTo>
                  <a:lnTo>
                    <a:pt x="1678" y="458"/>
                  </a:lnTo>
                  <a:lnTo>
                    <a:pt x="1688" y="453"/>
                  </a:lnTo>
                  <a:lnTo>
                    <a:pt x="1697" y="448"/>
                  </a:lnTo>
                  <a:lnTo>
                    <a:pt x="1703" y="443"/>
                  </a:lnTo>
                  <a:lnTo>
                    <a:pt x="1708" y="437"/>
                  </a:lnTo>
                  <a:lnTo>
                    <a:pt x="1713" y="432"/>
                  </a:lnTo>
                  <a:lnTo>
                    <a:pt x="1717" y="425"/>
                  </a:lnTo>
                  <a:lnTo>
                    <a:pt x="1721" y="418"/>
                  </a:lnTo>
                  <a:lnTo>
                    <a:pt x="1725" y="406"/>
                  </a:lnTo>
                  <a:lnTo>
                    <a:pt x="1728" y="393"/>
                  </a:lnTo>
                  <a:lnTo>
                    <a:pt x="1731" y="378"/>
                  </a:lnTo>
                  <a:lnTo>
                    <a:pt x="1733" y="361"/>
                  </a:lnTo>
                  <a:lnTo>
                    <a:pt x="1743" y="357"/>
                  </a:lnTo>
                  <a:lnTo>
                    <a:pt x="1748" y="450"/>
                  </a:lnTo>
                  <a:lnTo>
                    <a:pt x="1499" y="550"/>
                  </a:lnTo>
                  <a:lnTo>
                    <a:pt x="1495" y="542"/>
                  </a:lnTo>
                  <a:lnTo>
                    <a:pt x="1506" y="537"/>
                  </a:lnTo>
                  <a:lnTo>
                    <a:pt x="1512" y="534"/>
                  </a:lnTo>
                  <a:lnTo>
                    <a:pt x="1517" y="531"/>
                  </a:lnTo>
                  <a:lnTo>
                    <a:pt x="1522" y="527"/>
                  </a:lnTo>
                  <a:lnTo>
                    <a:pt x="1526" y="523"/>
                  </a:lnTo>
                  <a:lnTo>
                    <a:pt x="1528" y="519"/>
                  </a:lnTo>
                  <a:lnTo>
                    <a:pt x="1530" y="516"/>
                  </a:lnTo>
                  <a:lnTo>
                    <a:pt x="1531" y="512"/>
                  </a:lnTo>
                  <a:lnTo>
                    <a:pt x="1532" y="507"/>
                  </a:lnTo>
                  <a:lnTo>
                    <a:pt x="1531" y="502"/>
                  </a:lnTo>
                  <a:lnTo>
                    <a:pt x="1529" y="495"/>
                  </a:lnTo>
                  <a:lnTo>
                    <a:pt x="1526" y="486"/>
                  </a:lnTo>
                  <a:lnTo>
                    <a:pt x="1522" y="475"/>
                  </a:lnTo>
                  <a:lnTo>
                    <a:pt x="1436" y="265"/>
                  </a:lnTo>
                  <a:lnTo>
                    <a:pt x="1430" y="250"/>
                  </a:lnTo>
                  <a:lnTo>
                    <a:pt x="1425" y="240"/>
                  </a:lnTo>
                  <a:lnTo>
                    <a:pt x="1419" y="233"/>
                  </a:lnTo>
                  <a:lnTo>
                    <a:pt x="1415" y="229"/>
                  </a:lnTo>
                  <a:lnTo>
                    <a:pt x="1408" y="227"/>
                  </a:lnTo>
                  <a:lnTo>
                    <a:pt x="1400" y="226"/>
                  </a:lnTo>
                  <a:lnTo>
                    <a:pt x="1392" y="228"/>
                  </a:lnTo>
                  <a:lnTo>
                    <a:pt x="1382" y="231"/>
                  </a:lnTo>
                  <a:lnTo>
                    <a:pt x="1371" y="235"/>
                  </a:lnTo>
                  <a:lnTo>
                    <a:pt x="1367" y="226"/>
                  </a:lnTo>
                  <a:lnTo>
                    <a:pt x="1617" y="126"/>
                  </a:lnTo>
                  <a:lnTo>
                    <a:pt x="1649" y="195"/>
                  </a:lnTo>
                  <a:lnTo>
                    <a:pt x="1639" y="199"/>
                  </a:lnTo>
                  <a:lnTo>
                    <a:pt x="1632" y="188"/>
                  </a:lnTo>
                  <a:lnTo>
                    <a:pt x="1625" y="180"/>
                  </a:lnTo>
                  <a:lnTo>
                    <a:pt x="1619" y="173"/>
                  </a:lnTo>
                  <a:lnTo>
                    <a:pt x="1614" y="169"/>
                  </a:lnTo>
                  <a:lnTo>
                    <a:pt x="1609" y="166"/>
                  </a:lnTo>
                  <a:lnTo>
                    <a:pt x="1603" y="163"/>
                  </a:lnTo>
                  <a:lnTo>
                    <a:pt x="1597" y="162"/>
                  </a:lnTo>
                  <a:lnTo>
                    <a:pt x="1590" y="161"/>
                  </a:lnTo>
                  <a:lnTo>
                    <a:pt x="1584" y="162"/>
                  </a:lnTo>
                  <a:lnTo>
                    <a:pt x="1576" y="164"/>
                  </a:lnTo>
                  <a:lnTo>
                    <a:pt x="1567" y="167"/>
                  </a:lnTo>
                  <a:lnTo>
                    <a:pt x="1556" y="171"/>
                  </a:lnTo>
                  <a:lnTo>
                    <a:pt x="1466" y="207"/>
                  </a:lnTo>
                  <a:close/>
                  <a:moveTo>
                    <a:pt x="1883" y="215"/>
                  </a:moveTo>
                  <a:lnTo>
                    <a:pt x="2043" y="190"/>
                  </a:lnTo>
                  <a:lnTo>
                    <a:pt x="2027" y="92"/>
                  </a:lnTo>
                  <a:lnTo>
                    <a:pt x="2024" y="80"/>
                  </a:lnTo>
                  <a:lnTo>
                    <a:pt x="2022" y="70"/>
                  </a:lnTo>
                  <a:lnTo>
                    <a:pt x="2020" y="62"/>
                  </a:lnTo>
                  <a:lnTo>
                    <a:pt x="2018" y="57"/>
                  </a:lnTo>
                  <a:lnTo>
                    <a:pt x="2016" y="54"/>
                  </a:lnTo>
                  <a:lnTo>
                    <a:pt x="2013" y="52"/>
                  </a:lnTo>
                  <a:lnTo>
                    <a:pt x="2010" y="50"/>
                  </a:lnTo>
                  <a:lnTo>
                    <a:pt x="2005" y="48"/>
                  </a:lnTo>
                  <a:lnTo>
                    <a:pt x="2000" y="46"/>
                  </a:lnTo>
                  <a:lnTo>
                    <a:pt x="1994" y="45"/>
                  </a:lnTo>
                  <a:lnTo>
                    <a:pt x="1988" y="45"/>
                  </a:lnTo>
                  <a:lnTo>
                    <a:pt x="1981" y="45"/>
                  </a:lnTo>
                  <a:lnTo>
                    <a:pt x="1969" y="47"/>
                  </a:lnTo>
                  <a:lnTo>
                    <a:pt x="1968" y="38"/>
                  </a:lnTo>
                  <a:lnTo>
                    <a:pt x="2116" y="15"/>
                  </a:lnTo>
                  <a:lnTo>
                    <a:pt x="2117" y="24"/>
                  </a:lnTo>
                  <a:lnTo>
                    <a:pt x="2105" y="26"/>
                  </a:lnTo>
                  <a:lnTo>
                    <a:pt x="2099" y="27"/>
                  </a:lnTo>
                  <a:lnTo>
                    <a:pt x="2093" y="29"/>
                  </a:lnTo>
                  <a:lnTo>
                    <a:pt x="2088" y="32"/>
                  </a:lnTo>
                  <a:lnTo>
                    <a:pt x="2083" y="35"/>
                  </a:lnTo>
                  <a:lnTo>
                    <a:pt x="2079" y="38"/>
                  </a:lnTo>
                  <a:lnTo>
                    <a:pt x="2077" y="42"/>
                  </a:lnTo>
                  <a:lnTo>
                    <a:pt x="2075" y="45"/>
                  </a:lnTo>
                  <a:lnTo>
                    <a:pt x="2074" y="49"/>
                  </a:lnTo>
                  <a:lnTo>
                    <a:pt x="2073" y="55"/>
                  </a:lnTo>
                  <a:lnTo>
                    <a:pt x="2074" y="62"/>
                  </a:lnTo>
                  <a:lnTo>
                    <a:pt x="2075" y="73"/>
                  </a:lnTo>
                  <a:lnTo>
                    <a:pt x="2076" y="84"/>
                  </a:lnTo>
                  <a:lnTo>
                    <a:pt x="2111" y="307"/>
                  </a:lnTo>
                  <a:lnTo>
                    <a:pt x="2113" y="319"/>
                  </a:lnTo>
                  <a:lnTo>
                    <a:pt x="2115" y="328"/>
                  </a:lnTo>
                  <a:lnTo>
                    <a:pt x="2118" y="335"/>
                  </a:lnTo>
                  <a:lnTo>
                    <a:pt x="2120" y="340"/>
                  </a:lnTo>
                  <a:lnTo>
                    <a:pt x="2122" y="343"/>
                  </a:lnTo>
                  <a:lnTo>
                    <a:pt x="2125" y="346"/>
                  </a:lnTo>
                  <a:lnTo>
                    <a:pt x="2128" y="348"/>
                  </a:lnTo>
                  <a:lnTo>
                    <a:pt x="2132" y="350"/>
                  </a:lnTo>
                  <a:lnTo>
                    <a:pt x="2138" y="351"/>
                  </a:lnTo>
                  <a:lnTo>
                    <a:pt x="2144" y="353"/>
                  </a:lnTo>
                  <a:lnTo>
                    <a:pt x="2150" y="353"/>
                  </a:lnTo>
                  <a:lnTo>
                    <a:pt x="2156" y="352"/>
                  </a:lnTo>
                  <a:lnTo>
                    <a:pt x="2168" y="350"/>
                  </a:lnTo>
                  <a:lnTo>
                    <a:pt x="2170" y="360"/>
                  </a:lnTo>
                  <a:lnTo>
                    <a:pt x="2022" y="383"/>
                  </a:lnTo>
                  <a:lnTo>
                    <a:pt x="2021" y="373"/>
                  </a:lnTo>
                  <a:lnTo>
                    <a:pt x="2034" y="372"/>
                  </a:lnTo>
                  <a:lnTo>
                    <a:pt x="2043" y="369"/>
                  </a:lnTo>
                  <a:lnTo>
                    <a:pt x="2051" y="366"/>
                  </a:lnTo>
                  <a:lnTo>
                    <a:pt x="2055" y="363"/>
                  </a:lnTo>
                  <a:lnTo>
                    <a:pt x="2058" y="361"/>
                  </a:lnTo>
                  <a:lnTo>
                    <a:pt x="2060" y="358"/>
                  </a:lnTo>
                  <a:lnTo>
                    <a:pt x="2062" y="354"/>
                  </a:lnTo>
                  <a:lnTo>
                    <a:pt x="2064" y="348"/>
                  </a:lnTo>
                  <a:lnTo>
                    <a:pt x="2065" y="340"/>
                  </a:lnTo>
                  <a:lnTo>
                    <a:pt x="2064" y="328"/>
                  </a:lnTo>
                  <a:lnTo>
                    <a:pt x="2063" y="314"/>
                  </a:lnTo>
                  <a:lnTo>
                    <a:pt x="2046" y="209"/>
                  </a:lnTo>
                  <a:lnTo>
                    <a:pt x="1886" y="234"/>
                  </a:lnTo>
                  <a:lnTo>
                    <a:pt x="1902" y="340"/>
                  </a:lnTo>
                  <a:lnTo>
                    <a:pt x="1904" y="351"/>
                  </a:lnTo>
                  <a:lnTo>
                    <a:pt x="1907" y="361"/>
                  </a:lnTo>
                  <a:lnTo>
                    <a:pt x="1909" y="368"/>
                  </a:lnTo>
                  <a:lnTo>
                    <a:pt x="1911" y="373"/>
                  </a:lnTo>
                  <a:lnTo>
                    <a:pt x="1913" y="376"/>
                  </a:lnTo>
                  <a:lnTo>
                    <a:pt x="1916" y="379"/>
                  </a:lnTo>
                  <a:lnTo>
                    <a:pt x="1919" y="381"/>
                  </a:lnTo>
                  <a:lnTo>
                    <a:pt x="1923" y="383"/>
                  </a:lnTo>
                  <a:lnTo>
                    <a:pt x="1929" y="384"/>
                  </a:lnTo>
                  <a:lnTo>
                    <a:pt x="1935" y="385"/>
                  </a:lnTo>
                  <a:lnTo>
                    <a:pt x="1941" y="386"/>
                  </a:lnTo>
                  <a:lnTo>
                    <a:pt x="1947" y="385"/>
                  </a:lnTo>
                  <a:lnTo>
                    <a:pt x="1960" y="383"/>
                  </a:lnTo>
                  <a:lnTo>
                    <a:pt x="1961" y="392"/>
                  </a:lnTo>
                  <a:lnTo>
                    <a:pt x="1813" y="416"/>
                  </a:lnTo>
                  <a:lnTo>
                    <a:pt x="1812" y="406"/>
                  </a:lnTo>
                  <a:lnTo>
                    <a:pt x="1824" y="404"/>
                  </a:lnTo>
                  <a:lnTo>
                    <a:pt x="1834" y="402"/>
                  </a:lnTo>
                  <a:lnTo>
                    <a:pt x="1842" y="398"/>
                  </a:lnTo>
                  <a:lnTo>
                    <a:pt x="1845" y="396"/>
                  </a:lnTo>
                  <a:lnTo>
                    <a:pt x="1848" y="393"/>
                  </a:lnTo>
                  <a:lnTo>
                    <a:pt x="1852" y="390"/>
                  </a:lnTo>
                  <a:lnTo>
                    <a:pt x="1854" y="387"/>
                  </a:lnTo>
                  <a:lnTo>
                    <a:pt x="1856" y="381"/>
                  </a:lnTo>
                  <a:lnTo>
                    <a:pt x="1856" y="373"/>
                  </a:lnTo>
                  <a:lnTo>
                    <a:pt x="1856" y="361"/>
                  </a:lnTo>
                  <a:lnTo>
                    <a:pt x="1854" y="347"/>
                  </a:lnTo>
                  <a:lnTo>
                    <a:pt x="1818" y="125"/>
                  </a:lnTo>
                  <a:lnTo>
                    <a:pt x="1816" y="113"/>
                  </a:lnTo>
                  <a:lnTo>
                    <a:pt x="1813" y="103"/>
                  </a:lnTo>
                  <a:lnTo>
                    <a:pt x="1811" y="96"/>
                  </a:lnTo>
                  <a:lnTo>
                    <a:pt x="1809" y="91"/>
                  </a:lnTo>
                  <a:lnTo>
                    <a:pt x="1807" y="88"/>
                  </a:lnTo>
                  <a:lnTo>
                    <a:pt x="1804" y="86"/>
                  </a:lnTo>
                  <a:lnTo>
                    <a:pt x="1801" y="83"/>
                  </a:lnTo>
                  <a:lnTo>
                    <a:pt x="1797" y="82"/>
                  </a:lnTo>
                  <a:lnTo>
                    <a:pt x="1791" y="80"/>
                  </a:lnTo>
                  <a:lnTo>
                    <a:pt x="1785" y="79"/>
                  </a:lnTo>
                  <a:lnTo>
                    <a:pt x="1779" y="79"/>
                  </a:lnTo>
                  <a:lnTo>
                    <a:pt x="1773" y="79"/>
                  </a:lnTo>
                  <a:lnTo>
                    <a:pt x="1761" y="81"/>
                  </a:lnTo>
                  <a:lnTo>
                    <a:pt x="1759" y="72"/>
                  </a:lnTo>
                  <a:lnTo>
                    <a:pt x="1907" y="48"/>
                  </a:lnTo>
                  <a:lnTo>
                    <a:pt x="1908" y="57"/>
                  </a:lnTo>
                  <a:lnTo>
                    <a:pt x="1896" y="59"/>
                  </a:lnTo>
                  <a:lnTo>
                    <a:pt x="1890" y="60"/>
                  </a:lnTo>
                  <a:lnTo>
                    <a:pt x="1884" y="62"/>
                  </a:lnTo>
                  <a:lnTo>
                    <a:pt x="1879" y="65"/>
                  </a:lnTo>
                  <a:lnTo>
                    <a:pt x="1874" y="69"/>
                  </a:lnTo>
                  <a:lnTo>
                    <a:pt x="1871" y="72"/>
                  </a:lnTo>
                  <a:lnTo>
                    <a:pt x="1868" y="75"/>
                  </a:lnTo>
                  <a:lnTo>
                    <a:pt x="1866" y="79"/>
                  </a:lnTo>
                  <a:lnTo>
                    <a:pt x="1865" y="83"/>
                  </a:lnTo>
                  <a:lnTo>
                    <a:pt x="1864" y="89"/>
                  </a:lnTo>
                  <a:lnTo>
                    <a:pt x="1865" y="96"/>
                  </a:lnTo>
                  <a:lnTo>
                    <a:pt x="1866" y="106"/>
                  </a:lnTo>
                  <a:lnTo>
                    <a:pt x="1867" y="117"/>
                  </a:lnTo>
                  <a:lnTo>
                    <a:pt x="1883" y="215"/>
                  </a:lnTo>
                  <a:close/>
                  <a:moveTo>
                    <a:pt x="2310" y="162"/>
                  </a:moveTo>
                  <a:lnTo>
                    <a:pt x="2472" y="162"/>
                  </a:lnTo>
                  <a:lnTo>
                    <a:pt x="2472" y="61"/>
                  </a:lnTo>
                  <a:lnTo>
                    <a:pt x="2472" y="49"/>
                  </a:lnTo>
                  <a:lnTo>
                    <a:pt x="2471" y="39"/>
                  </a:lnTo>
                  <a:lnTo>
                    <a:pt x="2470" y="32"/>
                  </a:lnTo>
                  <a:lnTo>
                    <a:pt x="2468" y="26"/>
                  </a:lnTo>
                  <a:lnTo>
                    <a:pt x="2467" y="23"/>
                  </a:lnTo>
                  <a:lnTo>
                    <a:pt x="2464" y="20"/>
                  </a:lnTo>
                  <a:lnTo>
                    <a:pt x="2461" y="18"/>
                  </a:lnTo>
                  <a:lnTo>
                    <a:pt x="2458" y="15"/>
                  </a:lnTo>
                  <a:lnTo>
                    <a:pt x="2452" y="13"/>
                  </a:lnTo>
                  <a:lnTo>
                    <a:pt x="2446" y="11"/>
                  </a:lnTo>
                  <a:lnTo>
                    <a:pt x="2440" y="10"/>
                  </a:lnTo>
                  <a:lnTo>
                    <a:pt x="2434" y="9"/>
                  </a:lnTo>
                  <a:lnTo>
                    <a:pt x="2422" y="9"/>
                  </a:lnTo>
                  <a:lnTo>
                    <a:pt x="2422" y="0"/>
                  </a:lnTo>
                  <a:lnTo>
                    <a:pt x="2572" y="0"/>
                  </a:lnTo>
                  <a:lnTo>
                    <a:pt x="2572" y="9"/>
                  </a:lnTo>
                  <a:lnTo>
                    <a:pt x="2558" y="9"/>
                  </a:lnTo>
                  <a:lnTo>
                    <a:pt x="2552" y="10"/>
                  </a:lnTo>
                  <a:lnTo>
                    <a:pt x="2546" y="11"/>
                  </a:lnTo>
                  <a:lnTo>
                    <a:pt x="2541" y="13"/>
                  </a:lnTo>
                  <a:lnTo>
                    <a:pt x="2535" y="15"/>
                  </a:lnTo>
                  <a:lnTo>
                    <a:pt x="2531" y="17"/>
                  </a:lnTo>
                  <a:lnTo>
                    <a:pt x="2528" y="20"/>
                  </a:lnTo>
                  <a:lnTo>
                    <a:pt x="2526" y="24"/>
                  </a:lnTo>
                  <a:lnTo>
                    <a:pt x="2524" y="28"/>
                  </a:lnTo>
                  <a:lnTo>
                    <a:pt x="2523" y="33"/>
                  </a:lnTo>
                  <a:lnTo>
                    <a:pt x="2522" y="40"/>
                  </a:lnTo>
                  <a:lnTo>
                    <a:pt x="2521" y="50"/>
                  </a:lnTo>
                  <a:lnTo>
                    <a:pt x="2521" y="61"/>
                  </a:lnTo>
                  <a:lnTo>
                    <a:pt x="2521" y="288"/>
                  </a:lnTo>
                  <a:lnTo>
                    <a:pt x="2521" y="300"/>
                  </a:lnTo>
                  <a:lnTo>
                    <a:pt x="2522" y="309"/>
                  </a:lnTo>
                  <a:lnTo>
                    <a:pt x="2523" y="317"/>
                  </a:lnTo>
                  <a:lnTo>
                    <a:pt x="2524" y="322"/>
                  </a:lnTo>
                  <a:lnTo>
                    <a:pt x="2526" y="325"/>
                  </a:lnTo>
                  <a:lnTo>
                    <a:pt x="2528" y="328"/>
                  </a:lnTo>
                  <a:lnTo>
                    <a:pt x="2531" y="331"/>
                  </a:lnTo>
                  <a:lnTo>
                    <a:pt x="2535" y="333"/>
                  </a:lnTo>
                  <a:lnTo>
                    <a:pt x="2541" y="336"/>
                  </a:lnTo>
                  <a:lnTo>
                    <a:pt x="2546" y="338"/>
                  </a:lnTo>
                  <a:lnTo>
                    <a:pt x="2552" y="339"/>
                  </a:lnTo>
                  <a:lnTo>
                    <a:pt x="2558" y="340"/>
                  </a:lnTo>
                  <a:lnTo>
                    <a:pt x="2572" y="340"/>
                  </a:lnTo>
                  <a:lnTo>
                    <a:pt x="2572" y="349"/>
                  </a:lnTo>
                  <a:lnTo>
                    <a:pt x="2422" y="349"/>
                  </a:lnTo>
                  <a:lnTo>
                    <a:pt x="2422" y="340"/>
                  </a:lnTo>
                  <a:lnTo>
                    <a:pt x="2434" y="340"/>
                  </a:lnTo>
                  <a:lnTo>
                    <a:pt x="2444" y="339"/>
                  </a:lnTo>
                  <a:lnTo>
                    <a:pt x="2453" y="336"/>
                  </a:lnTo>
                  <a:lnTo>
                    <a:pt x="2457" y="335"/>
                  </a:lnTo>
                  <a:lnTo>
                    <a:pt x="2460" y="332"/>
                  </a:lnTo>
                  <a:lnTo>
                    <a:pt x="2463" y="330"/>
                  </a:lnTo>
                  <a:lnTo>
                    <a:pt x="2465" y="327"/>
                  </a:lnTo>
                  <a:lnTo>
                    <a:pt x="2468" y="321"/>
                  </a:lnTo>
                  <a:lnTo>
                    <a:pt x="2470" y="313"/>
                  </a:lnTo>
                  <a:lnTo>
                    <a:pt x="2471" y="302"/>
                  </a:lnTo>
                  <a:lnTo>
                    <a:pt x="2472" y="288"/>
                  </a:lnTo>
                  <a:lnTo>
                    <a:pt x="2472" y="181"/>
                  </a:lnTo>
                  <a:lnTo>
                    <a:pt x="2310" y="181"/>
                  </a:lnTo>
                  <a:lnTo>
                    <a:pt x="2310" y="288"/>
                  </a:lnTo>
                  <a:lnTo>
                    <a:pt x="2310" y="300"/>
                  </a:lnTo>
                  <a:lnTo>
                    <a:pt x="2310" y="309"/>
                  </a:lnTo>
                  <a:lnTo>
                    <a:pt x="2311" y="317"/>
                  </a:lnTo>
                  <a:lnTo>
                    <a:pt x="2313" y="322"/>
                  </a:lnTo>
                  <a:lnTo>
                    <a:pt x="2314" y="325"/>
                  </a:lnTo>
                  <a:lnTo>
                    <a:pt x="2317" y="328"/>
                  </a:lnTo>
                  <a:lnTo>
                    <a:pt x="2320" y="331"/>
                  </a:lnTo>
                  <a:lnTo>
                    <a:pt x="2324" y="333"/>
                  </a:lnTo>
                  <a:lnTo>
                    <a:pt x="2329" y="336"/>
                  </a:lnTo>
                  <a:lnTo>
                    <a:pt x="2335" y="338"/>
                  </a:lnTo>
                  <a:lnTo>
                    <a:pt x="2341" y="339"/>
                  </a:lnTo>
                  <a:lnTo>
                    <a:pt x="2347" y="340"/>
                  </a:lnTo>
                  <a:lnTo>
                    <a:pt x="2359" y="340"/>
                  </a:lnTo>
                  <a:lnTo>
                    <a:pt x="2359" y="349"/>
                  </a:lnTo>
                  <a:lnTo>
                    <a:pt x="2211" y="349"/>
                  </a:lnTo>
                  <a:lnTo>
                    <a:pt x="2211" y="340"/>
                  </a:lnTo>
                  <a:lnTo>
                    <a:pt x="2223" y="340"/>
                  </a:lnTo>
                  <a:lnTo>
                    <a:pt x="2233" y="339"/>
                  </a:lnTo>
                  <a:lnTo>
                    <a:pt x="2242" y="336"/>
                  </a:lnTo>
                  <a:lnTo>
                    <a:pt x="2245" y="335"/>
                  </a:lnTo>
                  <a:lnTo>
                    <a:pt x="2249" y="332"/>
                  </a:lnTo>
                  <a:lnTo>
                    <a:pt x="2252" y="330"/>
                  </a:lnTo>
                  <a:lnTo>
                    <a:pt x="2254" y="327"/>
                  </a:lnTo>
                  <a:lnTo>
                    <a:pt x="2257" y="321"/>
                  </a:lnTo>
                  <a:lnTo>
                    <a:pt x="2259" y="313"/>
                  </a:lnTo>
                  <a:lnTo>
                    <a:pt x="2260" y="302"/>
                  </a:lnTo>
                  <a:lnTo>
                    <a:pt x="2260" y="288"/>
                  </a:lnTo>
                  <a:lnTo>
                    <a:pt x="2260" y="61"/>
                  </a:lnTo>
                  <a:lnTo>
                    <a:pt x="2260" y="49"/>
                  </a:lnTo>
                  <a:lnTo>
                    <a:pt x="2260" y="39"/>
                  </a:lnTo>
                  <a:lnTo>
                    <a:pt x="2259" y="32"/>
                  </a:lnTo>
                  <a:lnTo>
                    <a:pt x="2257" y="26"/>
                  </a:lnTo>
                  <a:lnTo>
                    <a:pt x="2255" y="23"/>
                  </a:lnTo>
                  <a:lnTo>
                    <a:pt x="2253" y="20"/>
                  </a:lnTo>
                  <a:lnTo>
                    <a:pt x="2250" y="18"/>
                  </a:lnTo>
                  <a:lnTo>
                    <a:pt x="2247" y="15"/>
                  </a:lnTo>
                  <a:lnTo>
                    <a:pt x="2241" y="13"/>
                  </a:lnTo>
                  <a:lnTo>
                    <a:pt x="2235" y="11"/>
                  </a:lnTo>
                  <a:lnTo>
                    <a:pt x="2229" y="10"/>
                  </a:lnTo>
                  <a:lnTo>
                    <a:pt x="2223" y="9"/>
                  </a:lnTo>
                  <a:lnTo>
                    <a:pt x="2211" y="9"/>
                  </a:lnTo>
                  <a:lnTo>
                    <a:pt x="2211" y="0"/>
                  </a:lnTo>
                  <a:lnTo>
                    <a:pt x="2359" y="0"/>
                  </a:lnTo>
                  <a:lnTo>
                    <a:pt x="2359" y="9"/>
                  </a:lnTo>
                  <a:lnTo>
                    <a:pt x="2347" y="9"/>
                  </a:lnTo>
                  <a:lnTo>
                    <a:pt x="2341" y="10"/>
                  </a:lnTo>
                  <a:lnTo>
                    <a:pt x="2335" y="11"/>
                  </a:lnTo>
                  <a:lnTo>
                    <a:pt x="2329" y="13"/>
                  </a:lnTo>
                  <a:lnTo>
                    <a:pt x="2324" y="15"/>
                  </a:lnTo>
                  <a:lnTo>
                    <a:pt x="2320" y="17"/>
                  </a:lnTo>
                  <a:lnTo>
                    <a:pt x="2317" y="20"/>
                  </a:lnTo>
                  <a:lnTo>
                    <a:pt x="2314" y="24"/>
                  </a:lnTo>
                  <a:lnTo>
                    <a:pt x="2313" y="28"/>
                  </a:lnTo>
                  <a:lnTo>
                    <a:pt x="2311" y="33"/>
                  </a:lnTo>
                  <a:lnTo>
                    <a:pt x="2310" y="40"/>
                  </a:lnTo>
                  <a:lnTo>
                    <a:pt x="2310" y="50"/>
                  </a:lnTo>
                  <a:lnTo>
                    <a:pt x="2310" y="61"/>
                  </a:lnTo>
                  <a:lnTo>
                    <a:pt x="2310" y="162"/>
                  </a:lnTo>
                  <a:close/>
                  <a:moveTo>
                    <a:pt x="2849" y="31"/>
                  </a:moveTo>
                  <a:lnTo>
                    <a:pt x="2865" y="35"/>
                  </a:lnTo>
                  <a:lnTo>
                    <a:pt x="2881" y="40"/>
                  </a:lnTo>
                  <a:lnTo>
                    <a:pt x="2896" y="46"/>
                  </a:lnTo>
                  <a:lnTo>
                    <a:pt x="2910" y="54"/>
                  </a:lnTo>
                  <a:lnTo>
                    <a:pt x="2923" y="63"/>
                  </a:lnTo>
                  <a:lnTo>
                    <a:pt x="2936" y="75"/>
                  </a:lnTo>
                  <a:lnTo>
                    <a:pt x="2947" y="88"/>
                  </a:lnTo>
                  <a:lnTo>
                    <a:pt x="2958" y="101"/>
                  </a:lnTo>
                  <a:lnTo>
                    <a:pt x="2967" y="116"/>
                  </a:lnTo>
                  <a:lnTo>
                    <a:pt x="2975" y="132"/>
                  </a:lnTo>
                  <a:lnTo>
                    <a:pt x="2981" y="148"/>
                  </a:lnTo>
                  <a:lnTo>
                    <a:pt x="2986" y="164"/>
                  </a:lnTo>
                  <a:lnTo>
                    <a:pt x="2988" y="181"/>
                  </a:lnTo>
                  <a:lnTo>
                    <a:pt x="2990" y="199"/>
                  </a:lnTo>
                  <a:lnTo>
                    <a:pt x="2989" y="217"/>
                  </a:lnTo>
                  <a:lnTo>
                    <a:pt x="2987" y="236"/>
                  </a:lnTo>
                  <a:lnTo>
                    <a:pt x="2983" y="256"/>
                  </a:lnTo>
                  <a:lnTo>
                    <a:pt x="2978" y="274"/>
                  </a:lnTo>
                  <a:lnTo>
                    <a:pt x="2971" y="291"/>
                  </a:lnTo>
                  <a:lnTo>
                    <a:pt x="2963" y="306"/>
                  </a:lnTo>
                  <a:lnTo>
                    <a:pt x="2954" y="321"/>
                  </a:lnTo>
                  <a:lnTo>
                    <a:pt x="2943" y="335"/>
                  </a:lnTo>
                  <a:lnTo>
                    <a:pt x="2931" y="347"/>
                  </a:lnTo>
                  <a:lnTo>
                    <a:pt x="2916" y="359"/>
                  </a:lnTo>
                  <a:lnTo>
                    <a:pt x="2901" y="369"/>
                  </a:lnTo>
                  <a:lnTo>
                    <a:pt x="2886" y="377"/>
                  </a:lnTo>
                  <a:lnTo>
                    <a:pt x="2871" y="384"/>
                  </a:lnTo>
                  <a:lnTo>
                    <a:pt x="2855" y="389"/>
                  </a:lnTo>
                  <a:lnTo>
                    <a:pt x="2839" y="392"/>
                  </a:lnTo>
                  <a:lnTo>
                    <a:pt x="2823" y="394"/>
                  </a:lnTo>
                  <a:lnTo>
                    <a:pt x="2806" y="393"/>
                  </a:lnTo>
                  <a:lnTo>
                    <a:pt x="2788" y="391"/>
                  </a:lnTo>
                  <a:lnTo>
                    <a:pt x="2771" y="388"/>
                  </a:lnTo>
                  <a:lnTo>
                    <a:pt x="2755" y="383"/>
                  </a:lnTo>
                  <a:lnTo>
                    <a:pt x="2739" y="376"/>
                  </a:lnTo>
                  <a:lnTo>
                    <a:pt x="2724" y="368"/>
                  </a:lnTo>
                  <a:lnTo>
                    <a:pt x="2711" y="359"/>
                  </a:lnTo>
                  <a:lnTo>
                    <a:pt x="2698" y="348"/>
                  </a:lnTo>
                  <a:lnTo>
                    <a:pt x="2687" y="336"/>
                  </a:lnTo>
                  <a:lnTo>
                    <a:pt x="2676" y="322"/>
                  </a:lnTo>
                  <a:lnTo>
                    <a:pt x="2667" y="307"/>
                  </a:lnTo>
                  <a:lnTo>
                    <a:pt x="2660" y="292"/>
                  </a:lnTo>
                  <a:lnTo>
                    <a:pt x="2654" y="276"/>
                  </a:lnTo>
                  <a:lnTo>
                    <a:pt x="2649" y="259"/>
                  </a:lnTo>
                  <a:lnTo>
                    <a:pt x="2647" y="240"/>
                  </a:lnTo>
                  <a:lnTo>
                    <a:pt x="2646" y="222"/>
                  </a:lnTo>
                  <a:lnTo>
                    <a:pt x="2647" y="203"/>
                  </a:lnTo>
                  <a:lnTo>
                    <a:pt x="2649" y="183"/>
                  </a:lnTo>
                  <a:lnTo>
                    <a:pt x="2653" y="164"/>
                  </a:lnTo>
                  <a:lnTo>
                    <a:pt x="2658" y="145"/>
                  </a:lnTo>
                  <a:lnTo>
                    <a:pt x="2666" y="128"/>
                  </a:lnTo>
                  <a:lnTo>
                    <a:pt x="2674" y="111"/>
                  </a:lnTo>
                  <a:lnTo>
                    <a:pt x="2685" y="96"/>
                  </a:lnTo>
                  <a:lnTo>
                    <a:pt x="2697" y="83"/>
                  </a:lnTo>
                  <a:lnTo>
                    <a:pt x="2710" y="70"/>
                  </a:lnTo>
                  <a:lnTo>
                    <a:pt x="2726" y="58"/>
                  </a:lnTo>
                  <a:lnTo>
                    <a:pt x="2740" y="49"/>
                  </a:lnTo>
                  <a:lnTo>
                    <a:pt x="2755" y="42"/>
                  </a:lnTo>
                  <a:lnTo>
                    <a:pt x="2770" y="37"/>
                  </a:lnTo>
                  <a:lnTo>
                    <a:pt x="2785" y="33"/>
                  </a:lnTo>
                  <a:lnTo>
                    <a:pt x="2800" y="30"/>
                  </a:lnTo>
                  <a:lnTo>
                    <a:pt x="2816" y="29"/>
                  </a:lnTo>
                  <a:lnTo>
                    <a:pt x="2833" y="30"/>
                  </a:lnTo>
                  <a:lnTo>
                    <a:pt x="2849" y="31"/>
                  </a:lnTo>
                  <a:close/>
                  <a:moveTo>
                    <a:pt x="2842" y="49"/>
                  </a:moveTo>
                  <a:lnTo>
                    <a:pt x="2830" y="48"/>
                  </a:lnTo>
                  <a:lnTo>
                    <a:pt x="2819" y="48"/>
                  </a:lnTo>
                  <a:lnTo>
                    <a:pt x="2809" y="49"/>
                  </a:lnTo>
                  <a:lnTo>
                    <a:pt x="2799" y="51"/>
                  </a:lnTo>
                  <a:lnTo>
                    <a:pt x="2789" y="54"/>
                  </a:lnTo>
                  <a:lnTo>
                    <a:pt x="2780" y="59"/>
                  </a:lnTo>
                  <a:lnTo>
                    <a:pt x="2771" y="65"/>
                  </a:lnTo>
                  <a:lnTo>
                    <a:pt x="2762" y="73"/>
                  </a:lnTo>
                  <a:lnTo>
                    <a:pt x="2752" y="83"/>
                  </a:lnTo>
                  <a:lnTo>
                    <a:pt x="2742" y="94"/>
                  </a:lnTo>
                  <a:lnTo>
                    <a:pt x="2734" y="107"/>
                  </a:lnTo>
                  <a:lnTo>
                    <a:pt x="2727" y="121"/>
                  </a:lnTo>
                  <a:lnTo>
                    <a:pt x="2721" y="136"/>
                  </a:lnTo>
                  <a:lnTo>
                    <a:pt x="2715" y="153"/>
                  </a:lnTo>
                  <a:lnTo>
                    <a:pt x="2711" y="172"/>
                  </a:lnTo>
                  <a:lnTo>
                    <a:pt x="2707" y="192"/>
                  </a:lnTo>
                  <a:lnTo>
                    <a:pt x="2704" y="212"/>
                  </a:lnTo>
                  <a:lnTo>
                    <a:pt x="2703" y="231"/>
                  </a:lnTo>
                  <a:lnTo>
                    <a:pt x="2703" y="250"/>
                  </a:lnTo>
                  <a:lnTo>
                    <a:pt x="2704" y="268"/>
                  </a:lnTo>
                  <a:lnTo>
                    <a:pt x="2707" y="285"/>
                  </a:lnTo>
                  <a:lnTo>
                    <a:pt x="2711" y="300"/>
                  </a:lnTo>
                  <a:lnTo>
                    <a:pt x="2716" y="314"/>
                  </a:lnTo>
                  <a:lnTo>
                    <a:pt x="2722" y="327"/>
                  </a:lnTo>
                  <a:lnTo>
                    <a:pt x="2728" y="337"/>
                  </a:lnTo>
                  <a:lnTo>
                    <a:pt x="2735" y="345"/>
                  </a:lnTo>
                  <a:lnTo>
                    <a:pt x="2742" y="352"/>
                  </a:lnTo>
                  <a:lnTo>
                    <a:pt x="2751" y="358"/>
                  </a:lnTo>
                  <a:lnTo>
                    <a:pt x="2760" y="364"/>
                  </a:lnTo>
                  <a:lnTo>
                    <a:pt x="2770" y="368"/>
                  </a:lnTo>
                  <a:lnTo>
                    <a:pt x="2780" y="371"/>
                  </a:lnTo>
                  <a:lnTo>
                    <a:pt x="2791" y="373"/>
                  </a:lnTo>
                  <a:lnTo>
                    <a:pt x="2803" y="375"/>
                  </a:lnTo>
                  <a:lnTo>
                    <a:pt x="2814" y="375"/>
                  </a:lnTo>
                  <a:lnTo>
                    <a:pt x="2825" y="373"/>
                  </a:lnTo>
                  <a:lnTo>
                    <a:pt x="2836" y="371"/>
                  </a:lnTo>
                  <a:lnTo>
                    <a:pt x="2847" y="367"/>
                  </a:lnTo>
                  <a:lnTo>
                    <a:pt x="2857" y="362"/>
                  </a:lnTo>
                  <a:lnTo>
                    <a:pt x="2867" y="356"/>
                  </a:lnTo>
                  <a:lnTo>
                    <a:pt x="2876" y="348"/>
                  </a:lnTo>
                  <a:lnTo>
                    <a:pt x="2885" y="339"/>
                  </a:lnTo>
                  <a:lnTo>
                    <a:pt x="2894" y="329"/>
                  </a:lnTo>
                  <a:lnTo>
                    <a:pt x="2901" y="317"/>
                  </a:lnTo>
                  <a:lnTo>
                    <a:pt x="2908" y="303"/>
                  </a:lnTo>
                  <a:lnTo>
                    <a:pt x="2914" y="288"/>
                  </a:lnTo>
                  <a:lnTo>
                    <a:pt x="2919" y="272"/>
                  </a:lnTo>
                  <a:lnTo>
                    <a:pt x="2923" y="253"/>
                  </a:lnTo>
                  <a:lnTo>
                    <a:pt x="2928" y="233"/>
                  </a:lnTo>
                  <a:lnTo>
                    <a:pt x="2931" y="212"/>
                  </a:lnTo>
                  <a:lnTo>
                    <a:pt x="2932" y="192"/>
                  </a:lnTo>
                  <a:lnTo>
                    <a:pt x="2932" y="173"/>
                  </a:lnTo>
                  <a:lnTo>
                    <a:pt x="2931" y="155"/>
                  </a:lnTo>
                  <a:lnTo>
                    <a:pt x="2929" y="139"/>
                  </a:lnTo>
                  <a:lnTo>
                    <a:pt x="2925" y="124"/>
                  </a:lnTo>
                  <a:lnTo>
                    <a:pt x="2919" y="110"/>
                  </a:lnTo>
                  <a:lnTo>
                    <a:pt x="2913" y="97"/>
                  </a:lnTo>
                  <a:lnTo>
                    <a:pt x="2907" y="88"/>
                  </a:lnTo>
                  <a:lnTo>
                    <a:pt x="2900" y="79"/>
                  </a:lnTo>
                  <a:lnTo>
                    <a:pt x="2892" y="72"/>
                  </a:lnTo>
                  <a:lnTo>
                    <a:pt x="2884" y="65"/>
                  </a:lnTo>
                  <a:lnTo>
                    <a:pt x="2875" y="59"/>
                  </a:lnTo>
                  <a:lnTo>
                    <a:pt x="2864" y="55"/>
                  </a:lnTo>
                  <a:lnTo>
                    <a:pt x="2853" y="52"/>
                  </a:lnTo>
                  <a:lnTo>
                    <a:pt x="2842" y="49"/>
                  </a:lnTo>
                  <a:close/>
                  <a:moveTo>
                    <a:pt x="3216" y="156"/>
                  </a:moveTo>
                  <a:lnTo>
                    <a:pt x="3169" y="286"/>
                  </a:lnTo>
                  <a:lnTo>
                    <a:pt x="3241" y="312"/>
                  </a:lnTo>
                  <a:lnTo>
                    <a:pt x="3254" y="316"/>
                  </a:lnTo>
                  <a:lnTo>
                    <a:pt x="3265" y="318"/>
                  </a:lnTo>
                  <a:lnTo>
                    <a:pt x="3269" y="318"/>
                  </a:lnTo>
                  <a:lnTo>
                    <a:pt x="3274" y="318"/>
                  </a:lnTo>
                  <a:lnTo>
                    <a:pt x="3278" y="318"/>
                  </a:lnTo>
                  <a:lnTo>
                    <a:pt x="3282" y="317"/>
                  </a:lnTo>
                  <a:lnTo>
                    <a:pt x="3286" y="315"/>
                  </a:lnTo>
                  <a:lnTo>
                    <a:pt x="3290" y="312"/>
                  </a:lnTo>
                  <a:lnTo>
                    <a:pt x="3294" y="309"/>
                  </a:lnTo>
                  <a:lnTo>
                    <a:pt x="3297" y="305"/>
                  </a:lnTo>
                  <a:lnTo>
                    <a:pt x="3304" y="295"/>
                  </a:lnTo>
                  <a:lnTo>
                    <a:pt x="3310" y="283"/>
                  </a:lnTo>
                  <a:lnTo>
                    <a:pt x="3319" y="286"/>
                  </a:lnTo>
                  <a:lnTo>
                    <a:pt x="3277" y="400"/>
                  </a:lnTo>
                  <a:lnTo>
                    <a:pt x="3268" y="397"/>
                  </a:lnTo>
                  <a:lnTo>
                    <a:pt x="3270" y="385"/>
                  </a:lnTo>
                  <a:lnTo>
                    <a:pt x="3271" y="376"/>
                  </a:lnTo>
                  <a:lnTo>
                    <a:pt x="3272" y="369"/>
                  </a:lnTo>
                  <a:lnTo>
                    <a:pt x="3272" y="364"/>
                  </a:lnTo>
                  <a:lnTo>
                    <a:pt x="3271" y="359"/>
                  </a:lnTo>
                  <a:lnTo>
                    <a:pt x="3269" y="354"/>
                  </a:lnTo>
                  <a:lnTo>
                    <a:pt x="3266" y="349"/>
                  </a:lnTo>
                  <a:lnTo>
                    <a:pt x="3263" y="345"/>
                  </a:lnTo>
                  <a:lnTo>
                    <a:pt x="3258" y="341"/>
                  </a:lnTo>
                  <a:lnTo>
                    <a:pt x="3252" y="337"/>
                  </a:lnTo>
                  <a:lnTo>
                    <a:pt x="3244" y="333"/>
                  </a:lnTo>
                  <a:lnTo>
                    <a:pt x="3234" y="329"/>
                  </a:lnTo>
                  <a:lnTo>
                    <a:pt x="3162" y="303"/>
                  </a:lnTo>
                  <a:lnTo>
                    <a:pt x="3123" y="411"/>
                  </a:lnTo>
                  <a:lnTo>
                    <a:pt x="3117" y="428"/>
                  </a:lnTo>
                  <a:lnTo>
                    <a:pt x="3116" y="438"/>
                  </a:lnTo>
                  <a:lnTo>
                    <a:pt x="3117" y="444"/>
                  </a:lnTo>
                  <a:lnTo>
                    <a:pt x="3120" y="449"/>
                  </a:lnTo>
                  <a:lnTo>
                    <a:pt x="3122" y="451"/>
                  </a:lnTo>
                  <a:lnTo>
                    <a:pt x="3126" y="453"/>
                  </a:lnTo>
                  <a:lnTo>
                    <a:pt x="3131" y="456"/>
                  </a:lnTo>
                  <a:lnTo>
                    <a:pt x="3137" y="458"/>
                  </a:lnTo>
                  <a:lnTo>
                    <a:pt x="3192" y="478"/>
                  </a:lnTo>
                  <a:lnTo>
                    <a:pt x="3205" y="483"/>
                  </a:lnTo>
                  <a:lnTo>
                    <a:pt x="3217" y="486"/>
                  </a:lnTo>
                  <a:lnTo>
                    <a:pt x="3226" y="488"/>
                  </a:lnTo>
                  <a:lnTo>
                    <a:pt x="3234" y="489"/>
                  </a:lnTo>
                  <a:lnTo>
                    <a:pt x="3241" y="489"/>
                  </a:lnTo>
                  <a:lnTo>
                    <a:pt x="3248" y="488"/>
                  </a:lnTo>
                  <a:lnTo>
                    <a:pt x="3256" y="486"/>
                  </a:lnTo>
                  <a:lnTo>
                    <a:pt x="3263" y="483"/>
                  </a:lnTo>
                  <a:lnTo>
                    <a:pt x="3274" y="477"/>
                  </a:lnTo>
                  <a:lnTo>
                    <a:pt x="3286" y="469"/>
                  </a:lnTo>
                  <a:lnTo>
                    <a:pt x="3298" y="460"/>
                  </a:lnTo>
                  <a:lnTo>
                    <a:pt x="3311" y="449"/>
                  </a:lnTo>
                  <a:lnTo>
                    <a:pt x="3321" y="452"/>
                  </a:lnTo>
                  <a:lnTo>
                    <a:pt x="3262" y="524"/>
                  </a:lnTo>
                  <a:lnTo>
                    <a:pt x="3010" y="431"/>
                  </a:lnTo>
                  <a:lnTo>
                    <a:pt x="3013" y="422"/>
                  </a:lnTo>
                  <a:lnTo>
                    <a:pt x="3024" y="427"/>
                  </a:lnTo>
                  <a:lnTo>
                    <a:pt x="3030" y="428"/>
                  </a:lnTo>
                  <a:lnTo>
                    <a:pt x="3036" y="429"/>
                  </a:lnTo>
                  <a:lnTo>
                    <a:pt x="3042" y="430"/>
                  </a:lnTo>
                  <a:lnTo>
                    <a:pt x="3048" y="429"/>
                  </a:lnTo>
                  <a:lnTo>
                    <a:pt x="3053" y="428"/>
                  </a:lnTo>
                  <a:lnTo>
                    <a:pt x="3057" y="427"/>
                  </a:lnTo>
                  <a:lnTo>
                    <a:pt x="3060" y="424"/>
                  </a:lnTo>
                  <a:lnTo>
                    <a:pt x="3063" y="421"/>
                  </a:lnTo>
                  <a:lnTo>
                    <a:pt x="3066" y="417"/>
                  </a:lnTo>
                  <a:lnTo>
                    <a:pt x="3069" y="410"/>
                  </a:lnTo>
                  <a:lnTo>
                    <a:pt x="3073" y="402"/>
                  </a:lnTo>
                  <a:lnTo>
                    <a:pt x="3077" y="391"/>
                  </a:lnTo>
                  <a:lnTo>
                    <a:pt x="3155" y="178"/>
                  </a:lnTo>
                  <a:lnTo>
                    <a:pt x="3160" y="164"/>
                  </a:lnTo>
                  <a:lnTo>
                    <a:pt x="3163" y="152"/>
                  </a:lnTo>
                  <a:lnTo>
                    <a:pt x="3164" y="143"/>
                  </a:lnTo>
                  <a:lnTo>
                    <a:pt x="3163" y="137"/>
                  </a:lnTo>
                  <a:lnTo>
                    <a:pt x="3160" y="131"/>
                  </a:lnTo>
                  <a:lnTo>
                    <a:pt x="3154" y="126"/>
                  </a:lnTo>
                  <a:lnTo>
                    <a:pt x="3147" y="121"/>
                  </a:lnTo>
                  <a:lnTo>
                    <a:pt x="3138" y="117"/>
                  </a:lnTo>
                  <a:lnTo>
                    <a:pt x="3126" y="113"/>
                  </a:lnTo>
                  <a:lnTo>
                    <a:pt x="3129" y="104"/>
                  </a:lnTo>
                  <a:lnTo>
                    <a:pt x="3382" y="196"/>
                  </a:lnTo>
                  <a:lnTo>
                    <a:pt x="3359" y="269"/>
                  </a:lnTo>
                  <a:lnTo>
                    <a:pt x="3350" y="266"/>
                  </a:lnTo>
                  <a:lnTo>
                    <a:pt x="3352" y="252"/>
                  </a:lnTo>
                  <a:lnTo>
                    <a:pt x="3353" y="241"/>
                  </a:lnTo>
                  <a:lnTo>
                    <a:pt x="3353" y="232"/>
                  </a:lnTo>
                  <a:lnTo>
                    <a:pt x="3352" y="225"/>
                  </a:lnTo>
                  <a:lnTo>
                    <a:pt x="3350" y="220"/>
                  </a:lnTo>
                  <a:lnTo>
                    <a:pt x="3347" y="214"/>
                  </a:lnTo>
                  <a:lnTo>
                    <a:pt x="3344" y="209"/>
                  </a:lnTo>
                  <a:lnTo>
                    <a:pt x="3339" y="204"/>
                  </a:lnTo>
                  <a:lnTo>
                    <a:pt x="3334" y="201"/>
                  </a:lnTo>
                  <a:lnTo>
                    <a:pt x="3327" y="197"/>
                  </a:lnTo>
                  <a:lnTo>
                    <a:pt x="3317" y="193"/>
                  </a:lnTo>
                  <a:lnTo>
                    <a:pt x="3306" y="188"/>
                  </a:lnTo>
                  <a:lnTo>
                    <a:pt x="3216" y="156"/>
                  </a:lnTo>
                  <a:close/>
                  <a:moveTo>
                    <a:pt x="3791" y="429"/>
                  </a:moveTo>
                  <a:lnTo>
                    <a:pt x="3805" y="439"/>
                  </a:lnTo>
                  <a:lnTo>
                    <a:pt x="3818" y="451"/>
                  </a:lnTo>
                  <a:lnTo>
                    <a:pt x="3828" y="463"/>
                  </a:lnTo>
                  <a:lnTo>
                    <a:pt x="3838" y="476"/>
                  </a:lnTo>
                  <a:lnTo>
                    <a:pt x="3845" y="490"/>
                  </a:lnTo>
                  <a:lnTo>
                    <a:pt x="3852" y="505"/>
                  </a:lnTo>
                  <a:lnTo>
                    <a:pt x="3857" y="521"/>
                  </a:lnTo>
                  <a:lnTo>
                    <a:pt x="3861" y="538"/>
                  </a:lnTo>
                  <a:lnTo>
                    <a:pt x="3863" y="556"/>
                  </a:lnTo>
                  <a:lnTo>
                    <a:pt x="3864" y="573"/>
                  </a:lnTo>
                  <a:lnTo>
                    <a:pt x="3862" y="590"/>
                  </a:lnTo>
                  <a:lnTo>
                    <a:pt x="3859" y="607"/>
                  </a:lnTo>
                  <a:lnTo>
                    <a:pt x="3855" y="624"/>
                  </a:lnTo>
                  <a:lnTo>
                    <a:pt x="3848" y="641"/>
                  </a:lnTo>
                  <a:lnTo>
                    <a:pt x="3840" y="657"/>
                  </a:lnTo>
                  <a:lnTo>
                    <a:pt x="3830" y="673"/>
                  </a:lnTo>
                  <a:lnTo>
                    <a:pt x="3819" y="689"/>
                  </a:lnTo>
                  <a:lnTo>
                    <a:pt x="3805" y="703"/>
                  </a:lnTo>
                  <a:lnTo>
                    <a:pt x="3792" y="715"/>
                  </a:lnTo>
                  <a:lnTo>
                    <a:pt x="3778" y="726"/>
                  </a:lnTo>
                  <a:lnTo>
                    <a:pt x="3764" y="736"/>
                  </a:lnTo>
                  <a:lnTo>
                    <a:pt x="3748" y="743"/>
                  </a:lnTo>
                  <a:lnTo>
                    <a:pt x="3732" y="750"/>
                  </a:lnTo>
                  <a:lnTo>
                    <a:pt x="3714" y="754"/>
                  </a:lnTo>
                  <a:lnTo>
                    <a:pt x="3697" y="757"/>
                  </a:lnTo>
                  <a:lnTo>
                    <a:pt x="3680" y="758"/>
                  </a:lnTo>
                  <a:lnTo>
                    <a:pt x="3663" y="758"/>
                  </a:lnTo>
                  <a:lnTo>
                    <a:pt x="3647" y="756"/>
                  </a:lnTo>
                  <a:lnTo>
                    <a:pt x="3630" y="752"/>
                  </a:lnTo>
                  <a:lnTo>
                    <a:pt x="3614" y="746"/>
                  </a:lnTo>
                  <a:lnTo>
                    <a:pt x="3599" y="739"/>
                  </a:lnTo>
                  <a:lnTo>
                    <a:pt x="3584" y="730"/>
                  </a:lnTo>
                  <a:lnTo>
                    <a:pt x="3570" y="719"/>
                  </a:lnTo>
                  <a:lnTo>
                    <a:pt x="3557" y="708"/>
                  </a:lnTo>
                  <a:lnTo>
                    <a:pt x="3546" y="696"/>
                  </a:lnTo>
                  <a:lnTo>
                    <a:pt x="3536" y="682"/>
                  </a:lnTo>
                  <a:lnTo>
                    <a:pt x="3528" y="668"/>
                  </a:lnTo>
                  <a:lnTo>
                    <a:pt x="3522" y="653"/>
                  </a:lnTo>
                  <a:lnTo>
                    <a:pt x="3516" y="637"/>
                  </a:lnTo>
                  <a:lnTo>
                    <a:pt x="3513" y="619"/>
                  </a:lnTo>
                  <a:lnTo>
                    <a:pt x="3511" y="602"/>
                  </a:lnTo>
                  <a:lnTo>
                    <a:pt x="3510" y="585"/>
                  </a:lnTo>
                  <a:lnTo>
                    <a:pt x="3512" y="568"/>
                  </a:lnTo>
                  <a:lnTo>
                    <a:pt x="3515" y="550"/>
                  </a:lnTo>
                  <a:lnTo>
                    <a:pt x="3520" y="533"/>
                  </a:lnTo>
                  <a:lnTo>
                    <a:pt x="3527" y="516"/>
                  </a:lnTo>
                  <a:lnTo>
                    <a:pt x="3535" y="500"/>
                  </a:lnTo>
                  <a:lnTo>
                    <a:pt x="3546" y="483"/>
                  </a:lnTo>
                  <a:lnTo>
                    <a:pt x="3558" y="466"/>
                  </a:lnTo>
                  <a:lnTo>
                    <a:pt x="3571" y="452"/>
                  </a:lnTo>
                  <a:lnTo>
                    <a:pt x="3585" y="438"/>
                  </a:lnTo>
                  <a:lnTo>
                    <a:pt x="3600" y="427"/>
                  </a:lnTo>
                  <a:lnTo>
                    <a:pt x="3615" y="418"/>
                  </a:lnTo>
                  <a:lnTo>
                    <a:pt x="3632" y="411"/>
                  </a:lnTo>
                  <a:lnTo>
                    <a:pt x="3651" y="405"/>
                  </a:lnTo>
                  <a:lnTo>
                    <a:pt x="3669" y="401"/>
                  </a:lnTo>
                  <a:lnTo>
                    <a:pt x="3685" y="400"/>
                  </a:lnTo>
                  <a:lnTo>
                    <a:pt x="3701" y="399"/>
                  </a:lnTo>
                  <a:lnTo>
                    <a:pt x="3717" y="400"/>
                  </a:lnTo>
                  <a:lnTo>
                    <a:pt x="3733" y="403"/>
                  </a:lnTo>
                  <a:lnTo>
                    <a:pt x="3748" y="407"/>
                  </a:lnTo>
                  <a:lnTo>
                    <a:pt x="3763" y="413"/>
                  </a:lnTo>
                  <a:lnTo>
                    <a:pt x="3777" y="420"/>
                  </a:lnTo>
                  <a:lnTo>
                    <a:pt x="3791" y="429"/>
                  </a:lnTo>
                  <a:close/>
                  <a:moveTo>
                    <a:pt x="3777" y="443"/>
                  </a:moveTo>
                  <a:lnTo>
                    <a:pt x="3767" y="436"/>
                  </a:lnTo>
                  <a:lnTo>
                    <a:pt x="3757" y="431"/>
                  </a:lnTo>
                  <a:lnTo>
                    <a:pt x="3747" y="428"/>
                  </a:lnTo>
                  <a:lnTo>
                    <a:pt x="3737" y="426"/>
                  </a:lnTo>
                  <a:lnTo>
                    <a:pt x="3727" y="425"/>
                  </a:lnTo>
                  <a:lnTo>
                    <a:pt x="3717" y="425"/>
                  </a:lnTo>
                  <a:lnTo>
                    <a:pt x="3706" y="426"/>
                  </a:lnTo>
                  <a:lnTo>
                    <a:pt x="3696" y="429"/>
                  </a:lnTo>
                  <a:lnTo>
                    <a:pt x="3682" y="434"/>
                  </a:lnTo>
                  <a:lnTo>
                    <a:pt x="3669" y="441"/>
                  </a:lnTo>
                  <a:lnTo>
                    <a:pt x="3657" y="449"/>
                  </a:lnTo>
                  <a:lnTo>
                    <a:pt x="3644" y="459"/>
                  </a:lnTo>
                  <a:lnTo>
                    <a:pt x="3631" y="470"/>
                  </a:lnTo>
                  <a:lnTo>
                    <a:pt x="3619" y="484"/>
                  </a:lnTo>
                  <a:lnTo>
                    <a:pt x="3607" y="498"/>
                  </a:lnTo>
                  <a:lnTo>
                    <a:pt x="3595" y="515"/>
                  </a:lnTo>
                  <a:lnTo>
                    <a:pt x="3584" y="532"/>
                  </a:lnTo>
                  <a:lnTo>
                    <a:pt x="3575" y="549"/>
                  </a:lnTo>
                  <a:lnTo>
                    <a:pt x="3567" y="566"/>
                  </a:lnTo>
                  <a:lnTo>
                    <a:pt x="3561" y="582"/>
                  </a:lnTo>
                  <a:lnTo>
                    <a:pt x="3556" y="598"/>
                  </a:lnTo>
                  <a:lnTo>
                    <a:pt x="3553" y="614"/>
                  </a:lnTo>
                  <a:lnTo>
                    <a:pt x="3552" y="630"/>
                  </a:lnTo>
                  <a:lnTo>
                    <a:pt x="3552" y="644"/>
                  </a:lnTo>
                  <a:lnTo>
                    <a:pt x="3554" y="655"/>
                  </a:lnTo>
                  <a:lnTo>
                    <a:pt x="3556" y="665"/>
                  </a:lnTo>
                  <a:lnTo>
                    <a:pt x="3560" y="675"/>
                  </a:lnTo>
                  <a:lnTo>
                    <a:pt x="3564" y="684"/>
                  </a:lnTo>
                  <a:lnTo>
                    <a:pt x="3570" y="693"/>
                  </a:lnTo>
                  <a:lnTo>
                    <a:pt x="3577" y="701"/>
                  </a:lnTo>
                  <a:lnTo>
                    <a:pt x="3585" y="708"/>
                  </a:lnTo>
                  <a:lnTo>
                    <a:pt x="3594" y="715"/>
                  </a:lnTo>
                  <a:lnTo>
                    <a:pt x="3604" y="721"/>
                  </a:lnTo>
                  <a:lnTo>
                    <a:pt x="3614" y="726"/>
                  </a:lnTo>
                  <a:lnTo>
                    <a:pt x="3625" y="729"/>
                  </a:lnTo>
                  <a:lnTo>
                    <a:pt x="3636" y="732"/>
                  </a:lnTo>
                  <a:lnTo>
                    <a:pt x="3648" y="733"/>
                  </a:lnTo>
                  <a:lnTo>
                    <a:pt x="3660" y="732"/>
                  </a:lnTo>
                  <a:lnTo>
                    <a:pt x="3671" y="731"/>
                  </a:lnTo>
                  <a:lnTo>
                    <a:pt x="3683" y="728"/>
                  </a:lnTo>
                  <a:lnTo>
                    <a:pt x="3695" y="724"/>
                  </a:lnTo>
                  <a:lnTo>
                    <a:pt x="3707" y="718"/>
                  </a:lnTo>
                  <a:lnTo>
                    <a:pt x="3719" y="710"/>
                  </a:lnTo>
                  <a:lnTo>
                    <a:pt x="3730" y="701"/>
                  </a:lnTo>
                  <a:lnTo>
                    <a:pt x="3742" y="690"/>
                  </a:lnTo>
                  <a:lnTo>
                    <a:pt x="3754" y="677"/>
                  </a:lnTo>
                  <a:lnTo>
                    <a:pt x="3765" y="662"/>
                  </a:lnTo>
                  <a:lnTo>
                    <a:pt x="3777" y="646"/>
                  </a:lnTo>
                  <a:lnTo>
                    <a:pt x="3788" y="628"/>
                  </a:lnTo>
                  <a:lnTo>
                    <a:pt x="3798" y="609"/>
                  </a:lnTo>
                  <a:lnTo>
                    <a:pt x="3806" y="592"/>
                  </a:lnTo>
                  <a:lnTo>
                    <a:pt x="3813" y="576"/>
                  </a:lnTo>
                  <a:lnTo>
                    <a:pt x="3819" y="560"/>
                  </a:lnTo>
                  <a:lnTo>
                    <a:pt x="3822" y="544"/>
                  </a:lnTo>
                  <a:lnTo>
                    <a:pt x="3823" y="530"/>
                  </a:lnTo>
                  <a:lnTo>
                    <a:pt x="3823" y="515"/>
                  </a:lnTo>
                  <a:lnTo>
                    <a:pt x="3821" y="504"/>
                  </a:lnTo>
                  <a:lnTo>
                    <a:pt x="3819" y="494"/>
                  </a:lnTo>
                  <a:lnTo>
                    <a:pt x="3814" y="484"/>
                  </a:lnTo>
                  <a:lnTo>
                    <a:pt x="3809" y="475"/>
                  </a:lnTo>
                  <a:lnTo>
                    <a:pt x="3803" y="466"/>
                  </a:lnTo>
                  <a:lnTo>
                    <a:pt x="3795" y="458"/>
                  </a:lnTo>
                  <a:lnTo>
                    <a:pt x="3787" y="450"/>
                  </a:lnTo>
                  <a:lnTo>
                    <a:pt x="3777" y="443"/>
                  </a:lnTo>
                  <a:close/>
                  <a:moveTo>
                    <a:pt x="4198" y="796"/>
                  </a:moveTo>
                  <a:lnTo>
                    <a:pt x="4144" y="851"/>
                  </a:lnTo>
                  <a:lnTo>
                    <a:pt x="4138" y="845"/>
                  </a:lnTo>
                  <a:lnTo>
                    <a:pt x="4143" y="837"/>
                  </a:lnTo>
                  <a:lnTo>
                    <a:pt x="4147" y="830"/>
                  </a:lnTo>
                  <a:lnTo>
                    <a:pt x="4150" y="823"/>
                  </a:lnTo>
                  <a:lnTo>
                    <a:pt x="4153" y="816"/>
                  </a:lnTo>
                  <a:lnTo>
                    <a:pt x="4155" y="809"/>
                  </a:lnTo>
                  <a:lnTo>
                    <a:pt x="4156" y="804"/>
                  </a:lnTo>
                  <a:lnTo>
                    <a:pt x="4156" y="798"/>
                  </a:lnTo>
                  <a:lnTo>
                    <a:pt x="4155" y="793"/>
                  </a:lnTo>
                  <a:lnTo>
                    <a:pt x="4154" y="788"/>
                  </a:lnTo>
                  <a:lnTo>
                    <a:pt x="4151" y="783"/>
                  </a:lnTo>
                  <a:lnTo>
                    <a:pt x="4148" y="777"/>
                  </a:lnTo>
                  <a:lnTo>
                    <a:pt x="4144" y="771"/>
                  </a:lnTo>
                  <a:lnTo>
                    <a:pt x="4134" y="757"/>
                  </a:lnTo>
                  <a:lnTo>
                    <a:pt x="4121" y="742"/>
                  </a:lnTo>
                  <a:lnTo>
                    <a:pt x="4081" y="699"/>
                  </a:lnTo>
                  <a:lnTo>
                    <a:pt x="3980" y="793"/>
                  </a:lnTo>
                  <a:lnTo>
                    <a:pt x="3989" y="803"/>
                  </a:lnTo>
                  <a:lnTo>
                    <a:pt x="4010" y="826"/>
                  </a:lnTo>
                  <a:lnTo>
                    <a:pt x="4026" y="846"/>
                  </a:lnTo>
                  <a:lnTo>
                    <a:pt x="4039" y="863"/>
                  </a:lnTo>
                  <a:lnTo>
                    <a:pt x="4048" y="878"/>
                  </a:lnTo>
                  <a:lnTo>
                    <a:pt x="4052" y="885"/>
                  </a:lnTo>
                  <a:lnTo>
                    <a:pt x="4054" y="892"/>
                  </a:lnTo>
                  <a:lnTo>
                    <a:pt x="4056" y="899"/>
                  </a:lnTo>
                  <a:lnTo>
                    <a:pt x="4058" y="906"/>
                  </a:lnTo>
                  <a:lnTo>
                    <a:pt x="4059" y="913"/>
                  </a:lnTo>
                  <a:lnTo>
                    <a:pt x="4060" y="920"/>
                  </a:lnTo>
                  <a:lnTo>
                    <a:pt x="4060" y="928"/>
                  </a:lnTo>
                  <a:lnTo>
                    <a:pt x="4059" y="935"/>
                  </a:lnTo>
                  <a:lnTo>
                    <a:pt x="4058" y="942"/>
                  </a:lnTo>
                  <a:lnTo>
                    <a:pt x="4056" y="949"/>
                  </a:lnTo>
                  <a:lnTo>
                    <a:pt x="4053" y="956"/>
                  </a:lnTo>
                  <a:lnTo>
                    <a:pt x="4050" y="962"/>
                  </a:lnTo>
                  <a:lnTo>
                    <a:pt x="4046" y="969"/>
                  </a:lnTo>
                  <a:lnTo>
                    <a:pt x="4042" y="975"/>
                  </a:lnTo>
                  <a:lnTo>
                    <a:pt x="4037" y="981"/>
                  </a:lnTo>
                  <a:lnTo>
                    <a:pt x="4032" y="986"/>
                  </a:lnTo>
                  <a:lnTo>
                    <a:pt x="4024" y="992"/>
                  </a:lnTo>
                  <a:lnTo>
                    <a:pt x="4017" y="998"/>
                  </a:lnTo>
                  <a:lnTo>
                    <a:pt x="4009" y="1003"/>
                  </a:lnTo>
                  <a:lnTo>
                    <a:pt x="4000" y="1007"/>
                  </a:lnTo>
                  <a:lnTo>
                    <a:pt x="3990" y="1009"/>
                  </a:lnTo>
                  <a:lnTo>
                    <a:pt x="3981" y="1011"/>
                  </a:lnTo>
                  <a:lnTo>
                    <a:pt x="3971" y="1012"/>
                  </a:lnTo>
                  <a:lnTo>
                    <a:pt x="3961" y="1012"/>
                  </a:lnTo>
                  <a:lnTo>
                    <a:pt x="3951" y="1011"/>
                  </a:lnTo>
                  <a:lnTo>
                    <a:pt x="3941" y="1009"/>
                  </a:lnTo>
                  <a:lnTo>
                    <a:pt x="3930" y="1005"/>
                  </a:lnTo>
                  <a:lnTo>
                    <a:pt x="3919" y="998"/>
                  </a:lnTo>
                  <a:lnTo>
                    <a:pt x="3908" y="990"/>
                  </a:lnTo>
                  <a:lnTo>
                    <a:pt x="3896" y="982"/>
                  </a:lnTo>
                  <a:lnTo>
                    <a:pt x="3885" y="971"/>
                  </a:lnTo>
                  <a:lnTo>
                    <a:pt x="3873" y="959"/>
                  </a:lnTo>
                  <a:lnTo>
                    <a:pt x="3771" y="852"/>
                  </a:lnTo>
                  <a:lnTo>
                    <a:pt x="3778" y="845"/>
                  </a:lnTo>
                  <a:lnTo>
                    <a:pt x="3789" y="855"/>
                  </a:lnTo>
                  <a:lnTo>
                    <a:pt x="3799" y="862"/>
                  </a:lnTo>
                  <a:lnTo>
                    <a:pt x="3803" y="865"/>
                  </a:lnTo>
                  <a:lnTo>
                    <a:pt x="3807" y="867"/>
                  </a:lnTo>
                  <a:lnTo>
                    <a:pt x="3811" y="868"/>
                  </a:lnTo>
                  <a:lnTo>
                    <a:pt x="3814" y="868"/>
                  </a:lnTo>
                  <a:lnTo>
                    <a:pt x="3818" y="868"/>
                  </a:lnTo>
                  <a:lnTo>
                    <a:pt x="3822" y="867"/>
                  </a:lnTo>
                  <a:lnTo>
                    <a:pt x="3826" y="865"/>
                  </a:lnTo>
                  <a:lnTo>
                    <a:pt x="3831" y="863"/>
                  </a:lnTo>
                  <a:lnTo>
                    <a:pt x="3841" y="855"/>
                  </a:lnTo>
                  <a:lnTo>
                    <a:pt x="3853" y="845"/>
                  </a:lnTo>
                  <a:lnTo>
                    <a:pt x="4015" y="694"/>
                  </a:lnTo>
                  <a:lnTo>
                    <a:pt x="4024" y="685"/>
                  </a:lnTo>
                  <a:lnTo>
                    <a:pt x="4031" y="678"/>
                  </a:lnTo>
                  <a:lnTo>
                    <a:pt x="4036" y="672"/>
                  </a:lnTo>
                  <a:lnTo>
                    <a:pt x="4039" y="667"/>
                  </a:lnTo>
                  <a:lnTo>
                    <a:pt x="4041" y="662"/>
                  </a:lnTo>
                  <a:lnTo>
                    <a:pt x="4041" y="658"/>
                  </a:lnTo>
                  <a:lnTo>
                    <a:pt x="4041" y="653"/>
                  </a:lnTo>
                  <a:lnTo>
                    <a:pt x="4040" y="649"/>
                  </a:lnTo>
                  <a:lnTo>
                    <a:pt x="4038" y="644"/>
                  </a:lnTo>
                  <a:lnTo>
                    <a:pt x="4034" y="638"/>
                  </a:lnTo>
                  <a:lnTo>
                    <a:pt x="4029" y="631"/>
                  </a:lnTo>
                  <a:lnTo>
                    <a:pt x="4023" y="622"/>
                  </a:lnTo>
                  <a:lnTo>
                    <a:pt x="4030" y="615"/>
                  </a:lnTo>
                  <a:lnTo>
                    <a:pt x="4198" y="796"/>
                  </a:lnTo>
                  <a:close/>
                  <a:moveTo>
                    <a:pt x="3855" y="910"/>
                  </a:moveTo>
                  <a:lnTo>
                    <a:pt x="3867" y="927"/>
                  </a:lnTo>
                  <a:lnTo>
                    <a:pt x="3877" y="938"/>
                  </a:lnTo>
                  <a:lnTo>
                    <a:pt x="3882" y="944"/>
                  </a:lnTo>
                  <a:lnTo>
                    <a:pt x="3888" y="949"/>
                  </a:lnTo>
                  <a:lnTo>
                    <a:pt x="3894" y="953"/>
                  </a:lnTo>
                  <a:lnTo>
                    <a:pt x="3901" y="957"/>
                  </a:lnTo>
                  <a:lnTo>
                    <a:pt x="3908" y="960"/>
                  </a:lnTo>
                  <a:lnTo>
                    <a:pt x="3915" y="962"/>
                  </a:lnTo>
                  <a:lnTo>
                    <a:pt x="3923" y="964"/>
                  </a:lnTo>
                  <a:lnTo>
                    <a:pt x="3931" y="965"/>
                  </a:lnTo>
                  <a:lnTo>
                    <a:pt x="3939" y="966"/>
                  </a:lnTo>
                  <a:lnTo>
                    <a:pt x="3947" y="966"/>
                  </a:lnTo>
                  <a:lnTo>
                    <a:pt x="3955" y="965"/>
                  </a:lnTo>
                  <a:lnTo>
                    <a:pt x="3962" y="962"/>
                  </a:lnTo>
                  <a:lnTo>
                    <a:pt x="3970" y="959"/>
                  </a:lnTo>
                  <a:lnTo>
                    <a:pt x="3977" y="955"/>
                  </a:lnTo>
                  <a:lnTo>
                    <a:pt x="3984" y="950"/>
                  </a:lnTo>
                  <a:lnTo>
                    <a:pt x="3991" y="945"/>
                  </a:lnTo>
                  <a:lnTo>
                    <a:pt x="3998" y="938"/>
                  </a:lnTo>
                  <a:lnTo>
                    <a:pt x="4004" y="931"/>
                  </a:lnTo>
                  <a:lnTo>
                    <a:pt x="4008" y="924"/>
                  </a:lnTo>
                  <a:lnTo>
                    <a:pt x="4012" y="917"/>
                  </a:lnTo>
                  <a:lnTo>
                    <a:pt x="4014" y="909"/>
                  </a:lnTo>
                  <a:lnTo>
                    <a:pt x="4016" y="902"/>
                  </a:lnTo>
                  <a:lnTo>
                    <a:pt x="4016" y="894"/>
                  </a:lnTo>
                  <a:lnTo>
                    <a:pt x="4015" y="886"/>
                  </a:lnTo>
                  <a:lnTo>
                    <a:pt x="4014" y="878"/>
                  </a:lnTo>
                  <a:lnTo>
                    <a:pt x="4012" y="870"/>
                  </a:lnTo>
                  <a:lnTo>
                    <a:pt x="4009" y="862"/>
                  </a:lnTo>
                  <a:lnTo>
                    <a:pt x="4005" y="855"/>
                  </a:lnTo>
                  <a:lnTo>
                    <a:pt x="4000" y="847"/>
                  </a:lnTo>
                  <a:lnTo>
                    <a:pt x="3994" y="839"/>
                  </a:lnTo>
                  <a:lnTo>
                    <a:pt x="3988" y="832"/>
                  </a:lnTo>
                  <a:lnTo>
                    <a:pt x="3982" y="824"/>
                  </a:lnTo>
                  <a:lnTo>
                    <a:pt x="3973" y="816"/>
                  </a:lnTo>
                  <a:lnTo>
                    <a:pt x="3964" y="807"/>
                  </a:lnTo>
                  <a:lnTo>
                    <a:pt x="3855" y="910"/>
                  </a:lnTo>
                  <a:close/>
                  <a:moveTo>
                    <a:pt x="4185" y="1077"/>
                  </a:moveTo>
                  <a:lnTo>
                    <a:pt x="4101" y="1135"/>
                  </a:lnTo>
                  <a:lnTo>
                    <a:pt x="4090" y="1143"/>
                  </a:lnTo>
                  <a:lnTo>
                    <a:pt x="4081" y="1151"/>
                  </a:lnTo>
                  <a:lnTo>
                    <a:pt x="4075" y="1158"/>
                  </a:lnTo>
                  <a:lnTo>
                    <a:pt x="4072" y="1164"/>
                  </a:lnTo>
                  <a:lnTo>
                    <a:pt x="4071" y="1171"/>
                  </a:lnTo>
                  <a:lnTo>
                    <a:pt x="4072" y="1179"/>
                  </a:lnTo>
                  <a:lnTo>
                    <a:pt x="4075" y="1187"/>
                  </a:lnTo>
                  <a:lnTo>
                    <a:pt x="4080" y="1195"/>
                  </a:lnTo>
                  <a:lnTo>
                    <a:pt x="4088" y="1206"/>
                  </a:lnTo>
                  <a:lnTo>
                    <a:pt x="4080" y="1212"/>
                  </a:lnTo>
                  <a:lnTo>
                    <a:pt x="3994" y="1089"/>
                  </a:lnTo>
                  <a:lnTo>
                    <a:pt x="4002" y="1084"/>
                  </a:lnTo>
                  <a:lnTo>
                    <a:pt x="4010" y="1094"/>
                  </a:lnTo>
                  <a:lnTo>
                    <a:pt x="4013" y="1098"/>
                  </a:lnTo>
                  <a:lnTo>
                    <a:pt x="4016" y="1102"/>
                  </a:lnTo>
                  <a:lnTo>
                    <a:pt x="4020" y="1105"/>
                  </a:lnTo>
                  <a:lnTo>
                    <a:pt x="4023" y="1108"/>
                  </a:lnTo>
                  <a:lnTo>
                    <a:pt x="4027" y="1110"/>
                  </a:lnTo>
                  <a:lnTo>
                    <a:pt x="4031" y="1111"/>
                  </a:lnTo>
                  <a:lnTo>
                    <a:pt x="4035" y="1112"/>
                  </a:lnTo>
                  <a:lnTo>
                    <a:pt x="4039" y="1112"/>
                  </a:lnTo>
                  <a:lnTo>
                    <a:pt x="4045" y="1111"/>
                  </a:lnTo>
                  <a:lnTo>
                    <a:pt x="4053" y="1107"/>
                  </a:lnTo>
                  <a:lnTo>
                    <a:pt x="4062" y="1102"/>
                  </a:lnTo>
                  <a:lnTo>
                    <a:pt x="4073" y="1094"/>
                  </a:lnTo>
                  <a:lnTo>
                    <a:pt x="4258" y="965"/>
                  </a:lnTo>
                  <a:lnTo>
                    <a:pt x="4270" y="956"/>
                  </a:lnTo>
                  <a:lnTo>
                    <a:pt x="4279" y="948"/>
                  </a:lnTo>
                  <a:lnTo>
                    <a:pt x="4285" y="941"/>
                  </a:lnTo>
                  <a:lnTo>
                    <a:pt x="4287" y="936"/>
                  </a:lnTo>
                  <a:lnTo>
                    <a:pt x="4288" y="928"/>
                  </a:lnTo>
                  <a:lnTo>
                    <a:pt x="4287" y="921"/>
                  </a:lnTo>
                  <a:lnTo>
                    <a:pt x="4284" y="913"/>
                  </a:lnTo>
                  <a:lnTo>
                    <a:pt x="4280" y="905"/>
                  </a:lnTo>
                  <a:lnTo>
                    <a:pt x="4272" y="894"/>
                  </a:lnTo>
                  <a:lnTo>
                    <a:pt x="4280" y="889"/>
                  </a:lnTo>
                  <a:lnTo>
                    <a:pt x="4353" y="993"/>
                  </a:lnTo>
                  <a:lnTo>
                    <a:pt x="4366" y="1012"/>
                  </a:lnTo>
                  <a:lnTo>
                    <a:pt x="4376" y="1030"/>
                  </a:lnTo>
                  <a:lnTo>
                    <a:pt x="4383" y="1045"/>
                  </a:lnTo>
                  <a:lnTo>
                    <a:pt x="4388" y="1060"/>
                  </a:lnTo>
                  <a:lnTo>
                    <a:pt x="4391" y="1074"/>
                  </a:lnTo>
                  <a:lnTo>
                    <a:pt x="4392" y="1087"/>
                  </a:lnTo>
                  <a:lnTo>
                    <a:pt x="4391" y="1101"/>
                  </a:lnTo>
                  <a:lnTo>
                    <a:pt x="4388" y="1115"/>
                  </a:lnTo>
                  <a:lnTo>
                    <a:pt x="4385" y="1122"/>
                  </a:lnTo>
                  <a:lnTo>
                    <a:pt x="4382" y="1129"/>
                  </a:lnTo>
                  <a:lnTo>
                    <a:pt x="4379" y="1135"/>
                  </a:lnTo>
                  <a:lnTo>
                    <a:pt x="4375" y="1141"/>
                  </a:lnTo>
                  <a:lnTo>
                    <a:pt x="4371" y="1147"/>
                  </a:lnTo>
                  <a:lnTo>
                    <a:pt x="4366" y="1152"/>
                  </a:lnTo>
                  <a:lnTo>
                    <a:pt x="4360" y="1157"/>
                  </a:lnTo>
                  <a:lnTo>
                    <a:pt x="4353" y="1162"/>
                  </a:lnTo>
                  <a:lnTo>
                    <a:pt x="4344" y="1167"/>
                  </a:lnTo>
                  <a:lnTo>
                    <a:pt x="4335" y="1172"/>
                  </a:lnTo>
                  <a:lnTo>
                    <a:pt x="4326" y="1175"/>
                  </a:lnTo>
                  <a:lnTo>
                    <a:pt x="4317" y="1178"/>
                  </a:lnTo>
                  <a:lnTo>
                    <a:pt x="4308" y="1179"/>
                  </a:lnTo>
                  <a:lnTo>
                    <a:pt x="4299" y="1180"/>
                  </a:lnTo>
                  <a:lnTo>
                    <a:pt x="4290" y="1180"/>
                  </a:lnTo>
                  <a:lnTo>
                    <a:pt x="4280" y="1178"/>
                  </a:lnTo>
                  <a:lnTo>
                    <a:pt x="4271" y="1176"/>
                  </a:lnTo>
                  <a:lnTo>
                    <a:pt x="4262" y="1172"/>
                  </a:lnTo>
                  <a:lnTo>
                    <a:pt x="4253" y="1168"/>
                  </a:lnTo>
                  <a:lnTo>
                    <a:pt x="4244" y="1162"/>
                  </a:lnTo>
                  <a:lnTo>
                    <a:pt x="4236" y="1155"/>
                  </a:lnTo>
                  <a:lnTo>
                    <a:pt x="4228" y="1147"/>
                  </a:lnTo>
                  <a:lnTo>
                    <a:pt x="4220" y="1138"/>
                  </a:lnTo>
                  <a:lnTo>
                    <a:pt x="4213" y="1129"/>
                  </a:lnTo>
                  <a:lnTo>
                    <a:pt x="4206" y="1118"/>
                  </a:lnTo>
                  <a:lnTo>
                    <a:pt x="4199" y="1105"/>
                  </a:lnTo>
                  <a:lnTo>
                    <a:pt x="4192" y="1092"/>
                  </a:lnTo>
                  <a:lnTo>
                    <a:pt x="4185" y="1077"/>
                  </a:lnTo>
                  <a:close/>
                  <a:moveTo>
                    <a:pt x="4197" y="1068"/>
                  </a:moveTo>
                  <a:lnTo>
                    <a:pt x="4203" y="1080"/>
                  </a:lnTo>
                  <a:lnTo>
                    <a:pt x="4208" y="1090"/>
                  </a:lnTo>
                  <a:lnTo>
                    <a:pt x="4213" y="1099"/>
                  </a:lnTo>
                  <a:lnTo>
                    <a:pt x="4217" y="1106"/>
                  </a:lnTo>
                  <a:lnTo>
                    <a:pt x="4221" y="1111"/>
                  </a:lnTo>
                  <a:lnTo>
                    <a:pt x="4226" y="1115"/>
                  </a:lnTo>
                  <a:lnTo>
                    <a:pt x="4230" y="1119"/>
                  </a:lnTo>
                  <a:lnTo>
                    <a:pt x="4236" y="1123"/>
                  </a:lnTo>
                  <a:lnTo>
                    <a:pt x="4241" y="1126"/>
                  </a:lnTo>
                  <a:lnTo>
                    <a:pt x="4247" y="1128"/>
                  </a:lnTo>
                  <a:lnTo>
                    <a:pt x="4254" y="1130"/>
                  </a:lnTo>
                  <a:lnTo>
                    <a:pt x="4260" y="1131"/>
                  </a:lnTo>
                  <a:lnTo>
                    <a:pt x="4267" y="1132"/>
                  </a:lnTo>
                  <a:lnTo>
                    <a:pt x="4274" y="1132"/>
                  </a:lnTo>
                  <a:lnTo>
                    <a:pt x="4281" y="1131"/>
                  </a:lnTo>
                  <a:lnTo>
                    <a:pt x="4288" y="1130"/>
                  </a:lnTo>
                  <a:lnTo>
                    <a:pt x="4295" y="1128"/>
                  </a:lnTo>
                  <a:lnTo>
                    <a:pt x="4302" y="1125"/>
                  </a:lnTo>
                  <a:lnTo>
                    <a:pt x="4308" y="1121"/>
                  </a:lnTo>
                  <a:lnTo>
                    <a:pt x="4315" y="1117"/>
                  </a:lnTo>
                  <a:lnTo>
                    <a:pt x="4324" y="1110"/>
                  </a:lnTo>
                  <a:lnTo>
                    <a:pt x="4332" y="1102"/>
                  </a:lnTo>
                  <a:lnTo>
                    <a:pt x="4338" y="1094"/>
                  </a:lnTo>
                  <a:lnTo>
                    <a:pt x="4344" y="1085"/>
                  </a:lnTo>
                  <a:lnTo>
                    <a:pt x="4349" y="1076"/>
                  </a:lnTo>
                  <a:lnTo>
                    <a:pt x="4352" y="1066"/>
                  </a:lnTo>
                  <a:lnTo>
                    <a:pt x="4353" y="1057"/>
                  </a:lnTo>
                  <a:lnTo>
                    <a:pt x="4353" y="1047"/>
                  </a:lnTo>
                  <a:lnTo>
                    <a:pt x="4351" y="1038"/>
                  </a:lnTo>
                  <a:lnTo>
                    <a:pt x="4349" y="1028"/>
                  </a:lnTo>
                  <a:lnTo>
                    <a:pt x="4344" y="1019"/>
                  </a:lnTo>
                  <a:lnTo>
                    <a:pt x="4339" y="1010"/>
                  </a:lnTo>
                  <a:lnTo>
                    <a:pt x="4329" y="998"/>
                  </a:lnTo>
                  <a:lnTo>
                    <a:pt x="4316" y="984"/>
                  </a:lnTo>
                  <a:lnTo>
                    <a:pt x="4197" y="1068"/>
                  </a:lnTo>
                  <a:close/>
                  <a:moveTo>
                    <a:pt x="4355" y="1437"/>
                  </a:moveTo>
                  <a:lnTo>
                    <a:pt x="4289" y="1318"/>
                  </a:lnTo>
                  <a:lnTo>
                    <a:pt x="4230" y="1324"/>
                  </a:lnTo>
                  <a:lnTo>
                    <a:pt x="4220" y="1325"/>
                  </a:lnTo>
                  <a:lnTo>
                    <a:pt x="4211" y="1327"/>
                  </a:lnTo>
                  <a:lnTo>
                    <a:pt x="4204" y="1329"/>
                  </a:lnTo>
                  <a:lnTo>
                    <a:pt x="4199" y="1331"/>
                  </a:lnTo>
                  <a:lnTo>
                    <a:pt x="4196" y="1333"/>
                  </a:lnTo>
                  <a:lnTo>
                    <a:pt x="4193" y="1336"/>
                  </a:lnTo>
                  <a:lnTo>
                    <a:pt x="4192" y="1340"/>
                  </a:lnTo>
                  <a:lnTo>
                    <a:pt x="4191" y="1344"/>
                  </a:lnTo>
                  <a:lnTo>
                    <a:pt x="4190" y="1350"/>
                  </a:lnTo>
                  <a:lnTo>
                    <a:pt x="4192" y="1357"/>
                  </a:lnTo>
                  <a:lnTo>
                    <a:pt x="4195" y="1366"/>
                  </a:lnTo>
                  <a:lnTo>
                    <a:pt x="4199" y="1378"/>
                  </a:lnTo>
                  <a:lnTo>
                    <a:pt x="4191" y="1382"/>
                  </a:lnTo>
                  <a:lnTo>
                    <a:pt x="4137" y="1286"/>
                  </a:lnTo>
                  <a:lnTo>
                    <a:pt x="4145" y="1281"/>
                  </a:lnTo>
                  <a:lnTo>
                    <a:pt x="4152" y="1289"/>
                  </a:lnTo>
                  <a:lnTo>
                    <a:pt x="4158" y="1295"/>
                  </a:lnTo>
                  <a:lnTo>
                    <a:pt x="4163" y="1299"/>
                  </a:lnTo>
                  <a:lnTo>
                    <a:pt x="4168" y="1301"/>
                  </a:lnTo>
                  <a:lnTo>
                    <a:pt x="4179" y="1303"/>
                  </a:lnTo>
                  <a:lnTo>
                    <a:pt x="4192" y="1304"/>
                  </a:lnTo>
                  <a:lnTo>
                    <a:pt x="4208" y="1303"/>
                  </a:lnTo>
                  <a:lnTo>
                    <a:pt x="4227" y="1302"/>
                  </a:lnTo>
                  <a:lnTo>
                    <a:pt x="4538" y="1270"/>
                  </a:lnTo>
                  <a:lnTo>
                    <a:pt x="4542" y="1278"/>
                  </a:lnTo>
                  <a:lnTo>
                    <a:pt x="4346" y="1525"/>
                  </a:lnTo>
                  <a:lnTo>
                    <a:pt x="4336" y="1539"/>
                  </a:lnTo>
                  <a:lnTo>
                    <a:pt x="4328" y="1551"/>
                  </a:lnTo>
                  <a:lnTo>
                    <a:pt x="4322" y="1562"/>
                  </a:lnTo>
                  <a:lnTo>
                    <a:pt x="4319" y="1571"/>
                  </a:lnTo>
                  <a:lnTo>
                    <a:pt x="4319" y="1579"/>
                  </a:lnTo>
                  <a:lnTo>
                    <a:pt x="4319" y="1587"/>
                  </a:lnTo>
                  <a:lnTo>
                    <a:pt x="4321" y="1596"/>
                  </a:lnTo>
                  <a:lnTo>
                    <a:pt x="4325" y="1606"/>
                  </a:lnTo>
                  <a:lnTo>
                    <a:pt x="4317" y="1610"/>
                  </a:lnTo>
                  <a:lnTo>
                    <a:pt x="4251" y="1489"/>
                  </a:lnTo>
                  <a:lnTo>
                    <a:pt x="4259" y="1485"/>
                  </a:lnTo>
                  <a:lnTo>
                    <a:pt x="4264" y="1493"/>
                  </a:lnTo>
                  <a:lnTo>
                    <a:pt x="4269" y="1499"/>
                  </a:lnTo>
                  <a:lnTo>
                    <a:pt x="4274" y="1503"/>
                  </a:lnTo>
                  <a:lnTo>
                    <a:pt x="4279" y="1506"/>
                  </a:lnTo>
                  <a:lnTo>
                    <a:pt x="4283" y="1507"/>
                  </a:lnTo>
                  <a:lnTo>
                    <a:pt x="4287" y="1508"/>
                  </a:lnTo>
                  <a:lnTo>
                    <a:pt x="4291" y="1507"/>
                  </a:lnTo>
                  <a:lnTo>
                    <a:pt x="4295" y="1505"/>
                  </a:lnTo>
                  <a:lnTo>
                    <a:pt x="4300" y="1502"/>
                  </a:lnTo>
                  <a:lnTo>
                    <a:pt x="4306" y="1496"/>
                  </a:lnTo>
                  <a:lnTo>
                    <a:pt x="4313" y="1488"/>
                  </a:lnTo>
                  <a:lnTo>
                    <a:pt x="4321" y="1479"/>
                  </a:lnTo>
                  <a:lnTo>
                    <a:pt x="4355" y="1437"/>
                  </a:lnTo>
                  <a:close/>
                  <a:moveTo>
                    <a:pt x="4368" y="1421"/>
                  </a:moveTo>
                  <a:lnTo>
                    <a:pt x="4462" y="1301"/>
                  </a:lnTo>
                  <a:lnTo>
                    <a:pt x="4309" y="1316"/>
                  </a:lnTo>
                  <a:lnTo>
                    <a:pt x="4368" y="1421"/>
                  </a:lnTo>
                  <a:close/>
                  <a:moveTo>
                    <a:pt x="4564" y="1571"/>
                  </a:moveTo>
                  <a:lnTo>
                    <a:pt x="4660" y="1539"/>
                  </a:lnTo>
                  <a:lnTo>
                    <a:pt x="4663" y="1548"/>
                  </a:lnTo>
                  <a:lnTo>
                    <a:pt x="4660" y="1550"/>
                  </a:lnTo>
                  <a:lnTo>
                    <a:pt x="4657" y="1553"/>
                  </a:lnTo>
                  <a:lnTo>
                    <a:pt x="4655" y="1555"/>
                  </a:lnTo>
                  <a:lnTo>
                    <a:pt x="4653" y="1558"/>
                  </a:lnTo>
                  <a:lnTo>
                    <a:pt x="4652" y="1562"/>
                  </a:lnTo>
                  <a:lnTo>
                    <a:pt x="4652" y="1565"/>
                  </a:lnTo>
                  <a:lnTo>
                    <a:pt x="4652" y="1568"/>
                  </a:lnTo>
                  <a:lnTo>
                    <a:pt x="4653" y="1572"/>
                  </a:lnTo>
                  <a:lnTo>
                    <a:pt x="4657" y="1580"/>
                  </a:lnTo>
                  <a:lnTo>
                    <a:pt x="4667" y="1593"/>
                  </a:lnTo>
                  <a:lnTo>
                    <a:pt x="4676" y="1605"/>
                  </a:lnTo>
                  <a:lnTo>
                    <a:pt x="4683" y="1618"/>
                  </a:lnTo>
                  <a:lnTo>
                    <a:pt x="4690" y="1632"/>
                  </a:lnTo>
                  <a:lnTo>
                    <a:pt x="4696" y="1647"/>
                  </a:lnTo>
                  <a:lnTo>
                    <a:pt x="4698" y="1657"/>
                  </a:lnTo>
                  <a:lnTo>
                    <a:pt x="4700" y="1667"/>
                  </a:lnTo>
                  <a:lnTo>
                    <a:pt x="4701" y="1677"/>
                  </a:lnTo>
                  <a:lnTo>
                    <a:pt x="4701" y="1686"/>
                  </a:lnTo>
                  <a:lnTo>
                    <a:pt x="4701" y="1695"/>
                  </a:lnTo>
                  <a:lnTo>
                    <a:pt x="4699" y="1704"/>
                  </a:lnTo>
                  <a:lnTo>
                    <a:pt x="4696" y="1713"/>
                  </a:lnTo>
                  <a:lnTo>
                    <a:pt x="4692" y="1721"/>
                  </a:lnTo>
                  <a:lnTo>
                    <a:pt x="4688" y="1729"/>
                  </a:lnTo>
                  <a:lnTo>
                    <a:pt x="4683" y="1736"/>
                  </a:lnTo>
                  <a:lnTo>
                    <a:pt x="4678" y="1742"/>
                  </a:lnTo>
                  <a:lnTo>
                    <a:pt x="4672" y="1749"/>
                  </a:lnTo>
                  <a:lnTo>
                    <a:pt x="4665" y="1754"/>
                  </a:lnTo>
                  <a:lnTo>
                    <a:pt x="4658" y="1759"/>
                  </a:lnTo>
                  <a:lnTo>
                    <a:pt x="4651" y="1762"/>
                  </a:lnTo>
                  <a:lnTo>
                    <a:pt x="4643" y="1765"/>
                  </a:lnTo>
                  <a:lnTo>
                    <a:pt x="4636" y="1767"/>
                  </a:lnTo>
                  <a:lnTo>
                    <a:pt x="4628" y="1769"/>
                  </a:lnTo>
                  <a:lnTo>
                    <a:pt x="4621" y="1770"/>
                  </a:lnTo>
                  <a:lnTo>
                    <a:pt x="4614" y="1770"/>
                  </a:lnTo>
                  <a:lnTo>
                    <a:pt x="4607" y="1769"/>
                  </a:lnTo>
                  <a:lnTo>
                    <a:pt x="4599" y="1768"/>
                  </a:lnTo>
                  <a:lnTo>
                    <a:pt x="4592" y="1766"/>
                  </a:lnTo>
                  <a:lnTo>
                    <a:pt x="4586" y="1763"/>
                  </a:lnTo>
                  <a:lnTo>
                    <a:pt x="4579" y="1760"/>
                  </a:lnTo>
                  <a:lnTo>
                    <a:pt x="4572" y="1756"/>
                  </a:lnTo>
                  <a:lnTo>
                    <a:pt x="4566" y="1752"/>
                  </a:lnTo>
                  <a:lnTo>
                    <a:pt x="4560" y="1748"/>
                  </a:lnTo>
                  <a:lnTo>
                    <a:pt x="4554" y="1741"/>
                  </a:lnTo>
                  <a:lnTo>
                    <a:pt x="4549" y="1736"/>
                  </a:lnTo>
                  <a:lnTo>
                    <a:pt x="4543" y="1729"/>
                  </a:lnTo>
                  <a:lnTo>
                    <a:pt x="4538" y="1723"/>
                  </a:lnTo>
                  <a:lnTo>
                    <a:pt x="4539" y="1732"/>
                  </a:lnTo>
                  <a:lnTo>
                    <a:pt x="4539" y="1740"/>
                  </a:lnTo>
                  <a:lnTo>
                    <a:pt x="4539" y="1749"/>
                  </a:lnTo>
                  <a:lnTo>
                    <a:pt x="4537" y="1758"/>
                  </a:lnTo>
                  <a:lnTo>
                    <a:pt x="4535" y="1766"/>
                  </a:lnTo>
                  <a:lnTo>
                    <a:pt x="4532" y="1773"/>
                  </a:lnTo>
                  <a:lnTo>
                    <a:pt x="4528" y="1781"/>
                  </a:lnTo>
                  <a:lnTo>
                    <a:pt x="4524" y="1788"/>
                  </a:lnTo>
                  <a:lnTo>
                    <a:pt x="4520" y="1795"/>
                  </a:lnTo>
                  <a:lnTo>
                    <a:pt x="4514" y="1801"/>
                  </a:lnTo>
                  <a:lnTo>
                    <a:pt x="4509" y="1807"/>
                  </a:lnTo>
                  <a:lnTo>
                    <a:pt x="4503" y="1812"/>
                  </a:lnTo>
                  <a:lnTo>
                    <a:pt x="4496" y="1817"/>
                  </a:lnTo>
                  <a:lnTo>
                    <a:pt x="4489" y="1821"/>
                  </a:lnTo>
                  <a:lnTo>
                    <a:pt x="4481" y="1824"/>
                  </a:lnTo>
                  <a:lnTo>
                    <a:pt x="4473" y="1827"/>
                  </a:lnTo>
                  <a:lnTo>
                    <a:pt x="4463" y="1830"/>
                  </a:lnTo>
                  <a:lnTo>
                    <a:pt x="4453" y="1832"/>
                  </a:lnTo>
                  <a:lnTo>
                    <a:pt x="4443" y="1832"/>
                  </a:lnTo>
                  <a:lnTo>
                    <a:pt x="4434" y="1832"/>
                  </a:lnTo>
                  <a:lnTo>
                    <a:pt x="4424" y="1830"/>
                  </a:lnTo>
                  <a:lnTo>
                    <a:pt x="4415" y="1827"/>
                  </a:lnTo>
                  <a:lnTo>
                    <a:pt x="4406" y="1823"/>
                  </a:lnTo>
                  <a:lnTo>
                    <a:pt x="4396" y="1817"/>
                  </a:lnTo>
                  <a:lnTo>
                    <a:pt x="4388" y="1811"/>
                  </a:lnTo>
                  <a:lnTo>
                    <a:pt x="4380" y="1804"/>
                  </a:lnTo>
                  <a:lnTo>
                    <a:pt x="4372" y="1797"/>
                  </a:lnTo>
                  <a:lnTo>
                    <a:pt x="4366" y="1788"/>
                  </a:lnTo>
                  <a:lnTo>
                    <a:pt x="4359" y="1779"/>
                  </a:lnTo>
                  <a:lnTo>
                    <a:pt x="4353" y="1769"/>
                  </a:lnTo>
                  <a:lnTo>
                    <a:pt x="4348" y="1759"/>
                  </a:lnTo>
                  <a:lnTo>
                    <a:pt x="4344" y="1747"/>
                  </a:lnTo>
                  <a:lnTo>
                    <a:pt x="4342" y="1737"/>
                  </a:lnTo>
                  <a:lnTo>
                    <a:pt x="4340" y="1729"/>
                  </a:lnTo>
                  <a:lnTo>
                    <a:pt x="4338" y="1720"/>
                  </a:lnTo>
                  <a:lnTo>
                    <a:pt x="4337" y="1712"/>
                  </a:lnTo>
                  <a:lnTo>
                    <a:pt x="4337" y="1703"/>
                  </a:lnTo>
                  <a:lnTo>
                    <a:pt x="4338" y="1695"/>
                  </a:lnTo>
                  <a:lnTo>
                    <a:pt x="4339" y="1687"/>
                  </a:lnTo>
                  <a:lnTo>
                    <a:pt x="4340" y="1679"/>
                  </a:lnTo>
                  <a:lnTo>
                    <a:pt x="4343" y="1671"/>
                  </a:lnTo>
                  <a:lnTo>
                    <a:pt x="4346" y="1663"/>
                  </a:lnTo>
                  <a:lnTo>
                    <a:pt x="4349" y="1655"/>
                  </a:lnTo>
                  <a:lnTo>
                    <a:pt x="4353" y="1647"/>
                  </a:lnTo>
                  <a:lnTo>
                    <a:pt x="4359" y="1639"/>
                  </a:lnTo>
                  <a:lnTo>
                    <a:pt x="4364" y="1631"/>
                  </a:lnTo>
                  <a:lnTo>
                    <a:pt x="4370" y="1624"/>
                  </a:lnTo>
                  <a:lnTo>
                    <a:pt x="4376" y="1616"/>
                  </a:lnTo>
                  <a:lnTo>
                    <a:pt x="4384" y="1623"/>
                  </a:lnTo>
                  <a:lnTo>
                    <a:pt x="4377" y="1633"/>
                  </a:lnTo>
                  <a:lnTo>
                    <a:pt x="4370" y="1644"/>
                  </a:lnTo>
                  <a:lnTo>
                    <a:pt x="4365" y="1657"/>
                  </a:lnTo>
                  <a:lnTo>
                    <a:pt x="4361" y="1670"/>
                  </a:lnTo>
                  <a:lnTo>
                    <a:pt x="4359" y="1684"/>
                  </a:lnTo>
                  <a:lnTo>
                    <a:pt x="4358" y="1698"/>
                  </a:lnTo>
                  <a:lnTo>
                    <a:pt x="4360" y="1712"/>
                  </a:lnTo>
                  <a:lnTo>
                    <a:pt x="4363" y="1726"/>
                  </a:lnTo>
                  <a:lnTo>
                    <a:pt x="4366" y="1734"/>
                  </a:lnTo>
                  <a:lnTo>
                    <a:pt x="4369" y="1741"/>
                  </a:lnTo>
                  <a:lnTo>
                    <a:pt x="4373" y="1748"/>
                  </a:lnTo>
                  <a:lnTo>
                    <a:pt x="4378" y="1754"/>
                  </a:lnTo>
                  <a:lnTo>
                    <a:pt x="4383" y="1759"/>
                  </a:lnTo>
                  <a:lnTo>
                    <a:pt x="4388" y="1763"/>
                  </a:lnTo>
                  <a:lnTo>
                    <a:pt x="4394" y="1767"/>
                  </a:lnTo>
                  <a:lnTo>
                    <a:pt x="4401" y="1770"/>
                  </a:lnTo>
                  <a:lnTo>
                    <a:pt x="4408" y="1772"/>
                  </a:lnTo>
                  <a:lnTo>
                    <a:pt x="4415" y="1774"/>
                  </a:lnTo>
                  <a:lnTo>
                    <a:pt x="4422" y="1775"/>
                  </a:lnTo>
                  <a:lnTo>
                    <a:pt x="4429" y="1776"/>
                  </a:lnTo>
                  <a:lnTo>
                    <a:pt x="4437" y="1775"/>
                  </a:lnTo>
                  <a:lnTo>
                    <a:pt x="4444" y="1775"/>
                  </a:lnTo>
                  <a:lnTo>
                    <a:pt x="4452" y="1773"/>
                  </a:lnTo>
                  <a:lnTo>
                    <a:pt x="4459" y="1771"/>
                  </a:lnTo>
                  <a:lnTo>
                    <a:pt x="4467" y="1768"/>
                  </a:lnTo>
                  <a:lnTo>
                    <a:pt x="4474" y="1764"/>
                  </a:lnTo>
                  <a:lnTo>
                    <a:pt x="4481" y="1760"/>
                  </a:lnTo>
                  <a:lnTo>
                    <a:pt x="4487" y="1756"/>
                  </a:lnTo>
                  <a:lnTo>
                    <a:pt x="4493" y="1750"/>
                  </a:lnTo>
                  <a:lnTo>
                    <a:pt x="4498" y="1743"/>
                  </a:lnTo>
                  <a:lnTo>
                    <a:pt x="4502" y="1737"/>
                  </a:lnTo>
                  <a:lnTo>
                    <a:pt x="4506" y="1730"/>
                  </a:lnTo>
                  <a:lnTo>
                    <a:pt x="4510" y="1722"/>
                  </a:lnTo>
                  <a:lnTo>
                    <a:pt x="4512" y="1713"/>
                  </a:lnTo>
                  <a:lnTo>
                    <a:pt x="4513" y="1704"/>
                  </a:lnTo>
                  <a:lnTo>
                    <a:pt x="4513" y="1694"/>
                  </a:lnTo>
                  <a:lnTo>
                    <a:pt x="4512" y="1683"/>
                  </a:lnTo>
                  <a:lnTo>
                    <a:pt x="4511" y="1672"/>
                  </a:lnTo>
                  <a:lnTo>
                    <a:pt x="4508" y="1660"/>
                  </a:lnTo>
                  <a:lnTo>
                    <a:pt x="4504" y="1647"/>
                  </a:lnTo>
                  <a:lnTo>
                    <a:pt x="4520" y="1642"/>
                  </a:lnTo>
                  <a:lnTo>
                    <a:pt x="4526" y="1659"/>
                  </a:lnTo>
                  <a:lnTo>
                    <a:pt x="4534" y="1674"/>
                  </a:lnTo>
                  <a:lnTo>
                    <a:pt x="4540" y="1686"/>
                  </a:lnTo>
                  <a:lnTo>
                    <a:pt x="4547" y="1695"/>
                  </a:lnTo>
                  <a:lnTo>
                    <a:pt x="4554" y="1703"/>
                  </a:lnTo>
                  <a:lnTo>
                    <a:pt x="4563" y="1709"/>
                  </a:lnTo>
                  <a:lnTo>
                    <a:pt x="4572" y="1714"/>
                  </a:lnTo>
                  <a:lnTo>
                    <a:pt x="4582" y="1718"/>
                  </a:lnTo>
                  <a:lnTo>
                    <a:pt x="4593" y="1720"/>
                  </a:lnTo>
                  <a:lnTo>
                    <a:pt x="4604" y="1720"/>
                  </a:lnTo>
                  <a:lnTo>
                    <a:pt x="4615" y="1719"/>
                  </a:lnTo>
                  <a:lnTo>
                    <a:pt x="4627" y="1716"/>
                  </a:lnTo>
                  <a:lnTo>
                    <a:pt x="4633" y="1714"/>
                  </a:lnTo>
                  <a:lnTo>
                    <a:pt x="4639" y="1711"/>
                  </a:lnTo>
                  <a:lnTo>
                    <a:pt x="4645" y="1708"/>
                  </a:lnTo>
                  <a:lnTo>
                    <a:pt x="4650" y="1704"/>
                  </a:lnTo>
                  <a:lnTo>
                    <a:pt x="4654" y="1700"/>
                  </a:lnTo>
                  <a:lnTo>
                    <a:pt x="4658" y="1696"/>
                  </a:lnTo>
                  <a:lnTo>
                    <a:pt x="4662" y="1691"/>
                  </a:lnTo>
                  <a:lnTo>
                    <a:pt x="4665" y="1685"/>
                  </a:lnTo>
                  <a:lnTo>
                    <a:pt x="4668" y="1680"/>
                  </a:lnTo>
                  <a:lnTo>
                    <a:pt x="4670" y="1674"/>
                  </a:lnTo>
                  <a:lnTo>
                    <a:pt x="4671" y="1668"/>
                  </a:lnTo>
                  <a:lnTo>
                    <a:pt x="4672" y="1662"/>
                  </a:lnTo>
                  <a:lnTo>
                    <a:pt x="4672" y="1656"/>
                  </a:lnTo>
                  <a:lnTo>
                    <a:pt x="4671" y="1649"/>
                  </a:lnTo>
                  <a:lnTo>
                    <a:pt x="4670" y="1643"/>
                  </a:lnTo>
                  <a:lnTo>
                    <a:pt x="4668" y="1636"/>
                  </a:lnTo>
                  <a:lnTo>
                    <a:pt x="4665" y="1627"/>
                  </a:lnTo>
                  <a:lnTo>
                    <a:pt x="4661" y="1620"/>
                  </a:lnTo>
                  <a:lnTo>
                    <a:pt x="4657" y="1613"/>
                  </a:lnTo>
                  <a:lnTo>
                    <a:pt x="4653" y="1606"/>
                  </a:lnTo>
                  <a:lnTo>
                    <a:pt x="4648" y="1601"/>
                  </a:lnTo>
                  <a:lnTo>
                    <a:pt x="4642" y="1596"/>
                  </a:lnTo>
                  <a:lnTo>
                    <a:pt x="4636" y="1591"/>
                  </a:lnTo>
                  <a:lnTo>
                    <a:pt x="4630" y="1588"/>
                  </a:lnTo>
                  <a:lnTo>
                    <a:pt x="4623" y="1585"/>
                  </a:lnTo>
                  <a:lnTo>
                    <a:pt x="4616" y="1583"/>
                  </a:lnTo>
                  <a:lnTo>
                    <a:pt x="4608" y="1581"/>
                  </a:lnTo>
                  <a:lnTo>
                    <a:pt x="4601" y="1579"/>
                  </a:lnTo>
                  <a:lnTo>
                    <a:pt x="4593" y="1579"/>
                  </a:lnTo>
                  <a:lnTo>
                    <a:pt x="4584" y="1579"/>
                  </a:lnTo>
                  <a:lnTo>
                    <a:pt x="4576" y="1579"/>
                  </a:lnTo>
                  <a:lnTo>
                    <a:pt x="4567" y="1580"/>
                  </a:lnTo>
                  <a:lnTo>
                    <a:pt x="4564" y="1571"/>
                  </a:lnTo>
                  <a:close/>
                  <a:moveTo>
                    <a:pt x="4789" y="2027"/>
                  </a:moveTo>
                  <a:lnTo>
                    <a:pt x="4791" y="2043"/>
                  </a:lnTo>
                  <a:lnTo>
                    <a:pt x="4791" y="2059"/>
                  </a:lnTo>
                  <a:lnTo>
                    <a:pt x="4790" y="2075"/>
                  </a:lnTo>
                  <a:lnTo>
                    <a:pt x="4787" y="2091"/>
                  </a:lnTo>
                  <a:lnTo>
                    <a:pt x="4782" y="2106"/>
                  </a:lnTo>
                  <a:lnTo>
                    <a:pt x="4776" y="2123"/>
                  </a:lnTo>
                  <a:lnTo>
                    <a:pt x="4768" y="2137"/>
                  </a:lnTo>
                  <a:lnTo>
                    <a:pt x="4758" y="2152"/>
                  </a:lnTo>
                  <a:lnTo>
                    <a:pt x="4747" y="2166"/>
                  </a:lnTo>
                  <a:lnTo>
                    <a:pt x="4735" y="2178"/>
                  </a:lnTo>
                  <a:lnTo>
                    <a:pt x="4722" y="2189"/>
                  </a:lnTo>
                  <a:lnTo>
                    <a:pt x="4707" y="2199"/>
                  </a:lnTo>
                  <a:lnTo>
                    <a:pt x="4692" y="2207"/>
                  </a:lnTo>
                  <a:lnTo>
                    <a:pt x="4676" y="2214"/>
                  </a:lnTo>
                  <a:lnTo>
                    <a:pt x="4658" y="2219"/>
                  </a:lnTo>
                  <a:lnTo>
                    <a:pt x="4640" y="2223"/>
                  </a:lnTo>
                  <a:lnTo>
                    <a:pt x="4621" y="2226"/>
                  </a:lnTo>
                  <a:lnTo>
                    <a:pt x="4602" y="2227"/>
                  </a:lnTo>
                  <a:lnTo>
                    <a:pt x="4584" y="2226"/>
                  </a:lnTo>
                  <a:lnTo>
                    <a:pt x="4566" y="2223"/>
                  </a:lnTo>
                  <a:lnTo>
                    <a:pt x="4549" y="2219"/>
                  </a:lnTo>
                  <a:lnTo>
                    <a:pt x="4532" y="2213"/>
                  </a:lnTo>
                  <a:lnTo>
                    <a:pt x="4516" y="2206"/>
                  </a:lnTo>
                  <a:lnTo>
                    <a:pt x="4501" y="2197"/>
                  </a:lnTo>
                  <a:lnTo>
                    <a:pt x="4486" y="2186"/>
                  </a:lnTo>
                  <a:lnTo>
                    <a:pt x="4474" y="2175"/>
                  </a:lnTo>
                  <a:lnTo>
                    <a:pt x="4462" y="2162"/>
                  </a:lnTo>
                  <a:lnTo>
                    <a:pt x="4453" y="2149"/>
                  </a:lnTo>
                  <a:lnTo>
                    <a:pt x="4444" y="2135"/>
                  </a:lnTo>
                  <a:lnTo>
                    <a:pt x="4437" y="2120"/>
                  </a:lnTo>
                  <a:lnTo>
                    <a:pt x="4432" y="2103"/>
                  </a:lnTo>
                  <a:lnTo>
                    <a:pt x="4428" y="2086"/>
                  </a:lnTo>
                  <a:lnTo>
                    <a:pt x="4426" y="2068"/>
                  </a:lnTo>
                  <a:lnTo>
                    <a:pt x="4425" y="2051"/>
                  </a:lnTo>
                  <a:lnTo>
                    <a:pt x="4427" y="2035"/>
                  </a:lnTo>
                  <a:lnTo>
                    <a:pt x="4429" y="2019"/>
                  </a:lnTo>
                  <a:lnTo>
                    <a:pt x="4434" y="2003"/>
                  </a:lnTo>
                  <a:lnTo>
                    <a:pt x="4440" y="1988"/>
                  </a:lnTo>
                  <a:lnTo>
                    <a:pt x="4448" y="1973"/>
                  </a:lnTo>
                  <a:lnTo>
                    <a:pt x="4458" y="1958"/>
                  </a:lnTo>
                  <a:lnTo>
                    <a:pt x="4469" y="1945"/>
                  </a:lnTo>
                  <a:lnTo>
                    <a:pt x="4481" y="1931"/>
                  </a:lnTo>
                  <a:lnTo>
                    <a:pt x="4494" y="1921"/>
                  </a:lnTo>
                  <a:lnTo>
                    <a:pt x="4509" y="1911"/>
                  </a:lnTo>
                  <a:lnTo>
                    <a:pt x="4525" y="1903"/>
                  </a:lnTo>
                  <a:lnTo>
                    <a:pt x="4543" y="1896"/>
                  </a:lnTo>
                  <a:lnTo>
                    <a:pt x="4561" y="1891"/>
                  </a:lnTo>
                  <a:lnTo>
                    <a:pt x="4580" y="1886"/>
                  </a:lnTo>
                  <a:lnTo>
                    <a:pt x="4600" y="1884"/>
                  </a:lnTo>
                  <a:lnTo>
                    <a:pt x="4619" y="1883"/>
                  </a:lnTo>
                  <a:lnTo>
                    <a:pt x="4638" y="1884"/>
                  </a:lnTo>
                  <a:lnTo>
                    <a:pt x="4656" y="1887"/>
                  </a:lnTo>
                  <a:lnTo>
                    <a:pt x="4674" y="1892"/>
                  </a:lnTo>
                  <a:lnTo>
                    <a:pt x="4691" y="1899"/>
                  </a:lnTo>
                  <a:lnTo>
                    <a:pt x="4707" y="1908"/>
                  </a:lnTo>
                  <a:lnTo>
                    <a:pt x="4724" y="1918"/>
                  </a:lnTo>
                  <a:lnTo>
                    <a:pt x="4736" y="1929"/>
                  </a:lnTo>
                  <a:lnTo>
                    <a:pt x="4748" y="1941"/>
                  </a:lnTo>
                  <a:lnTo>
                    <a:pt x="4758" y="1953"/>
                  </a:lnTo>
                  <a:lnTo>
                    <a:pt x="4766" y="1966"/>
                  </a:lnTo>
                  <a:lnTo>
                    <a:pt x="4774" y="1980"/>
                  </a:lnTo>
                  <a:lnTo>
                    <a:pt x="4780" y="1995"/>
                  </a:lnTo>
                  <a:lnTo>
                    <a:pt x="4785" y="2010"/>
                  </a:lnTo>
                  <a:lnTo>
                    <a:pt x="4789" y="2027"/>
                  </a:lnTo>
                  <a:close/>
                  <a:moveTo>
                    <a:pt x="4769" y="2025"/>
                  </a:moveTo>
                  <a:lnTo>
                    <a:pt x="4767" y="2014"/>
                  </a:lnTo>
                  <a:lnTo>
                    <a:pt x="4763" y="2004"/>
                  </a:lnTo>
                  <a:lnTo>
                    <a:pt x="4759" y="1994"/>
                  </a:lnTo>
                  <a:lnTo>
                    <a:pt x="4754" y="1985"/>
                  </a:lnTo>
                  <a:lnTo>
                    <a:pt x="4747" y="1977"/>
                  </a:lnTo>
                  <a:lnTo>
                    <a:pt x="4740" y="1970"/>
                  </a:lnTo>
                  <a:lnTo>
                    <a:pt x="4732" y="1963"/>
                  </a:lnTo>
                  <a:lnTo>
                    <a:pt x="4722" y="1958"/>
                  </a:lnTo>
                  <a:lnTo>
                    <a:pt x="4709" y="1951"/>
                  </a:lnTo>
                  <a:lnTo>
                    <a:pt x="4695" y="1947"/>
                  </a:lnTo>
                  <a:lnTo>
                    <a:pt x="4680" y="1943"/>
                  </a:lnTo>
                  <a:lnTo>
                    <a:pt x="4665" y="1941"/>
                  </a:lnTo>
                  <a:lnTo>
                    <a:pt x="4648" y="1940"/>
                  </a:lnTo>
                  <a:lnTo>
                    <a:pt x="4630" y="1940"/>
                  </a:lnTo>
                  <a:lnTo>
                    <a:pt x="4611" y="1942"/>
                  </a:lnTo>
                  <a:lnTo>
                    <a:pt x="4591" y="1945"/>
                  </a:lnTo>
                  <a:lnTo>
                    <a:pt x="4571" y="1949"/>
                  </a:lnTo>
                  <a:lnTo>
                    <a:pt x="4552" y="1954"/>
                  </a:lnTo>
                  <a:lnTo>
                    <a:pt x="4535" y="1960"/>
                  </a:lnTo>
                  <a:lnTo>
                    <a:pt x="4518" y="1967"/>
                  </a:lnTo>
                  <a:lnTo>
                    <a:pt x="4503" y="1975"/>
                  </a:lnTo>
                  <a:lnTo>
                    <a:pt x="4490" y="1983"/>
                  </a:lnTo>
                  <a:lnTo>
                    <a:pt x="4478" y="1993"/>
                  </a:lnTo>
                  <a:lnTo>
                    <a:pt x="4468" y="2003"/>
                  </a:lnTo>
                  <a:lnTo>
                    <a:pt x="4461" y="2012"/>
                  </a:lnTo>
                  <a:lnTo>
                    <a:pt x="4455" y="2021"/>
                  </a:lnTo>
                  <a:lnTo>
                    <a:pt x="4451" y="2030"/>
                  </a:lnTo>
                  <a:lnTo>
                    <a:pt x="4448" y="2040"/>
                  </a:lnTo>
                  <a:lnTo>
                    <a:pt x="4445" y="2050"/>
                  </a:lnTo>
                  <a:lnTo>
                    <a:pt x="4445" y="2060"/>
                  </a:lnTo>
                  <a:lnTo>
                    <a:pt x="4445" y="2071"/>
                  </a:lnTo>
                  <a:lnTo>
                    <a:pt x="4446" y="2082"/>
                  </a:lnTo>
                  <a:lnTo>
                    <a:pt x="4449" y="2094"/>
                  </a:lnTo>
                  <a:lnTo>
                    <a:pt x="4453" y="2105"/>
                  </a:lnTo>
                  <a:lnTo>
                    <a:pt x="4457" y="2115"/>
                  </a:lnTo>
                  <a:lnTo>
                    <a:pt x="4463" y="2125"/>
                  </a:lnTo>
                  <a:lnTo>
                    <a:pt x="4470" y="2134"/>
                  </a:lnTo>
                  <a:lnTo>
                    <a:pt x="4478" y="2142"/>
                  </a:lnTo>
                  <a:lnTo>
                    <a:pt x="4488" y="2149"/>
                  </a:lnTo>
                  <a:lnTo>
                    <a:pt x="4498" y="2156"/>
                  </a:lnTo>
                  <a:lnTo>
                    <a:pt x="4509" y="2162"/>
                  </a:lnTo>
                  <a:lnTo>
                    <a:pt x="4522" y="2166"/>
                  </a:lnTo>
                  <a:lnTo>
                    <a:pt x="4536" y="2169"/>
                  </a:lnTo>
                  <a:lnTo>
                    <a:pt x="4551" y="2171"/>
                  </a:lnTo>
                  <a:lnTo>
                    <a:pt x="4567" y="2172"/>
                  </a:lnTo>
                  <a:lnTo>
                    <a:pt x="4585" y="2171"/>
                  </a:lnTo>
                  <a:lnTo>
                    <a:pt x="4603" y="2169"/>
                  </a:lnTo>
                  <a:lnTo>
                    <a:pt x="4623" y="2167"/>
                  </a:lnTo>
                  <a:lnTo>
                    <a:pt x="4644" y="2162"/>
                  </a:lnTo>
                  <a:lnTo>
                    <a:pt x="4663" y="2157"/>
                  </a:lnTo>
                  <a:lnTo>
                    <a:pt x="4681" y="2151"/>
                  </a:lnTo>
                  <a:lnTo>
                    <a:pt x="4698" y="2144"/>
                  </a:lnTo>
                  <a:lnTo>
                    <a:pt x="4714" y="2137"/>
                  </a:lnTo>
                  <a:lnTo>
                    <a:pt x="4727" y="2128"/>
                  </a:lnTo>
                  <a:lnTo>
                    <a:pt x="4738" y="2119"/>
                  </a:lnTo>
                  <a:lnTo>
                    <a:pt x="4749" y="2108"/>
                  </a:lnTo>
                  <a:lnTo>
                    <a:pt x="4755" y="2099"/>
                  </a:lnTo>
                  <a:lnTo>
                    <a:pt x="4761" y="2090"/>
                  </a:lnTo>
                  <a:lnTo>
                    <a:pt x="4765" y="2080"/>
                  </a:lnTo>
                  <a:lnTo>
                    <a:pt x="4768" y="2070"/>
                  </a:lnTo>
                  <a:lnTo>
                    <a:pt x="4770" y="2060"/>
                  </a:lnTo>
                  <a:lnTo>
                    <a:pt x="4771" y="2049"/>
                  </a:lnTo>
                  <a:lnTo>
                    <a:pt x="4771" y="2037"/>
                  </a:lnTo>
                  <a:lnTo>
                    <a:pt x="4769" y="2025"/>
                  </a:lnTo>
                  <a:close/>
                  <a:moveTo>
                    <a:pt x="4635" y="2538"/>
                  </a:moveTo>
                  <a:lnTo>
                    <a:pt x="4631" y="2555"/>
                  </a:lnTo>
                  <a:lnTo>
                    <a:pt x="4625" y="2570"/>
                  </a:lnTo>
                  <a:lnTo>
                    <a:pt x="4622" y="2576"/>
                  </a:lnTo>
                  <a:lnTo>
                    <a:pt x="4619" y="2582"/>
                  </a:lnTo>
                  <a:lnTo>
                    <a:pt x="4615" y="2587"/>
                  </a:lnTo>
                  <a:lnTo>
                    <a:pt x="4611" y="2592"/>
                  </a:lnTo>
                  <a:lnTo>
                    <a:pt x="4605" y="2598"/>
                  </a:lnTo>
                  <a:lnTo>
                    <a:pt x="4598" y="2603"/>
                  </a:lnTo>
                  <a:lnTo>
                    <a:pt x="4591" y="2607"/>
                  </a:lnTo>
                  <a:lnTo>
                    <a:pt x="4584" y="2611"/>
                  </a:lnTo>
                  <a:lnTo>
                    <a:pt x="4577" y="2613"/>
                  </a:lnTo>
                  <a:lnTo>
                    <a:pt x="4569" y="2615"/>
                  </a:lnTo>
                  <a:lnTo>
                    <a:pt x="4561" y="2616"/>
                  </a:lnTo>
                  <a:lnTo>
                    <a:pt x="4553" y="2617"/>
                  </a:lnTo>
                  <a:lnTo>
                    <a:pt x="4547" y="2617"/>
                  </a:lnTo>
                  <a:lnTo>
                    <a:pt x="4540" y="2616"/>
                  </a:lnTo>
                  <a:lnTo>
                    <a:pt x="4534" y="2615"/>
                  </a:lnTo>
                  <a:lnTo>
                    <a:pt x="4527" y="2613"/>
                  </a:lnTo>
                  <a:lnTo>
                    <a:pt x="4514" y="2608"/>
                  </a:lnTo>
                  <a:lnTo>
                    <a:pt x="4502" y="2600"/>
                  </a:lnTo>
                  <a:lnTo>
                    <a:pt x="4497" y="2596"/>
                  </a:lnTo>
                  <a:lnTo>
                    <a:pt x="4491" y="2591"/>
                  </a:lnTo>
                  <a:lnTo>
                    <a:pt x="4487" y="2586"/>
                  </a:lnTo>
                  <a:lnTo>
                    <a:pt x="4482" y="2581"/>
                  </a:lnTo>
                  <a:lnTo>
                    <a:pt x="4478" y="2575"/>
                  </a:lnTo>
                  <a:lnTo>
                    <a:pt x="4474" y="2569"/>
                  </a:lnTo>
                  <a:lnTo>
                    <a:pt x="4471" y="2562"/>
                  </a:lnTo>
                  <a:lnTo>
                    <a:pt x="4468" y="2556"/>
                  </a:lnTo>
                  <a:lnTo>
                    <a:pt x="4465" y="2548"/>
                  </a:lnTo>
                  <a:lnTo>
                    <a:pt x="4463" y="2539"/>
                  </a:lnTo>
                  <a:lnTo>
                    <a:pt x="4461" y="2530"/>
                  </a:lnTo>
                  <a:lnTo>
                    <a:pt x="4460" y="2519"/>
                  </a:lnTo>
                  <a:lnTo>
                    <a:pt x="4458" y="2496"/>
                  </a:lnTo>
                  <a:lnTo>
                    <a:pt x="4457" y="2467"/>
                  </a:lnTo>
                  <a:lnTo>
                    <a:pt x="4457" y="2303"/>
                  </a:lnTo>
                  <a:lnTo>
                    <a:pt x="4466" y="2303"/>
                  </a:lnTo>
                  <a:lnTo>
                    <a:pt x="4466" y="2317"/>
                  </a:lnTo>
                  <a:lnTo>
                    <a:pt x="4467" y="2327"/>
                  </a:lnTo>
                  <a:lnTo>
                    <a:pt x="4470" y="2335"/>
                  </a:lnTo>
                  <a:lnTo>
                    <a:pt x="4472" y="2339"/>
                  </a:lnTo>
                  <a:lnTo>
                    <a:pt x="4474" y="2342"/>
                  </a:lnTo>
                  <a:lnTo>
                    <a:pt x="4477" y="2345"/>
                  </a:lnTo>
                  <a:lnTo>
                    <a:pt x="4480" y="2348"/>
                  </a:lnTo>
                  <a:lnTo>
                    <a:pt x="4486" y="2350"/>
                  </a:lnTo>
                  <a:lnTo>
                    <a:pt x="4494" y="2352"/>
                  </a:lnTo>
                  <a:lnTo>
                    <a:pt x="4505" y="2353"/>
                  </a:lnTo>
                  <a:lnTo>
                    <a:pt x="4518" y="2354"/>
                  </a:lnTo>
                  <a:lnTo>
                    <a:pt x="4745" y="2354"/>
                  </a:lnTo>
                  <a:lnTo>
                    <a:pt x="4759" y="2353"/>
                  </a:lnTo>
                  <a:lnTo>
                    <a:pt x="4771" y="2352"/>
                  </a:lnTo>
                  <a:lnTo>
                    <a:pt x="4780" y="2350"/>
                  </a:lnTo>
                  <a:lnTo>
                    <a:pt x="4785" y="2346"/>
                  </a:lnTo>
                  <a:lnTo>
                    <a:pt x="4790" y="2341"/>
                  </a:lnTo>
                  <a:lnTo>
                    <a:pt x="4794" y="2334"/>
                  </a:lnTo>
                  <a:lnTo>
                    <a:pt x="4796" y="2326"/>
                  </a:lnTo>
                  <a:lnTo>
                    <a:pt x="4797" y="2317"/>
                  </a:lnTo>
                  <a:lnTo>
                    <a:pt x="4797" y="2303"/>
                  </a:lnTo>
                  <a:lnTo>
                    <a:pt x="4806" y="2303"/>
                  </a:lnTo>
                  <a:lnTo>
                    <a:pt x="4806" y="2453"/>
                  </a:lnTo>
                  <a:lnTo>
                    <a:pt x="4806" y="2473"/>
                  </a:lnTo>
                  <a:lnTo>
                    <a:pt x="4805" y="2492"/>
                  </a:lnTo>
                  <a:lnTo>
                    <a:pt x="4803" y="2508"/>
                  </a:lnTo>
                  <a:lnTo>
                    <a:pt x="4800" y="2522"/>
                  </a:lnTo>
                  <a:lnTo>
                    <a:pt x="4798" y="2531"/>
                  </a:lnTo>
                  <a:lnTo>
                    <a:pt x="4795" y="2540"/>
                  </a:lnTo>
                  <a:lnTo>
                    <a:pt x="4791" y="2548"/>
                  </a:lnTo>
                  <a:lnTo>
                    <a:pt x="4787" y="2556"/>
                  </a:lnTo>
                  <a:lnTo>
                    <a:pt x="4783" y="2563"/>
                  </a:lnTo>
                  <a:lnTo>
                    <a:pt x="4778" y="2569"/>
                  </a:lnTo>
                  <a:lnTo>
                    <a:pt x="4773" y="2575"/>
                  </a:lnTo>
                  <a:lnTo>
                    <a:pt x="4767" y="2581"/>
                  </a:lnTo>
                  <a:lnTo>
                    <a:pt x="4761" y="2585"/>
                  </a:lnTo>
                  <a:lnTo>
                    <a:pt x="4755" y="2589"/>
                  </a:lnTo>
                  <a:lnTo>
                    <a:pt x="4749" y="2593"/>
                  </a:lnTo>
                  <a:lnTo>
                    <a:pt x="4742" y="2596"/>
                  </a:lnTo>
                  <a:lnTo>
                    <a:pt x="4735" y="2598"/>
                  </a:lnTo>
                  <a:lnTo>
                    <a:pt x="4728" y="2599"/>
                  </a:lnTo>
                  <a:lnTo>
                    <a:pt x="4721" y="2600"/>
                  </a:lnTo>
                  <a:lnTo>
                    <a:pt x="4714" y="2601"/>
                  </a:lnTo>
                  <a:lnTo>
                    <a:pt x="4706" y="2600"/>
                  </a:lnTo>
                  <a:lnTo>
                    <a:pt x="4700" y="2600"/>
                  </a:lnTo>
                  <a:lnTo>
                    <a:pt x="4694" y="2598"/>
                  </a:lnTo>
                  <a:lnTo>
                    <a:pt x="4688" y="2597"/>
                  </a:lnTo>
                  <a:lnTo>
                    <a:pt x="4682" y="2595"/>
                  </a:lnTo>
                  <a:lnTo>
                    <a:pt x="4676" y="2592"/>
                  </a:lnTo>
                  <a:lnTo>
                    <a:pt x="4671" y="2589"/>
                  </a:lnTo>
                  <a:lnTo>
                    <a:pt x="4666" y="2585"/>
                  </a:lnTo>
                  <a:lnTo>
                    <a:pt x="4661" y="2581"/>
                  </a:lnTo>
                  <a:lnTo>
                    <a:pt x="4656" y="2576"/>
                  </a:lnTo>
                  <a:lnTo>
                    <a:pt x="4652" y="2571"/>
                  </a:lnTo>
                  <a:lnTo>
                    <a:pt x="4648" y="2565"/>
                  </a:lnTo>
                  <a:lnTo>
                    <a:pt x="4641" y="2553"/>
                  </a:lnTo>
                  <a:lnTo>
                    <a:pt x="4635" y="2538"/>
                  </a:lnTo>
                  <a:close/>
                  <a:moveTo>
                    <a:pt x="4649" y="2403"/>
                  </a:moveTo>
                  <a:lnTo>
                    <a:pt x="4647" y="2413"/>
                  </a:lnTo>
                  <a:lnTo>
                    <a:pt x="4646" y="2424"/>
                  </a:lnTo>
                  <a:lnTo>
                    <a:pt x="4646" y="2437"/>
                  </a:lnTo>
                  <a:lnTo>
                    <a:pt x="4645" y="2451"/>
                  </a:lnTo>
                  <a:lnTo>
                    <a:pt x="4646" y="2469"/>
                  </a:lnTo>
                  <a:lnTo>
                    <a:pt x="4647" y="2484"/>
                  </a:lnTo>
                  <a:lnTo>
                    <a:pt x="4650" y="2498"/>
                  </a:lnTo>
                  <a:lnTo>
                    <a:pt x="4654" y="2508"/>
                  </a:lnTo>
                  <a:lnTo>
                    <a:pt x="4658" y="2517"/>
                  </a:lnTo>
                  <a:lnTo>
                    <a:pt x="4664" y="2525"/>
                  </a:lnTo>
                  <a:lnTo>
                    <a:pt x="4670" y="2532"/>
                  </a:lnTo>
                  <a:lnTo>
                    <a:pt x="4678" y="2537"/>
                  </a:lnTo>
                  <a:lnTo>
                    <a:pt x="4687" y="2542"/>
                  </a:lnTo>
                  <a:lnTo>
                    <a:pt x="4696" y="2545"/>
                  </a:lnTo>
                  <a:lnTo>
                    <a:pt x="4705" y="2547"/>
                  </a:lnTo>
                  <a:lnTo>
                    <a:pt x="4716" y="2547"/>
                  </a:lnTo>
                  <a:lnTo>
                    <a:pt x="4723" y="2547"/>
                  </a:lnTo>
                  <a:lnTo>
                    <a:pt x="4730" y="2546"/>
                  </a:lnTo>
                  <a:lnTo>
                    <a:pt x="4737" y="2544"/>
                  </a:lnTo>
                  <a:lnTo>
                    <a:pt x="4744" y="2541"/>
                  </a:lnTo>
                  <a:lnTo>
                    <a:pt x="4750" y="2538"/>
                  </a:lnTo>
                  <a:lnTo>
                    <a:pt x="4756" y="2533"/>
                  </a:lnTo>
                  <a:lnTo>
                    <a:pt x="4762" y="2528"/>
                  </a:lnTo>
                  <a:lnTo>
                    <a:pt x="4768" y="2522"/>
                  </a:lnTo>
                  <a:lnTo>
                    <a:pt x="4773" y="2516"/>
                  </a:lnTo>
                  <a:lnTo>
                    <a:pt x="4777" y="2509"/>
                  </a:lnTo>
                  <a:lnTo>
                    <a:pt x="4781" y="2501"/>
                  </a:lnTo>
                  <a:lnTo>
                    <a:pt x="4784" y="2492"/>
                  </a:lnTo>
                  <a:lnTo>
                    <a:pt x="4786" y="2481"/>
                  </a:lnTo>
                  <a:lnTo>
                    <a:pt x="4788" y="2471"/>
                  </a:lnTo>
                  <a:lnTo>
                    <a:pt x="4789" y="2460"/>
                  </a:lnTo>
                  <a:lnTo>
                    <a:pt x="4789" y="2449"/>
                  </a:lnTo>
                  <a:lnTo>
                    <a:pt x="4789" y="2436"/>
                  </a:lnTo>
                  <a:lnTo>
                    <a:pt x="4788" y="2425"/>
                  </a:lnTo>
                  <a:lnTo>
                    <a:pt x="4786" y="2413"/>
                  </a:lnTo>
                  <a:lnTo>
                    <a:pt x="4783" y="2403"/>
                  </a:lnTo>
                  <a:lnTo>
                    <a:pt x="4649" y="2403"/>
                  </a:lnTo>
                  <a:close/>
                  <a:moveTo>
                    <a:pt x="4482" y="2403"/>
                  </a:moveTo>
                  <a:lnTo>
                    <a:pt x="4479" y="2418"/>
                  </a:lnTo>
                  <a:lnTo>
                    <a:pt x="4477" y="2432"/>
                  </a:lnTo>
                  <a:lnTo>
                    <a:pt x="4476" y="2447"/>
                  </a:lnTo>
                  <a:lnTo>
                    <a:pt x="4475" y="2461"/>
                  </a:lnTo>
                  <a:lnTo>
                    <a:pt x="4476" y="2473"/>
                  </a:lnTo>
                  <a:lnTo>
                    <a:pt x="4477" y="2483"/>
                  </a:lnTo>
                  <a:lnTo>
                    <a:pt x="4478" y="2494"/>
                  </a:lnTo>
                  <a:lnTo>
                    <a:pt x="4480" y="2503"/>
                  </a:lnTo>
                  <a:lnTo>
                    <a:pt x="4483" y="2512"/>
                  </a:lnTo>
                  <a:lnTo>
                    <a:pt x="4487" y="2520"/>
                  </a:lnTo>
                  <a:lnTo>
                    <a:pt x="4491" y="2527"/>
                  </a:lnTo>
                  <a:lnTo>
                    <a:pt x="4496" y="2533"/>
                  </a:lnTo>
                  <a:lnTo>
                    <a:pt x="4501" y="2539"/>
                  </a:lnTo>
                  <a:lnTo>
                    <a:pt x="4507" y="2544"/>
                  </a:lnTo>
                  <a:lnTo>
                    <a:pt x="4513" y="2548"/>
                  </a:lnTo>
                  <a:lnTo>
                    <a:pt x="4519" y="2551"/>
                  </a:lnTo>
                  <a:lnTo>
                    <a:pt x="4526" y="2554"/>
                  </a:lnTo>
                  <a:lnTo>
                    <a:pt x="4534" y="2556"/>
                  </a:lnTo>
                  <a:lnTo>
                    <a:pt x="4541" y="2557"/>
                  </a:lnTo>
                  <a:lnTo>
                    <a:pt x="4549" y="2557"/>
                  </a:lnTo>
                  <a:lnTo>
                    <a:pt x="4559" y="2557"/>
                  </a:lnTo>
                  <a:lnTo>
                    <a:pt x="4569" y="2555"/>
                  </a:lnTo>
                  <a:lnTo>
                    <a:pt x="4578" y="2551"/>
                  </a:lnTo>
                  <a:lnTo>
                    <a:pt x="4588" y="2546"/>
                  </a:lnTo>
                  <a:lnTo>
                    <a:pt x="4596" y="2540"/>
                  </a:lnTo>
                  <a:lnTo>
                    <a:pt x="4604" y="2532"/>
                  </a:lnTo>
                  <a:lnTo>
                    <a:pt x="4611" y="2522"/>
                  </a:lnTo>
                  <a:lnTo>
                    <a:pt x="4617" y="2511"/>
                  </a:lnTo>
                  <a:lnTo>
                    <a:pt x="4622" y="2497"/>
                  </a:lnTo>
                  <a:lnTo>
                    <a:pt x="4625" y="2482"/>
                  </a:lnTo>
                  <a:lnTo>
                    <a:pt x="4627" y="2466"/>
                  </a:lnTo>
                  <a:lnTo>
                    <a:pt x="4628" y="2448"/>
                  </a:lnTo>
                  <a:lnTo>
                    <a:pt x="4628" y="2433"/>
                  </a:lnTo>
                  <a:lnTo>
                    <a:pt x="4627" y="2421"/>
                  </a:lnTo>
                  <a:lnTo>
                    <a:pt x="4627" y="2411"/>
                  </a:lnTo>
                  <a:lnTo>
                    <a:pt x="4625" y="2403"/>
                  </a:lnTo>
                  <a:lnTo>
                    <a:pt x="4482" y="2403"/>
                  </a:lnTo>
                  <a:close/>
                  <a:moveTo>
                    <a:pt x="4523" y="2897"/>
                  </a:moveTo>
                  <a:lnTo>
                    <a:pt x="4552" y="2765"/>
                  </a:lnTo>
                  <a:lnTo>
                    <a:pt x="4502" y="2731"/>
                  </a:lnTo>
                  <a:lnTo>
                    <a:pt x="4494" y="2725"/>
                  </a:lnTo>
                  <a:lnTo>
                    <a:pt x="4486" y="2720"/>
                  </a:lnTo>
                  <a:lnTo>
                    <a:pt x="4480" y="2717"/>
                  </a:lnTo>
                  <a:lnTo>
                    <a:pt x="4474" y="2716"/>
                  </a:lnTo>
                  <a:lnTo>
                    <a:pt x="4470" y="2715"/>
                  </a:lnTo>
                  <a:lnTo>
                    <a:pt x="4467" y="2716"/>
                  </a:lnTo>
                  <a:lnTo>
                    <a:pt x="4463" y="2718"/>
                  </a:lnTo>
                  <a:lnTo>
                    <a:pt x="4459" y="2720"/>
                  </a:lnTo>
                  <a:lnTo>
                    <a:pt x="4455" y="2724"/>
                  </a:lnTo>
                  <a:lnTo>
                    <a:pt x="4452" y="2731"/>
                  </a:lnTo>
                  <a:lnTo>
                    <a:pt x="4448" y="2740"/>
                  </a:lnTo>
                  <a:lnTo>
                    <a:pt x="4445" y="2751"/>
                  </a:lnTo>
                  <a:lnTo>
                    <a:pt x="4435" y="2749"/>
                  </a:lnTo>
                  <a:lnTo>
                    <a:pt x="4458" y="2641"/>
                  </a:lnTo>
                  <a:lnTo>
                    <a:pt x="4467" y="2643"/>
                  </a:lnTo>
                  <a:lnTo>
                    <a:pt x="4467" y="2653"/>
                  </a:lnTo>
                  <a:lnTo>
                    <a:pt x="4468" y="2661"/>
                  </a:lnTo>
                  <a:lnTo>
                    <a:pt x="4469" y="2668"/>
                  </a:lnTo>
                  <a:lnTo>
                    <a:pt x="4471" y="2672"/>
                  </a:lnTo>
                  <a:lnTo>
                    <a:pt x="4478" y="2681"/>
                  </a:lnTo>
                  <a:lnTo>
                    <a:pt x="4487" y="2691"/>
                  </a:lnTo>
                  <a:lnTo>
                    <a:pt x="4499" y="2701"/>
                  </a:lnTo>
                  <a:lnTo>
                    <a:pt x="4514" y="2712"/>
                  </a:lnTo>
                  <a:lnTo>
                    <a:pt x="4770" y="2892"/>
                  </a:lnTo>
                  <a:lnTo>
                    <a:pt x="4768" y="2900"/>
                  </a:lnTo>
                  <a:lnTo>
                    <a:pt x="4459" y="2959"/>
                  </a:lnTo>
                  <a:lnTo>
                    <a:pt x="4442" y="2962"/>
                  </a:lnTo>
                  <a:lnTo>
                    <a:pt x="4428" y="2966"/>
                  </a:lnTo>
                  <a:lnTo>
                    <a:pt x="4417" y="2971"/>
                  </a:lnTo>
                  <a:lnTo>
                    <a:pt x="4409" y="2975"/>
                  </a:lnTo>
                  <a:lnTo>
                    <a:pt x="4403" y="2981"/>
                  </a:lnTo>
                  <a:lnTo>
                    <a:pt x="4398" y="2987"/>
                  </a:lnTo>
                  <a:lnTo>
                    <a:pt x="4394" y="2996"/>
                  </a:lnTo>
                  <a:lnTo>
                    <a:pt x="4391" y="3005"/>
                  </a:lnTo>
                  <a:lnTo>
                    <a:pt x="4382" y="3003"/>
                  </a:lnTo>
                  <a:lnTo>
                    <a:pt x="4410" y="2869"/>
                  </a:lnTo>
                  <a:lnTo>
                    <a:pt x="4419" y="2871"/>
                  </a:lnTo>
                  <a:lnTo>
                    <a:pt x="4418" y="2881"/>
                  </a:lnTo>
                  <a:lnTo>
                    <a:pt x="4418" y="2889"/>
                  </a:lnTo>
                  <a:lnTo>
                    <a:pt x="4419" y="2895"/>
                  </a:lnTo>
                  <a:lnTo>
                    <a:pt x="4420" y="2900"/>
                  </a:lnTo>
                  <a:lnTo>
                    <a:pt x="4423" y="2904"/>
                  </a:lnTo>
                  <a:lnTo>
                    <a:pt x="4425" y="2907"/>
                  </a:lnTo>
                  <a:lnTo>
                    <a:pt x="4429" y="2909"/>
                  </a:lnTo>
                  <a:lnTo>
                    <a:pt x="4433" y="2910"/>
                  </a:lnTo>
                  <a:lnTo>
                    <a:pt x="4439" y="2911"/>
                  </a:lnTo>
                  <a:lnTo>
                    <a:pt x="4447" y="2911"/>
                  </a:lnTo>
                  <a:lnTo>
                    <a:pt x="4458" y="2910"/>
                  </a:lnTo>
                  <a:lnTo>
                    <a:pt x="4470" y="2908"/>
                  </a:lnTo>
                  <a:lnTo>
                    <a:pt x="4523" y="2897"/>
                  </a:lnTo>
                  <a:close/>
                  <a:moveTo>
                    <a:pt x="4544" y="2894"/>
                  </a:moveTo>
                  <a:lnTo>
                    <a:pt x="4693" y="2866"/>
                  </a:lnTo>
                  <a:lnTo>
                    <a:pt x="4569" y="2777"/>
                  </a:lnTo>
                  <a:lnTo>
                    <a:pt x="4544" y="2894"/>
                  </a:lnTo>
                  <a:close/>
                  <a:moveTo>
                    <a:pt x="4502" y="3202"/>
                  </a:moveTo>
                  <a:lnTo>
                    <a:pt x="4437" y="3350"/>
                  </a:lnTo>
                  <a:lnTo>
                    <a:pt x="4528" y="3391"/>
                  </a:lnTo>
                  <a:lnTo>
                    <a:pt x="4540" y="3395"/>
                  </a:lnTo>
                  <a:lnTo>
                    <a:pt x="4549" y="3399"/>
                  </a:lnTo>
                  <a:lnTo>
                    <a:pt x="4556" y="3401"/>
                  </a:lnTo>
                  <a:lnTo>
                    <a:pt x="4562" y="3402"/>
                  </a:lnTo>
                  <a:lnTo>
                    <a:pt x="4565" y="3402"/>
                  </a:lnTo>
                  <a:lnTo>
                    <a:pt x="4569" y="3401"/>
                  </a:lnTo>
                  <a:lnTo>
                    <a:pt x="4573" y="3399"/>
                  </a:lnTo>
                  <a:lnTo>
                    <a:pt x="4576" y="3396"/>
                  </a:lnTo>
                  <a:lnTo>
                    <a:pt x="4581" y="3392"/>
                  </a:lnTo>
                  <a:lnTo>
                    <a:pt x="4585" y="3388"/>
                  </a:lnTo>
                  <a:lnTo>
                    <a:pt x="4589" y="3383"/>
                  </a:lnTo>
                  <a:lnTo>
                    <a:pt x="4591" y="3378"/>
                  </a:lnTo>
                  <a:lnTo>
                    <a:pt x="4596" y="3366"/>
                  </a:lnTo>
                  <a:lnTo>
                    <a:pt x="4605" y="3370"/>
                  </a:lnTo>
                  <a:lnTo>
                    <a:pt x="4545" y="3507"/>
                  </a:lnTo>
                  <a:lnTo>
                    <a:pt x="4536" y="3503"/>
                  </a:lnTo>
                  <a:lnTo>
                    <a:pt x="4541" y="3492"/>
                  </a:lnTo>
                  <a:lnTo>
                    <a:pt x="4543" y="3486"/>
                  </a:lnTo>
                  <a:lnTo>
                    <a:pt x="4545" y="3480"/>
                  </a:lnTo>
                  <a:lnTo>
                    <a:pt x="4545" y="3474"/>
                  </a:lnTo>
                  <a:lnTo>
                    <a:pt x="4545" y="3468"/>
                  </a:lnTo>
                  <a:lnTo>
                    <a:pt x="4545" y="3464"/>
                  </a:lnTo>
                  <a:lnTo>
                    <a:pt x="4543" y="3460"/>
                  </a:lnTo>
                  <a:lnTo>
                    <a:pt x="4541" y="3456"/>
                  </a:lnTo>
                  <a:lnTo>
                    <a:pt x="4538" y="3453"/>
                  </a:lnTo>
                  <a:lnTo>
                    <a:pt x="4534" y="3450"/>
                  </a:lnTo>
                  <a:lnTo>
                    <a:pt x="4527" y="3446"/>
                  </a:lnTo>
                  <a:lnTo>
                    <a:pt x="4518" y="3441"/>
                  </a:lnTo>
                  <a:lnTo>
                    <a:pt x="4508" y="3437"/>
                  </a:lnTo>
                  <a:lnTo>
                    <a:pt x="4302" y="3344"/>
                  </a:lnTo>
                  <a:lnTo>
                    <a:pt x="4291" y="3340"/>
                  </a:lnTo>
                  <a:lnTo>
                    <a:pt x="4282" y="3336"/>
                  </a:lnTo>
                  <a:lnTo>
                    <a:pt x="4274" y="3334"/>
                  </a:lnTo>
                  <a:lnTo>
                    <a:pt x="4269" y="3333"/>
                  </a:lnTo>
                  <a:lnTo>
                    <a:pt x="4265" y="3333"/>
                  </a:lnTo>
                  <a:lnTo>
                    <a:pt x="4262" y="3334"/>
                  </a:lnTo>
                  <a:lnTo>
                    <a:pt x="4258" y="3336"/>
                  </a:lnTo>
                  <a:lnTo>
                    <a:pt x="4254" y="3338"/>
                  </a:lnTo>
                  <a:lnTo>
                    <a:pt x="4250" y="3342"/>
                  </a:lnTo>
                  <a:lnTo>
                    <a:pt x="4245" y="3347"/>
                  </a:lnTo>
                  <a:lnTo>
                    <a:pt x="4242" y="3352"/>
                  </a:lnTo>
                  <a:lnTo>
                    <a:pt x="4239" y="3357"/>
                  </a:lnTo>
                  <a:lnTo>
                    <a:pt x="4234" y="3369"/>
                  </a:lnTo>
                  <a:lnTo>
                    <a:pt x="4226" y="3365"/>
                  </a:lnTo>
                  <a:lnTo>
                    <a:pt x="4286" y="3228"/>
                  </a:lnTo>
                  <a:lnTo>
                    <a:pt x="4295" y="3232"/>
                  </a:lnTo>
                  <a:lnTo>
                    <a:pt x="4290" y="3244"/>
                  </a:lnTo>
                  <a:lnTo>
                    <a:pt x="4286" y="3253"/>
                  </a:lnTo>
                  <a:lnTo>
                    <a:pt x="4285" y="3262"/>
                  </a:lnTo>
                  <a:lnTo>
                    <a:pt x="4285" y="3266"/>
                  </a:lnTo>
                  <a:lnTo>
                    <a:pt x="4286" y="3270"/>
                  </a:lnTo>
                  <a:lnTo>
                    <a:pt x="4287" y="3274"/>
                  </a:lnTo>
                  <a:lnTo>
                    <a:pt x="4288" y="3278"/>
                  </a:lnTo>
                  <a:lnTo>
                    <a:pt x="4292" y="3282"/>
                  </a:lnTo>
                  <a:lnTo>
                    <a:pt x="4299" y="3288"/>
                  </a:lnTo>
                  <a:lnTo>
                    <a:pt x="4309" y="3293"/>
                  </a:lnTo>
                  <a:lnTo>
                    <a:pt x="4322" y="3299"/>
                  </a:lnTo>
                  <a:lnTo>
                    <a:pt x="4419" y="3342"/>
                  </a:lnTo>
                  <a:lnTo>
                    <a:pt x="4485" y="3194"/>
                  </a:lnTo>
                  <a:lnTo>
                    <a:pt x="4388" y="3151"/>
                  </a:lnTo>
                  <a:lnTo>
                    <a:pt x="4377" y="3146"/>
                  </a:lnTo>
                  <a:lnTo>
                    <a:pt x="4368" y="3143"/>
                  </a:lnTo>
                  <a:lnTo>
                    <a:pt x="4361" y="3141"/>
                  </a:lnTo>
                  <a:lnTo>
                    <a:pt x="4355" y="3140"/>
                  </a:lnTo>
                  <a:lnTo>
                    <a:pt x="4351" y="3140"/>
                  </a:lnTo>
                  <a:lnTo>
                    <a:pt x="4347" y="3141"/>
                  </a:lnTo>
                  <a:lnTo>
                    <a:pt x="4344" y="3143"/>
                  </a:lnTo>
                  <a:lnTo>
                    <a:pt x="4340" y="3145"/>
                  </a:lnTo>
                  <a:lnTo>
                    <a:pt x="4335" y="3149"/>
                  </a:lnTo>
                  <a:lnTo>
                    <a:pt x="4331" y="3154"/>
                  </a:lnTo>
                  <a:lnTo>
                    <a:pt x="4328" y="3159"/>
                  </a:lnTo>
                  <a:lnTo>
                    <a:pt x="4325" y="3164"/>
                  </a:lnTo>
                  <a:lnTo>
                    <a:pt x="4320" y="3176"/>
                  </a:lnTo>
                  <a:lnTo>
                    <a:pt x="4311" y="3172"/>
                  </a:lnTo>
                  <a:lnTo>
                    <a:pt x="4373" y="3035"/>
                  </a:lnTo>
                  <a:lnTo>
                    <a:pt x="4381" y="3039"/>
                  </a:lnTo>
                  <a:lnTo>
                    <a:pt x="4376" y="3051"/>
                  </a:lnTo>
                  <a:lnTo>
                    <a:pt x="4373" y="3060"/>
                  </a:lnTo>
                  <a:lnTo>
                    <a:pt x="4371" y="3069"/>
                  </a:lnTo>
                  <a:lnTo>
                    <a:pt x="4372" y="3073"/>
                  </a:lnTo>
                  <a:lnTo>
                    <a:pt x="4372" y="3077"/>
                  </a:lnTo>
                  <a:lnTo>
                    <a:pt x="4373" y="3081"/>
                  </a:lnTo>
                  <a:lnTo>
                    <a:pt x="4375" y="3085"/>
                  </a:lnTo>
                  <a:lnTo>
                    <a:pt x="4379" y="3089"/>
                  </a:lnTo>
                  <a:lnTo>
                    <a:pt x="4386" y="3094"/>
                  </a:lnTo>
                  <a:lnTo>
                    <a:pt x="4396" y="3100"/>
                  </a:lnTo>
                  <a:lnTo>
                    <a:pt x="4408" y="3106"/>
                  </a:lnTo>
                  <a:lnTo>
                    <a:pt x="4614" y="3197"/>
                  </a:lnTo>
                  <a:lnTo>
                    <a:pt x="4625" y="3202"/>
                  </a:lnTo>
                  <a:lnTo>
                    <a:pt x="4635" y="3206"/>
                  </a:lnTo>
                  <a:lnTo>
                    <a:pt x="4642" y="3208"/>
                  </a:lnTo>
                  <a:lnTo>
                    <a:pt x="4647" y="3209"/>
                  </a:lnTo>
                  <a:lnTo>
                    <a:pt x="4651" y="3208"/>
                  </a:lnTo>
                  <a:lnTo>
                    <a:pt x="4655" y="3207"/>
                  </a:lnTo>
                  <a:lnTo>
                    <a:pt x="4658" y="3206"/>
                  </a:lnTo>
                  <a:lnTo>
                    <a:pt x="4662" y="3203"/>
                  </a:lnTo>
                  <a:lnTo>
                    <a:pt x="4667" y="3199"/>
                  </a:lnTo>
                  <a:lnTo>
                    <a:pt x="4671" y="3195"/>
                  </a:lnTo>
                  <a:lnTo>
                    <a:pt x="4674" y="3190"/>
                  </a:lnTo>
                  <a:lnTo>
                    <a:pt x="4677" y="3184"/>
                  </a:lnTo>
                  <a:lnTo>
                    <a:pt x="4682" y="3173"/>
                  </a:lnTo>
                  <a:lnTo>
                    <a:pt x="4691" y="3177"/>
                  </a:lnTo>
                  <a:lnTo>
                    <a:pt x="4630" y="3314"/>
                  </a:lnTo>
                  <a:lnTo>
                    <a:pt x="4621" y="3310"/>
                  </a:lnTo>
                  <a:lnTo>
                    <a:pt x="4627" y="3299"/>
                  </a:lnTo>
                  <a:lnTo>
                    <a:pt x="4629" y="3293"/>
                  </a:lnTo>
                  <a:lnTo>
                    <a:pt x="4630" y="3287"/>
                  </a:lnTo>
                  <a:lnTo>
                    <a:pt x="4631" y="3281"/>
                  </a:lnTo>
                  <a:lnTo>
                    <a:pt x="4631" y="3275"/>
                  </a:lnTo>
                  <a:lnTo>
                    <a:pt x="4630" y="3271"/>
                  </a:lnTo>
                  <a:lnTo>
                    <a:pt x="4629" y="3267"/>
                  </a:lnTo>
                  <a:lnTo>
                    <a:pt x="4627" y="3263"/>
                  </a:lnTo>
                  <a:lnTo>
                    <a:pt x="4624" y="3260"/>
                  </a:lnTo>
                  <a:lnTo>
                    <a:pt x="4620" y="3256"/>
                  </a:lnTo>
                  <a:lnTo>
                    <a:pt x="4613" y="3253"/>
                  </a:lnTo>
                  <a:lnTo>
                    <a:pt x="4605" y="3248"/>
                  </a:lnTo>
                  <a:lnTo>
                    <a:pt x="4594" y="3243"/>
                  </a:lnTo>
                  <a:lnTo>
                    <a:pt x="4502" y="3202"/>
                  </a:lnTo>
                  <a:close/>
                  <a:moveTo>
                    <a:pt x="4298" y="3783"/>
                  </a:moveTo>
                  <a:lnTo>
                    <a:pt x="4310" y="3791"/>
                  </a:lnTo>
                  <a:lnTo>
                    <a:pt x="4320" y="3797"/>
                  </a:lnTo>
                  <a:lnTo>
                    <a:pt x="4325" y="3798"/>
                  </a:lnTo>
                  <a:lnTo>
                    <a:pt x="4329" y="3799"/>
                  </a:lnTo>
                  <a:lnTo>
                    <a:pt x="4333" y="3799"/>
                  </a:lnTo>
                  <a:lnTo>
                    <a:pt x="4336" y="3798"/>
                  </a:lnTo>
                  <a:lnTo>
                    <a:pt x="4343" y="3794"/>
                  </a:lnTo>
                  <a:lnTo>
                    <a:pt x="4350" y="3788"/>
                  </a:lnTo>
                  <a:lnTo>
                    <a:pt x="4359" y="3779"/>
                  </a:lnTo>
                  <a:lnTo>
                    <a:pt x="4367" y="3768"/>
                  </a:lnTo>
                  <a:lnTo>
                    <a:pt x="4375" y="3773"/>
                  </a:lnTo>
                  <a:lnTo>
                    <a:pt x="4290" y="3899"/>
                  </a:lnTo>
                  <a:lnTo>
                    <a:pt x="4282" y="3894"/>
                  </a:lnTo>
                  <a:lnTo>
                    <a:pt x="4289" y="3881"/>
                  </a:lnTo>
                  <a:lnTo>
                    <a:pt x="4294" y="3870"/>
                  </a:lnTo>
                  <a:lnTo>
                    <a:pt x="4296" y="3865"/>
                  </a:lnTo>
                  <a:lnTo>
                    <a:pt x="4297" y="3861"/>
                  </a:lnTo>
                  <a:lnTo>
                    <a:pt x="4297" y="3857"/>
                  </a:lnTo>
                  <a:lnTo>
                    <a:pt x="4296" y="3854"/>
                  </a:lnTo>
                  <a:lnTo>
                    <a:pt x="4295" y="3850"/>
                  </a:lnTo>
                  <a:lnTo>
                    <a:pt x="4294" y="3847"/>
                  </a:lnTo>
                  <a:lnTo>
                    <a:pt x="4291" y="3843"/>
                  </a:lnTo>
                  <a:lnTo>
                    <a:pt x="4287" y="3839"/>
                  </a:lnTo>
                  <a:lnTo>
                    <a:pt x="4278" y="3831"/>
                  </a:lnTo>
                  <a:lnTo>
                    <a:pt x="4265" y="3822"/>
                  </a:lnTo>
                  <a:lnTo>
                    <a:pt x="4081" y="3698"/>
                  </a:lnTo>
                  <a:lnTo>
                    <a:pt x="4068" y="3689"/>
                  </a:lnTo>
                  <a:lnTo>
                    <a:pt x="4057" y="3684"/>
                  </a:lnTo>
                  <a:lnTo>
                    <a:pt x="4052" y="3682"/>
                  </a:lnTo>
                  <a:lnTo>
                    <a:pt x="4048" y="3681"/>
                  </a:lnTo>
                  <a:lnTo>
                    <a:pt x="4044" y="3680"/>
                  </a:lnTo>
                  <a:lnTo>
                    <a:pt x="4040" y="3681"/>
                  </a:lnTo>
                  <a:lnTo>
                    <a:pt x="4037" y="3682"/>
                  </a:lnTo>
                  <a:lnTo>
                    <a:pt x="4034" y="3683"/>
                  </a:lnTo>
                  <a:lnTo>
                    <a:pt x="4030" y="3686"/>
                  </a:lnTo>
                  <a:lnTo>
                    <a:pt x="4026" y="3689"/>
                  </a:lnTo>
                  <a:lnTo>
                    <a:pt x="4018" y="3697"/>
                  </a:lnTo>
                  <a:lnTo>
                    <a:pt x="4009" y="3709"/>
                  </a:lnTo>
                  <a:lnTo>
                    <a:pt x="4001" y="3704"/>
                  </a:lnTo>
                  <a:lnTo>
                    <a:pt x="4085" y="3578"/>
                  </a:lnTo>
                  <a:lnTo>
                    <a:pt x="4093" y="3583"/>
                  </a:lnTo>
                  <a:lnTo>
                    <a:pt x="4085" y="3596"/>
                  </a:lnTo>
                  <a:lnTo>
                    <a:pt x="4080" y="3608"/>
                  </a:lnTo>
                  <a:lnTo>
                    <a:pt x="4079" y="3613"/>
                  </a:lnTo>
                  <a:lnTo>
                    <a:pt x="4078" y="3618"/>
                  </a:lnTo>
                  <a:lnTo>
                    <a:pt x="4078" y="3622"/>
                  </a:lnTo>
                  <a:lnTo>
                    <a:pt x="4078" y="3625"/>
                  </a:lnTo>
                  <a:lnTo>
                    <a:pt x="4079" y="3628"/>
                  </a:lnTo>
                  <a:lnTo>
                    <a:pt x="4081" y="3632"/>
                  </a:lnTo>
                  <a:lnTo>
                    <a:pt x="4084" y="3635"/>
                  </a:lnTo>
                  <a:lnTo>
                    <a:pt x="4087" y="3639"/>
                  </a:lnTo>
                  <a:lnTo>
                    <a:pt x="4096" y="3648"/>
                  </a:lnTo>
                  <a:lnTo>
                    <a:pt x="4109" y="3657"/>
                  </a:lnTo>
                  <a:lnTo>
                    <a:pt x="4275" y="3768"/>
                  </a:lnTo>
                  <a:lnTo>
                    <a:pt x="4194" y="3518"/>
                  </a:lnTo>
                  <a:lnTo>
                    <a:pt x="4178" y="3509"/>
                  </a:lnTo>
                  <a:lnTo>
                    <a:pt x="4167" y="3504"/>
                  </a:lnTo>
                  <a:lnTo>
                    <a:pt x="4163" y="3503"/>
                  </a:lnTo>
                  <a:lnTo>
                    <a:pt x="4159" y="3504"/>
                  </a:lnTo>
                  <a:lnTo>
                    <a:pt x="4154" y="3505"/>
                  </a:lnTo>
                  <a:lnTo>
                    <a:pt x="4150" y="3508"/>
                  </a:lnTo>
                  <a:lnTo>
                    <a:pt x="4145" y="3512"/>
                  </a:lnTo>
                  <a:lnTo>
                    <a:pt x="4139" y="3517"/>
                  </a:lnTo>
                  <a:lnTo>
                    <a:pt x="4133" y="3525"/>
                  </a:lnTo>
                  <a:lnTo>
                    <a:pt x="4126" y="3534"/>
                  </a:lnTo>
                  <a:lnTo>
                    <a:pt x="4118" y="3529"/>
                  </a:lnTo>
                  <a:lnTo>
                    <a:pt x="4203" y="3404"/>
                  </a:lnTo>
                  <a:lnTo>
                    <a:pt x="4211" y="3409"/>
                  </a:lnTo>
                  <a:lnTo>
                    <a:pt x="4204" y="3422"/>
                  </a:lnTo>
                  <a:lnTo>
                    <a:pt x="4199" y="3433"/>
                  </a:lnTo>
                  <a:lnTo>
                    <a:pt x="4197" y="3438"/>
                  </a:lnTo>
                  <a:lnTo>
                    <a:pt x="4196" y="3443"/>
                  </a:lnTo>
                  <a:lnTo>
                    <a:pt x="4196" y="3446"/>
                  </a:lnTo>
                  <a:lnTo>
                    <a:pt x="4196" y="3450"/>
                  </a:lnTo>
                  <a:lnTo>
                    <a:pt x="4198" y="3453"/>
                  </a:lnTo>
                  <a:lnTo>
                    <a:pt x="4199" y="3456"/>
                  </a:lnTo>
                  <a:lnTo>
                    <a:pt x="4202" y="3460"/>
                  </a:lnTo>
                  <a:lnTo>
                    <a:pt x="4206" y="3464"/>
                  </a:lnTo>
                  <a:lnTo>
                    <a:pt x="4215" y="3472"/>
                  </a:lnTo>
                  <a:lnTo>
                    <a:pt x="4227" y="3482"/>
                  </a:lnTo>
                  <a:lnTo>
                    <a:pt x="4411" y="3605"/>
                  </a:lnTo>
                  <a:lnTo>
                    <a:pt x="4425" y="3614"/>
                  </a:lnTo>
                  <a:lnTo>
                    <a:pt x="4436" y="3620"/>
                  </a:lnTo>
                  <a:lnTo>
                    <a:pt x="4441" y="3622"/>
                  </a:lnTo>
                  <a:lnTo>
                    <a:pt x="4445" y="3623"/>
                  </a:lnTo>
                  <a:lnTo>
                    <a:pt x="4449" y="3623"/>
                  </a:lnTo>
                  <a:lnTo>
                    <a:pt x="4453" y="3623"/>
                  </a:lnTo>
                  <a:lnTo>
                    <a:pt x="4456" y="3622"/>
                  </a:lnTo>
                  <a:lnTo>
                    <a:pt x="4459" y="3620"/>
                  </a:lnTo>
                  <a:lnTo>
                    <a:pt x="4463" y="3618"/>
                  </a:lnTo>
                  <a:lnTo>
                    <a:pt x="4467" y="3615"/>
                  </a:lnTo>
                  <a:lnTo>
                    <a:pt x="4475" y="3605"/>
                  </a:lnTo>
                  <a:lnTo>
                    <a:pt x="4484" y="3593"/>
                  </a:lnTo>
                  <a:lnTo>
                    <a:pt x="4492" y="3599"/>
                  </a:lnTo>
                  <a:lnTo>
                    <a:pt x="4408" y="3724"/>
                  </a:lnTo>
                  <a:lnTo>
                    <a:pt x="4400" y="3719"/>
                  </a:lnTo>
                  <a:lnTo>
                    <a:pt x="4408" y="3706"/>
                  </a:lnTo>
                  <a:lnTo>
                    <a:pt x="4413" y="3695"/>
                  </a:lnTo>
                  <a:lnTo>
                    <a:pt x="4414" y="3690"/>
                  </a:lnTo>
                  <a:lnTo>
                    <a:pt x="4415" y="3686"/>
                  </a:lnTo>
                  <a:lnTo>
                    <a:pt x="4415" y="3682"/>
                  </a:lnTo>
                  <a:lnTo>
                    <a:pt x="4415" y="3678"/>
                  </a:lnTo>
                  <a:lnTo>
                    <a:pt x="4414" y="3675"/>
                  </a:lnTo>
                  <a:lnTo>
                    <a:pt x="4412" y="3672"/>
                  </a:lnTo>
                  <a:lnTo>
                    <a:pt x="4409" y="3668"/>
                  </a:lnTo>
                  <a:lnTo>
                    <a:pt x="4406" y="3664"/>
                  </a:lnTo>
                  <a:lnTo>
                    <a:pt x="4397" y="3656"/>
                  </a:lnTo>
                  <a:lnTo>
                    <a:pt x="4384" y="3647"/>
                  </a:lnTo>
                  <a:lnTo>
                    <a:pt x="4217" y="3534"/>
                  </a:lnTo>
                  <a:lnTo>
                    <a:pt x="4298" y="3783"/>
                  </a:lnTo>
                  <a:close/>
                  <a:moveTo>
                    <a:pt x="4143" y="4029"/>
                  </a:moveTo>
                  <a:lnTo>
                    <a:pt x="4043" y="3934"/>
                  </a:lnTo>
                  <a:lnTo>
                    <a:pt x="3990" y="3991"/>
                  </a:lnTo>
                  <a:lnTo>
                    <a:pt x="3981" y="4001"/>
                  </a:lnTo>
                  <a:lnTo>
                    <a:pt x="3974" y="4011"/>
                  </a:lnTo>
                  <a:lnTo>
                    <a:pt x="3972" y="4015"/>
                  </a:lnTo>
                  <a:lnTo>
                    <a:pt x="3971" y="4019"/>
                  </a:lnTo>
                  <a:lnTo>
                    <a:pt x="3970" y="4023"/>
                  </a:lnTo>
                  <a:lnTo>
                    <a:pt x="3969" y="4026"/>
                  </a:lnTo>
                  <a:lnTo>
                    <a:pt x="3969" y="4031"/>
                  </a:lnTo>
                  <a:lnTo>
                    <a:pt x="3970" y="4035"/>
                  </a:lnTo>
                  <a:lnTo>
                    <a:pt x="3972" y="4040"/>
                  </a:lnTo>
                  <a:lnTo>
                    <a:pt x="3974" y="4045"/>
                  </a:lnTo>
                  <a:lnTo>
                    <a:pt x="3980" y="4055"/>
                  </a:lnTo>
                  <a:lnTo>
                    <a:pt x="3989" y="4065"/>
                  </a:lnTo>
                  <a:lnTo>
                    <a:pt x="3983" y="4072"/>
                  </a:lnTo>
                  <a:lnTo>
                    <a:pt x="3895" y="3990"/>
                  </a:lnTo>
                  <a:lnTo>
                    <a:pt x="3901" y="3982"/>
                  </a:lnTo>
                  <a:lnTo>
                    <a:pt x="3919" y="3994"/>
                  </a:lnTo>
                  <a:lnTo>
                    <a:pt x="3930" y="4000"/>
                  </a:lnTo>
                  <a:lnTo>
                    <a:pt x="3935" y="4001"/>
                  </a:lnTo>
                  <a:lnTo>
                    <a:pt x="3940" y="4001"/>
                  </a:lnTo>
                  <a:lnTo>
                    <a:pt x="3945" y="4000"/>
                  </a:lnTo>
                  <a:lnTo>
                    <a:pt x="3950" y="3998"/>
                  </a:lnTo>
                  <a:lnTo>
                    <a:pt x="3956" y="3995"/>
                  </a:lnTo>
                  <a:lnTo>
                    <a:pt x="3962" y="3991"/>
                  </a:lnTo>
                  <a:lnTo>
                    <a:pt x="3969" y="3985"/>
                  </a:lnTo>
                  <a:lnTo>
                    <a:pt x="3976" y="3977"/>
                  </a:lnTo>
                  <a:lnTo>
                    <a:pt x="4029" y="3921"/>
                  </a:lnTo>
                  <a:lnTo>
                    <a:pt x="3944" y="3843"/>
                  </a:lnTo>
                  <a:lnTo>
                    <a:pt x="3930" y="3831"/>
                  </a:lnTo>
                  <a:lnTo>
                    <a:pt x="3922" y="3826"/>
                  </a:lnTo>
                  <a:lnTo>
                    <a:pt x="3917" y="3825"/>
                  </a:lnTo>
                  <a:lnTo>
                    <a:pt x="3912" y="3826"/>
                  </a:lnTo>
                  <a:lnTo>
                    <a:pt x="3909" y="3827"/>
                  </a:lnTo>
                  <a:lnTo>
                    <a:pt x="3905" y="3830"/>
                  </a:lnTo>
                  <a:lnTo>
                    <a:pt x="3901" y="3833"/>
                  </a:lnTo>
                  <a:lnTo>
                    <a:pt x="3896" y="3838"/>
                  </a:lnTo>
                  <a:lnTo>
                    <a:pt x="3856" y="3881"/>
                  </a:lnTo>
                  <a:lnTo>
                    <a:pt x="3847" y="3891"/>
                  </a:lnTo>
                  <a:lnTo>
                    <a:pt x="3840" y="3900"/>
                  </a:lnTo>
                  <a:lnTo>
                    <a:pt x="3834" y="3908"/>
                  </a:lnTo>
                  <a:lnTo>
                    <a:pt x="3830" y="3915"/>
                  </a:lnTo>
                  <a:lnTo>
                    <a:pt x="3827" y="3922"/>
                  </a:lnTo>
                  <a:lnTo>
                    <a:pt x="3826" y="3929"/>
                  </a:lnTo>
                  <a:lnTo>
                    <a:pt x="3825" y="3936"/>
                  </a:lnTo>
                  <a:lnTo>
                    <a:pt x="3824" y="3945"/>
                  </a:lnTo>
                  <a:lnTo>
                    <a:pt x="3825" y="3957"/>
                  </a:lnTo>
                  <a:lnTo>
                    <a:pt x="3828" y="3970"/>
                  </a:lnTo>
                  <a:lnTo>
                    <a:pt x="3832" y="3986"/>
                  </a:lnTo>
                  <a:lnTo>
                    <a:pt x="3837" y="4002"/>
                  </a:lnTo>
                  <a:lnTo>
                    <a:pt x="3830" y="4010"/>
                  </a:lnTo>
                  <a:lnTo>
                    <a:pt x="3786" y="3927"/>
                  </a:lnTo>
                  <a:lnTo>
                    <a:pt x="3969" y="3731"/>
                  </a:lnTo>
                  <a:lnTo>
                    <a:pt x="3976" y="3737"/>
                  </a:lnTo>
                  <a:lnTo>
                    <a:pt x="3968" y="3746"/>
                  </a:lnTo>
                  <a:lnTo>
                    <a:pt x="3964" y="3751"/>
                  </a:lnTo>
                  <a:lnTo>
                    <a:pt x="3961" y="3756"/>
                  </a:lnTo>
                  <a:lnTo>
                    <a:pt x="3958" y="3761"/>
                  </a:lnTo>
                  <a:lnTo>
                    <a:pt x="3956" y="3767"/>
                  </a:lnTo>
                  <a:lnTo>
                    <a:pt x="3955" y="3771"/>
                  </a:lnTo>
                  <a:lnTo>
                    <a:pt x="3955" y="3776"/>
                  </a:lnTo>
                  <a:lnTo>
                    <a:pt x="3956" y="3780"/>
                  </a:lnTo>
                  <a:lnTo>
                    <a:pt x="3958" y="3784"/>
                  </a:lnTo>
                  <a:lnTo>
                    <a:pt x="3961" y="3788"/>
                  </a:lnTo>
                  <a:lnTo>
                    <a:pt x="3965" y="3794"/>
                  </a:lnTo>
                  <a:lnTo>
                    <a:pt x="3972" y="3802"/>
                  </a:lnTo>
                  <a:lnTo>
                    <a:pt x="3980" y="3810"/>
                  </a:lnTo>
                  <a:lnTo>
                    <a:pt x="4146" y="3963"/>
                  </a:lnTo>
                  <a:lnTo>
                    <a:pt x="4157" y="3973"/>
                  </a:lnTo>
                  <a:lnTo>
                    <a:pt x="4167" y="3980"/>
                  </a:lnTo>
                  <a:lnTo>
                    <a:pt x="4176" y="3986"/>
                  </a:lnTo>
                  <a:lnTo>
                    <a:pt x="4182" y="3987"/>
                  </a:lnTo>
                  <a:lnTo>
                    <a:pt x="4188" y="3987"/>
                  </a:lnTo>
                  <a:lnTo>
                    <a:pt x="4196" y="3984"/>
                  </a:lnTo>
                  <a:lnTo>
                    <a:pt x="4203" y="3978"/>
                  </a:lnTo>
                  <a:lnTo>
                    <a:pt x="4210" y="3971"/>
                  </a:lnTo>
                  <a:lnTo>
                    <a:pt x="4218" y="3962"/>
                  </a:lnTo>
                  <a:lnTo>
                    <a:pt x="4225" y="3968"/>
                  </a:lnTo>
                  <a:lnTo>
                    <a:pt x="4042" y="4165"/>
                  </a:lnTo>
                  <a:lnTo>
                    <a:pt x="3983" y="4116"/>
                  </a:lnTo>
                  <a:lnTo>
                    <a:pt x="3989" y="4109"/>
                  </a:lnTo>
                  <a:lnTo>
                    <a:pt x="4002" y="4115"/>
                  </a:lnTo>
                  <a:lnTo>
                    <a:pt x="4011" y="4120"/>
                  </a:lnTo>
                  <a:lnTo>
                    <a:pt x="4019" y="4124"/>
                  </a:lnTo>
                  <a:lnTo>
                    <a:pt x="4026" y="4126"/>
                  </a:lnTo>
                  <a:lnTo>
                    <a:pt x="4032" y="4126"/>
                  </a:lnTo>
                  <a:lnTo>
                    <a:pt x="4038" y="4126"/>
                  </a:lnTo>
                  <a:lnTo>
                    <a:pt x="4044" y="4125"/>
                  </a:lnTo>
                  <a:lnTo>
                    <a:pt x="4051" y="4122"/>
                  </a:lnTo>
                  <a:lnTo>
                    <a:pt x="4056" y="4119"/>
                  </a:lnTo>
                  <a:lnTo>
                    <a:pt x="4062" y="4114"/>
                  </a:lnTo>
                  <a:lnTo>
                    <a:pt x="4070" y="4107"/>
                  </a:lnTo>
                  <a:lnTo>
                    <a:pt x="4078" y="4098"/>
                  </a:lnTo>
                  <a:lnTo>
                    <a:pt x="4143" y="4029"/>
                  </a:lnTo>
                  <a:close/>
                  <a:moveTo>
                    <a:pt x="3773" y="4374"/>
                  </a:moveTo>
                  <a:lnTo>
                    <a:pt x="3535" y="4534"/>
                  </a:lnTo>
                  <a:lnTo>
                    <a:pt x="3529" y="4527"/>
                  </a:lnTo>
                  <a:lnTo>
                    <a:pt x="3541" y="4517"/>
                  </a:lnTo>
                  <a:lnTo>
                    <a:pt x="3549" y="4509"/>
                  </a:lnTo>
                  <a:lnTo>
                    <a:pt x="3553" y="4505"/>
                  </a:lnTo>
                  <a:lnTo>
                    <a:pt x="3555" y="4502"/>
                  </a:lnTo>
                  <a:lnTo>
                    <a:pt x="3557" y="4498"/>
                  </a:lnTo>
                  <a:lnTo>
                    <a:pt x="3558" y="4495"/>
                  </a:lnTo>
                  <a:lnTo>
                    <a:pt x="3558" y="4492"/>
                  </a:lnTo>
                  <a:lnTo>
                    <a:pt x="3557" y="4488"/>
                  </a:lnTo>
                  <a:lnTo>
                    <a:pt x="3556" y="4483"/>
                  </a:lnTo>
                  <a:lnTo>
                    <a:pt x="3555" y="4478"/>
                  </a:lnTo>
                  <a:lnTo>
                    <a:pt x="3549" y="4467"/>
                  </a:lnTo>
                  <a:lnTo>
                    <a:pt x="3541" y="4454"/>
                  </a:lnTo>
                  <a:lnTo>
                    <a:pt x="3432" y="4294"/>
                  </a:lnTo>
                  <a:lnTo>
                    <a:pt x="3418" y="4273"/>
                  </a:lnTo>
                  <a:lnTo>
                    <a:pt x="3406" y="4257"/>
                  </a:lnTo>
                  <a:lnTo>
                    <a:pt x="3396" y="4246"/>
                  </a:lnTo>
                  <a:lnTo>
                    <a:pt x="3388" y="4240"/>
                  </a:lnTo>
                  <a:lnTo>
                    <a:pt x="3385" y="4238"/>
                  </a:lnTo>
                  <a:lnTo>
                    <a:pt x="3381" y="4238"/>
                  </a:lnTo>
                  <a:lnTo>
                    <a:pt x="3377" y="4238"/>
                  </a:lnTo>
                  <a:lnTo>
                    <a:pt x="3372" y="4239"/>
                  </a:lnTo>
                  <a:lnTo>
                    <a:pt x="3366" y="4241"/>
                  </a:lnTo>
                  <a:lnTo>
                    <a:pt x="3360" y="4244"/>
                  </a:lnTo>
                  <a:lnTo>
                    <a:pt x="3354" y="4248"/>
                  </a:lnTo>
                  <a:lnTo>
                    <a:pt x="3347" y="4252"/>
                  </a:lnTo>
                  <a:lnTo>
                    <a:pt x="3285" y="4160"/>
                  </a:lnTo>
                  <a:lnTo>
                    <a:pt x="3293" y="4156"/>
                  </a:lnTo>
                  <a:lnTo>
                    <a:pt x="3306" y="4168"/>
                  </a:lnTo>
                  <a:lnTo>
                    <a:pt x="3320" y="4179"/>
                  </a:lnTo>
                  <a:lnTo>
                    <a:pt x="3334" y="4188"/>
                  </a:lnTo>
                  <a:lnTo>
                    <a:pt x="3347" y="4193"/>
                  </a:lnTo>
                  <a:lnTo>
                    <a:pt x="3360" y="4197"/>
                  </a:lnTo>
                  <a:lnTo>
                    <a:pt x="3373" y="4199"/>
                  </a:lnTo>
                  <a:lnTo>
                    <a:pt x="3385" y="4199"/>
                  </a:lnTo>
                  <a:lnTo>
                    <a:pt x="3397" y="4198"/>
                  </a:lnTo>
                  <a:lnTo>
                    <a:pt x="3408" y="4194"/>
                  </a:lnTo>
                  <a:lnTo>
                    <a:pt x="3420" y="4189"/>
                  </a:lnTo>
                  <a:lnTo>
                    <a:pt x="3432" y="4183"/>
                  </a:lnTo>
                  <a:lnTo>
                    <a:pt x="3444" y="4175"/>
                  </a:lnTo>
                  <a:lnTo>
                    <a:pt x="3518" y="4124"/>
                  </a:lnTo>
                  <a:lnTo>
                    <a:pt x="3530" y="4116"/>
                  </a:lnTo>
                  <a:lnTo>
                    <a:pt x="3540" y="4108"/>
                  </a:lnTo>
                  <a:lnTo>
                    <a:pt x="3549" y="4099"/>
                  </a:lnTo>
                  <a:lnTo>
                    <a:pt x="3556" y="4090"/>
                  </a:lnTo>
                  <a:lnTo>
                    <a:pt x="3562" y="4080"/>
                  </a:lnTo>
                  <a:lnTo>
                    <a:pt x="3566" y="4071"/>
                  </a:lnTo>
                  <a:lnTo>
                    <a:pt x="3570" y="4061"/>
                  </a:lnTo>
                  <a:lnTo>
                    <a:pt x="3572" y="4051"/>
                  </a:lnTo>
                  <a:lnTo>
                    <a:pt x="3573" y="4040"/>
                  </a:lnTo>
                  <a:lnTo>
                    <a:pt x="3573" y="4030"/>
                  </a:lnTo>
                  <a:lnTo>
                    <a:pt x="3572" y="4021"/>
                  </a:lnTo>
                  <a:lnTo>
                    <a:pt x="3571" y="4011"/>
                  </a:lnTo>
                  <a:lnTo>
                    <a:pt x="3570" y="4002"/>
                  </a:lnTo>
                  <a:lnTo>
                    <a:pt x="3567" y="3993"/>
                  </a:lnTo>
                  <a:lnTo>
                    <a:pt x="3564" y="3984"/>
                  </a:lnTo>
                  <a:lnTo>
                    <a:pt x="3560" y="3975"/>
                  </a:lnTo>
                  <a:lnTo>
                    <a:pt x="3568" y="3970"/>
                  </a:lnTo>
                  <a:lnTo>
                    <a:pt x="3629" y="4061"/>
                  </a:lnTo>
                  <a:lnTo>
                    <a:pt x="3621" y="4068"/>
                  </a:lnTo>
                  <a:lnTo>
                    <a:pt x="3615" y="4076"/>
                  </a:lnTo>
                  <a:lnTo>
                    <a:pt x="3610" y="4085"/>
                  </a:lnTo>
                  <a:lnTo>
                    <a:pt x="3606" y="4094"/>
                  </a:lnTo>
                  <a:lnTo>
                    <a:pt x="3603" y="4104"/>
                  </a:lnTo>
                  <a:lnTo>
                    <a:pt x="3601" y="4115"/>
                  </a:lnTo>
                  <a:lnTo>
                    <a:pt x="3600" y="4127"/>
                  </a:lnTo>
                  <a:lnTo>
                    <a:pt x="3601" y="4140"/>
                  </a:lnTo>
                  <a:lnTo>
                    <a:pt x="3602" y="4153"/>
                  </a:lnTo>
                  <a:lnTo>
                    <a:pt x="3604" y="4167"/>
                  </a:lnTo>
                  <a:lnTo>
                    <a:pt x="3607" y="4181"/>
                  </a:lnTo>
                  <a:lnTo>
                    <a:pt x="3611" y="4195"/>
                  </a:lnTo>
                  <a:lnTo>
                    <a:pt x="3616" y="4210"/>
                  </a:lnTo>
                  <a:lnTo>
                    <a:pt x="3621" y="4224"/>
                  </a:lnTo>
                  <a:lnTo>
                    <a:pt x="3627" y="4239"/>
                  </a:lnTo>
                  <a:lnTo>
                    <a:pt x="3634" y="4254"/>
                  </a:lnTo>
                  <a:lnTo>
                    <a:pt x="3649" y="4283"/>
                  </a:lnTo>
                  <a:lnTo>
                    <a:pt x="3663" y="4309"/>
                  </a:lnTo>
                  <a:lnTo>
                    <a:pt x="3676" y="4331"/>
                  </a:lnTo>
                  <a:lnTo>
                    <a:pt x="3688" y="4351"/>
                  </a:lnTo>
                  <a:lnTo>
                    <a:pt x="3695" y="4361"/>
                  </a:lnTo>
                  <a:lnTo>
                    <a:pt x="3702" y="4369"/>
                  </a:lnTo>
                  <a:lnTo>
                    <a:pt x="3708" y="4375"/>
                  </a:lnTo>
                  <a:lnTo>
                    <a:pt x="3714" y="4379"/>
                  </a:lnTo>
                  <a:lnTo>
                    <a:pt x="3720" y="4382"/>
                  </a:lnTo>
                  <a:lnTo>
                    <a:pt x="3726" y="4383"/>
                  </a:lnTo>
                  <a:lnTo>
                    <a:pt x="3731" y="4384"/>
                  </a:lnTo>
                  <a:lnTo>
                    <a:pt x="3735" y="4383"/>
                  </a:lnTo>
                  <a:lnTo>
                    <a:pt x="3741" y="4381"/>
                  </a:lnTo>
                  <a:lnTo>
                    <a:pt x="3748" y="4378"/>
                  </a:lnTo>
                  <a:lnTo>
                    <a:pt x="3757" y="4373"/>
                  </a:lnTo>
                  <a:lnTo>
                    <a:pt x="3768" y="4366"/>
                  </a:lnTo>
                  <a:lnTo>
                    <a:pt x="3773" y="4374"/>
                  </a:lnTo>
                  <a:close/>
                  <a:moveTo>
                    <a:pt x="3693" y="4405"/>
                  </a:moveTo>
                  <a:lnTo>
                    <a:pt x="3674" y="4374"/>
                  </a:lnTo>
                  <a:lnTo>
                    <a:pt x="3657" y="4344"/>
                  </a:lnTo>
                  <a:lnTo>
                    <a:pt x="3642" y="4317"/>
                  </a:lnTo>
                  <a:lnTo>
                    <a:pt x="3628" y="4292"/>
                  </a:lnTo>
                  <a:lnTo>
                    <a:pt x="3616" y="4269"/>
                  </a:lnTo>
                  <a:lnTo>
                    <a:pt x="3607" y="4249"/>
                  </a:lnTo>
                  <a:lnTo>
                    <a:pt x="3599" y="4230"/>
                  </a:lnTo>
                  <a:lnTo>
                    <a:pt x="3593" y="4214"/>
                  </a:lnTo>
                  <a:lnTo>
                    <a:pt x="3589" y="4199"/>
                  </a:lnTo>
                  <a:lnTo>
                    <a:pt x="3585" y="4185"/>
                  </a:lnTo>
                  <a:lnTo>
                    <a:pt x="3582" y="4170"/>
                  </a:lnTo>
                  <a:lnTo>
                    <a:pt x="3580" y="4156"/>
                  </a:lnTo>
                  <a:lnTo>
                    <a:pt x="3579" y="4143"/>
                  </a:lnTo>
                  <a:lnTo>
                    <a:pt x="3578" y="4130"/>
                  </a:lnTo>
                  <a:lnTo>
                    <a:pt x="3578" y="4118"/>
                  </a:lnTo>
                  <a:lnTo>
                    <a:pt x="3579" y="4106"/>
                  </a:lnTo>
                  <a:lnTo>
                    <a:pt x="3473" y="4179"/>
                  </a:lnTo>
                  <a:lnTo>
                    <a:pt x="3459" y="4188"/>
                  </a:lnTo>
                  <a:lnTo>
                    <a:pt x="3450" y="4196"/>
                  </a:lnTo>
                  <a:lnTo>
                    <a:pt x="3444" y="4202"/>
                  </a:lnTo>
                  <a:lnTo>
                    <a:pt x="3441" y="4207"/>
                  </a:lnTo>
                  <a:lnTo>
                    <a:pt x="3441" y="4210"/>
                  </a:lnTo>
                  <a:lnTo>
                    <a:pt x="3441" y="4213"/>
                  </a:lnTo>
                  <a:lnTo>
                    <a:pt x="3442" y="4216"/>
                  </a:lnTo>
                  <a:lnTo>
                    <a:pt x="3444" y="4221"/>
                  </a:lnTo>
                  <a:lnTo>
                    <a:pt x="3449" y="4231"/>
                  </a:lnTo>
                  <a:lnTo>
                    <a:pt x="3457" y="4243"/>
                  </a:lnTo>
                  <a:lnTo>
                    <a:pt x="3606" y="4463"/>
                  </a:lnTo>
                  <a:lnTo>
                    <a:pt x="3693" y="4405"/>
                  </a:lnTo>
                  <a:close/>
                  <a:moveTo>
                    <a:pt x="3209" y="4651"/>
                  </a:moveTo>
                  <a:lnTo>
                    <a:pt x="3309" y="4609"/>
                  </a:lnTo>
                  <a:lnTo>
                    <a:pt x="3270" y="4518"/>
                  </a:lnTo>
                  <a:lnTo>
                    <a:pt x="3257" y="4486"/>
                  </a:lnTo>
                  <a:lnTo>
                    <a:pt x="3245" y="4456"/>
                  </a:lnTo>
                  <a:lnTo>
                    <a:pt x="3236" y="4429"/>
                  </a:lnTo>
                  <a:lnTo>
                    <a:pt x="3229" y="4404"/>
                  </a:lnTo>
                  <a:lnTo>
                    <a:pt x="3223" y="4382"/>
                  </a:lnTo>
                  <a:lnTo>
                    <a:pt x="3220" y="4363"/>
                  </a:lnTo>
                  <a:lnTo>
                    <a:pt x="3218" y="4345"/>
                  </a:lnTo>
                  <a:lnTo>
                    <a:pt x="3219" y="4331"/>
                  </a:lnTo>
                  <a:lnTo>
                    <a:pt x="3221" y="4319"/>
                  </a:lnTo>
                  <a:lnTo>
                    <a:pt x="3224" y="4308"/>
                  </a:lnTo>
                  <a:lnTo>
                    <a:pt x="3228" y="4298"/>
                  </a:lnTo>
                  <a:lnTo>
                    <a:pt x="3234" y="4289"/>
                  </a:lnTo>
                  <a:lnTo>
                    <a:pt x="3240" y="4281"/>
                  </a:lnTo>
                  <a:lnTo>
                    <a:pt x="3248" y="4274"/>
                  </a:lnTo>
                  <a:lnTo>
                    <a:pt x="3256" y="4268"/>
                  </a:lnTo>
                  <a:lnTo>
                    <a:pt x="3266" y="4264"/>
                  </a:lnTo>
                  <a:lnTo>
                    <a:pt x="3275" y="4261"/>
                  </a:lnTo>
                  <a:lnTo>
                    <a:pt x="3283" y="4259"/>
                  </a:lnTo>
                  <a:lnTo>
                    <a:pt x="3291" y="4259"/>
                  </a:lnTo>
                  <a:lnTo>
                    <a:pt x="3298" y="4261"/>
                  </a:lnTo>
                  <a:lnTo>
                    <a:pt x="3304" y="4263"/>
                  </a:lnTo>
                  <a:lnTo>
                    <a:pt x="3309" y="4267"/>
                  </a:lnTo>
                  <a:lnTo>
                    <a:pt x="3313" y="4271"/>
                  </a:lnTo>
                  <a:lnTo>
                    <a:pt x="3315" y="4277"/>
                  </a:lnTo>
                  <a:lnTo>
                    <a:pt x="3317" y="4281"/>
                  </a:lnTo>
                  <a:lnTo>
                    <a:pt x="3317" y="4285"/>
                  </a:lnTo>
                  <a:lnTo>
                    <a:pt x="3317" y="4290"/>
                  </a:lnTo>
                  <a:lnTo>
                    <a:pt x="3316" y="4294"/>
                  </a:lnTo>
                  <a:lnTo>
                    <a:pt x="3314" y="4299"/>
                  </a:lnTo>
                  <a:lnTo>
                    <a:pt x="3311" y="4302"/>
                  </a:lnTo>
                  <a:lnTo>
                    <a:pt x="3308" y="4305"/>
                  </a:lnTo>
                  <a:lnTo>
                    <a:pt x="3304" y="4307"/>
                  </a:lnTo>
                  <a:lnTo>
                    <a:pt x="3300" y="4308"/>
                  </a:lnTo>
                  <a:lnTo>
                    <a:pt x="3295" y="4309"/>
                  </a:lnTo>
                  <a:lnTo>
                    <a:pt x="3290" y="4308"/>
                  </a:lnTo>
                  <a:lnTo>
                    <a:pt x="3284" y="4307"/>
                  </a:lnTo>
                  <a:lnTo>
                    <a:pt x="3276" y="4306"/>
                  </a:lnTo>
                  <a:lnTo>
                    <a:pt x="3270" y="4305"/>
                  </a:lnTo>
                  <a:lnTo>
                    <a:pt x="3265" y="4306"/>
                  </a:lnTo>
                  <a:lnTo>
                    <a:pt x="3260" y="4307"/>
                  </a:lnTo>
                  <a:lnTo>
                    <a:pt x="3256" y="4310"/>
                  </a:lnTo>
                  <a:lnTo>
                    <a:pt x="3252" y="4314"/>
                  </a:lnTo>
                  <a:lnTo>
                    <a:pt x="3248" y="4318"/>
                  </a:lnTo>
                  <a:lnTo>
                    <a:pt x="3245" y="4324"/>
                  </a:lnTo>
                  <a:lnTo>
                    <a:pt x="3243" y="4330"/>
                  </a:lnTo>
                  <a:lnTo>
                    <a:pt x="3242" y="4338"/>
                  </a:lnTo>
                  <a:lnTo>
                    <a:pt x="3241" y="4346"/>
                  </a:lnTo>
                  <a:lnTo>
                    <a:pt x="3241" y="4357"/>
                  </a:lnTo>
                  <a:lnTo>
                    <a:pt x="3242" y="4367"/>
                  </a:lnTo>
                  <a:lnTo>
                    <a:pt x="3245" y="4380"/>
                  </a:lnTo>
                  <a:lnTo>
                    <a:pt x="3248" y="4394"/>
                  </a:lnTo>
                  <a:lnTo>
                    <a:pt x="3253" y="4410"/>
                  </a:lnTo>
                  <a:lnTo>
                    <a:pt x="3258" y="4428"/>
                  </a:lnTo>
                  <a:lnTo>
                    <a:pt x="3266" y="4447"/>
                  </a:lnTo>
                  <a:lnTo>
                    <a:pt x="3274" y="4468"/>
                  </a:lnTo>
                  <a:lnTo>
                    <a:pt x="3284" y="4491"/>
                  </a:lnTo>
                  <a:lnTo>
                    <a:pt x="3313" y="4559"/>
                  </a:lnTo>
                  <a:lnTo>
                    <a:pt x="3319" y="4573"/>
                  </a:lnTo>
                  <a:lnTo>
                    <a:pt x="3326" y="4584"/>
                  </a:lnTo>
                  <a:lnTo>
                    <a:pt x="3329" y="4588"/>
                  </a:lnTo>
                  <a:lnTo>
                    <a:pt x="3332" y="4592"/>
                  </a:lnTo>
                  <a:lnTo>
                    <a:pt x="3335" y="4594"/>
                  </a:lnTo>
                  <a:lnTo>
                    <a:pt x="3338" y="4596"/>
                  </a:lnTo>
                  <a:lnTo>
                    <a:pt x="3341" y="4597"/>
                  </a:lnTo>
                  <a:lnTo>
                    <a:pt x="3345" y="4597"/>
                  </a:lnTo>
                  <a:lnTo>
                    <a:pt x="3349" y="4597"/>
                  </a:lnTo>
                  <a:lnTo>
                    <a:pt x="3354" y="4596"/>
                  </a:lnTo>
                  <a:lnTo>
                    <a:pt x="3366" y="4594"/>
                  </a:lnTo>
                  <a:lnTo>
                    <a:pt x="3380" y="4589"/>
                  </a:lnTo>
                  <a:lnTo>
                    <a:pt x="3384" y="4598"/>
                  </a:lnTo>
                  <a:lnTo>
                    <a:pt x="3125" y="4707"/>
                  </a:lnTo>
                  <a:lnTo>
                    <a:pt x="3122" y="4698"/>
                  </a:lnTo>
                  <a:lnTo>
                    <a:pt x="3135" y="4691"/>
                  </a:lnTo>
                  <a:lnTo>
                    <a:pt x="3145" y="4685"/>
                  </a:lnTo>
                  <a:lnTo>
                    <a:pt x="3149" y="4682"/>
                  </a:lnTo>
                  <a:lnTo>
                    <a:pt x="3152" y="4679"/>
                  </a:lnTo>
                  <a:lnTo>
                    <a:pt x="3154" y="4676"/>
                  </a:lnTo>
                  <a:lnTo>
                    <a:pt x="3156" y="4673"/>
                  </a:lnTo>
                  <a:lnTo>
                    <a:pt x="3157" y="4669"/>
                  </a:lnTo>
                  <a:lnTo>
                    <a:pt x="3157" y="4665"/>
                  </a:lnTo>
                  <a:lnTo>
                    <a:pt x="3157" y="4661"/>
                  </a:lnTo>
                  <a:lnTo>
                    <a:pt x="3156" y="4656"/>
                  </a:lnTo>
                  <a:lnTo>
                    <a:pt x="3153" y="4644"/>
                  </a:lnTo>
                  <a:lnTo>
                    <a:pt x="3147" y="4629"/>
                  </a:lnTo>
                  <a:lnTo>
                    <a:pt x="3060" y="4425"/>
                  </a:lnTo>
                  <a:lnTo>
                    <a:pt x="3053" y="4411"/>
                  </a:lnTo>
                  <a:lnTo>
                    <a:pt x="3047" y="4400"/>
                  </a:lnTo>
                  <a:lnTo>
                    <a:pt x="3044" y="4396"/>
                  </a:lnTo>
                  <a:lnTo>
                    <a:pt x="3040" y="4392"/>
                  </a:lnTo>
                  <a:lnTo>
                    <a:pt x="3037" y="4390"/>
                  </a:lnTo>
                  <a:lnTo>
                    <a:pt x="3034" y="4388"/>
                  </a:lnTo>
                  <a:lnTo>
                    <a:pt x="3031" y="4387"/>
                  </a:lnTo>
                  <a:lnTo>
                    <a:pt x="3027" y="4387"/>
                  </a:lnTo>
                  <a:lnTo>
                    <a:pt x="3023" y="4387"/>
                  </a:lnTo>
                  <a:lnTo>
                    <a:pt x="3018" y="4387"/>
                  </a:lnTo>
                  <a:lnTo>
                    <a:pt x="3006" y="4390"/>
                  </a:lnTo>
                  <a:lnTo>
                    <a:pt x="2993" y="4395"/>
                  </a:lnTo>
                  <a:lnTo>
                    <a:pt x="2989" y="4386"/>
                  </a:lnTo>
                  <a:lnTo>
                    <a:pt x="3127" y="4327"/>
                  </a:lnTo>
                  <a:lnTo>
                    <a:pt x="3131" y="4336"/>
                  </a:lnTo>
                  <a:lnTo>
                    <a:pt x="3118" y="4342"/>
                  </a:lnTo>
                  <a:lnTo>
                    <a:pt x="3108" y="4349"/>
                  </a:lnTo>
                  <a:lnTo>
                    <a:pt x="3104" y="4352"/>
                  </a:lnTo>
                  <a:lnTo>
                    <a:pt x="3100" y="4356"/>
                  </a:lnTo>
                  <a:lnTo>
                    <a:pt x="3098" y="4359"/>
                  </a:lnTo>
                  <a:lnTo>
                    <a:pt x="3096" y="4362"/>
                  </a:lnTo>
                  <a:lnTo>
                    <a:pt x="3095" y="4366"/>
                  </a:lnTo>
                  <a:lnTo>
                    <a:pt x="3095" y="4369"/>
                  </a:lnTo>
                  <a:lnTo>
                    <a:pt x="3095" y="4374"/>
                  </a:lnTo>
                  <a:lnTo>
                    <a:pt x="3096" y="4379"/>
                  </a:lnTo>
                  <a:lnTo>
                    <a:pt x="3099" y="4391"/>
                  </a:lnTo>
                  <a:lnTo>
                    <a:pt x="3106" y="4406"/>
                  </a:lnTo>
                  <a:lnTo>
                    <a:pt x="3209" y="46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607" y="1514"/>
              <a:ext cx="583" cy="403"/>
            </a:xfrm>
            <a:custGeom>
              <a:avLst/>
              <a:gdLst>
                <a:gd name="T0" fmla="*/ 2708 w 2916"/>
                <a:gd name="T1" fmla="*/ 1636 h 2017"/>
                <a:gd name="T2" fmla="*/ 2671 w 2916"/>
                <a:gd name="T3" fmla="*/ 1924 h 2017"/>
                <a:gd name="T4" fmla="*/ 2868 w 2916"/>
                <a:gd name="T5" fmla="*/ 1924 h 2017"/>
                <a:gd name="T6" fmla="*/ 2848 w 2916"/>
                <a:gd name="T7" fmla="*/ 1803 h 2017"/>
                <a:gd name="T8" fmla="*/ 2702 w 2916"/>
                <a:gd name="T9" fmla="*/ 1810 h 2017"/>
                <a:gd name="T10" fmla="*/ 2823 w 2916"/>
                <a:gd name="T11" fmla="*/ 1850 h 2017"/>
                <a:gd name="T12" fmla="*/ 2767 w 2916"/>
                <a:gd name="T13" fmla="*/ 1951 h 2017"/>
                <a:gd name="T14" fmla="*/ 2265 w 2916"/>
                <a:gd name="T15" fmla="*/ 1824 h 2017"/>
                <a:gd name="T16" fmla="*/ 2397 w 2916"/>
                <a:gd name="T17" fmla="*/ 1679 h 2017"/>
                <a:gd name="T18" fmla="*/ 2325 w 2916"/>
                <a:gd name="T19" fmla="*/ 1991 h 2017"/>
                <a:gd name="T20" fmla="*/ 2265 w 2916"/>
                <a:gd name="T21" fmla="*/ 1982 h 2017"/>
                <a:gd name="T22" fmla="*/ 2189 w 2916"/>
                <a:gd name="T23" fmla="*/ 1894 h 2017"/>
                <a:gd name="T24" fmla="*/ 2058 w 2916"/>
                <a:gd name="T25" fmla="*/ 1990 h 2017"/>
                <a:gd name="T26" fmla="*/ 2102 w 2916"/>
                <a:gd name="T27" fmla="*/ 1958 h 2017"/>
                <a:gd name="T28" fmla="*/ 2214 w 2916"/>
                <a:gd name="T29" fmla="*/ 1840 h 2017"/>
                <a:gd name="T30" fmla="*/ 2079 w 2916"/>
                <a:gd name="T31" fmla="*/ 1655 h 2017"/>
                <a:gd name="T32" fmla="*/ 1923 w 2916"/>
                <a:gd name="T33" fmla="*/ 1622 h 2017"/>
                <a:gd name="T34" fmla="*/ 1699 w 2916"/>
                <a:gd name="T35" fmla="*/ 1583 h 2017"/>
                <a:gd name="T36" fmla="*/ 1763 w 2916"/>
                <a:gd name="T37" fmla="*/ 1633 h 2017"/>
                <a:gd name="T38" fmla="*/ 1440 w 2916"/>
                <a:gd name="T39" fmla="*/ 1477 h 2017"/>
                <a:gd name="T40" fmla="*/ 1624 w 2916"/>
                <a:gd name="T41" fmla="*/ 1547 h 2017"/>
                <a:gd name="T42" fmla="*/ 1429 w 2916"/>
                <a:gd name="T43" fmla="*/ 1655 h 2017"/>
                <a:gd name="T44" fmla="*/ 1454 w 2916"/>
                <a:gd name="T45" fmla="*/ 1789 h 2017"/>
                <a:gd name="T46" fmla="*/ 1438 w 2916"/>
                <a:gd name="T47" fmla="*/ 1835 h 2017"/>
                <a:gd name="T48" fmla="*/ 1409 w 2916"/>
                <a:gd name="T49" fmla="*/ 1655 h 2017"/>
                <a:gd name="T50" fmla="*/ 1312 w 2916"/>
                <a:gd name="T51" fmla="*/ 1745 h 2017"/>
                <a:gd name="T52" fmla="*/ 1269 w 2916"/>
                <a:gd name="T53" fmla="*/ 1687 h 2017"/>
                <a:gd name="T54" fmla="*/ 1193 w 2916"/>
                <a:gd name="T55" fmla="*/ 1641 h 2017"/>
                <a:gd name="T56" fmla="*/ 1081 w 2916"/>
                <a:gd name="T57" fmla="*/ 1612 h 2017"/>
                <a:gd name="T58" fmla="*/ 1155 w 2916"/>
                <a:gd name="T59" fmla="*/ 1640 h 2017"/>
                <a:gd name="T60" fmla="*/ 1268 w 2916"/>
                <a:gd name="T61" fmla="*/ 1523 h 2017"/>
                <a:gd name="T62" fmla="*/ 1308 w 2916"/>
                <a:gd name="T63" fmla="*/ 1450 h 2017"/>
                <a:gd name="T64" fmla="*/ 1391 w 2916"/>
                <a:gd name="T65" fmla="*/ 1428 h 2017"/>
                <a:gd name="T66" fmla="*/ 771 w 2916"/>
                <a:gd name="T67" fmla="*/ 1368 h 2017"/>
                <a:gd name="T68" fmla="*/ 1007 w 2916"/>
                <a:gd name="T69" fmla="*/ 1021 h 2017"/>
                <a:gd name="T70" fmla="*/ 1158 w 2916"/>
                <a:gd name="T71" fmla="*/ 1256 h 2017"/>
                <a:gd name="T72" fmla="*/ 1147 w 2916"/>
                <a:gd name="T73" fmla="*/ 1302 h 2017"/>
                <a:gd name="T74" fmla="*/ 920 w 2916"/>
                <a:gd name="T75" fmla="*/ 1482 h 2017"/>
                <a:gd name="T76" fmla="*/ 1026 w 2916"/>
                <a:gd name="T77" fmla="*/ 1335 h 2017"/>
                <a:gd name="T78" fmla="*/ 990 w 2916"/>
                <a:gd name="T79" fmla="*/ 1184 h 2017"/>
                <a:gd name="T80" fmla="*/ 508 w 2916"/>
                <a:gd name="T81" fmla="*/ 947 h 2017"/>
                <a:gd name="T82" fmla="*/ 786 w 2916"/>
                <a:gd name="T83" fmla="*/ 907 h 2017"/>
                <a:gd name="T84" fmla="*/ 751 w 2916"/>
                <a:gd name="T85" fmla="*/ 1180 h 2017"/>
                <a:gd name="T86" fmla="*/ 548 w 2916"/>
                <a:gd name="T87" fmla="*/ 1158 h 2017"/>
                <a:gd name="T88" fmla="*/ 780 w 2916"/>
                <a:gd name="T89" fmla="*/ 1068 h 2017"/>
                <a:gd name="T90" fmla="*/ 726 w 2916"/>
                <a:gd name="T91" fmla="*/ 896 h 2017"/>
                <a:gd name="T92" fmla="*/ 509 w 2916"/>
                <a:gd name="T93" fmla="*/ 1060 h 2017"/>
                <a:gd name="T94" fmla="*/ 250 w 2916"/>
                <a:gd name="T95" fmla="*/ 693 h 2017"/>
                <a:gd name="T96" fmla="*/ 577 w 2916"/>
                <a:gd name="T97" fmla="*/ 637 h 2017"/>
                <a:gd name="T98" fmla="*/ 363 w 2916"/>
                <a:gd name="T99" fmla="*/ 852 h 2017"/>
                <a:gd name="T100" fmla="*/ 86 w 2916"/>
                <a:gd name="T101" fmla="*/ 373 h 2017"/>
                <a:gd name="T102" fmla="*/ 312 w 2916"/>
                <a:gd name="T103" fmla="*/ 205 h 2017"/>
                <a:gd name="T104" fmla="*/ 435 w 2916"/>
                <a:gd name="T105" fmla="*/ 442 h 2017"/>
                <a:gd name="T106" fmla="*/ 153 w 2916"/>
                <a:gd name="T107" fmla="*/ 514 h 2017"/>
                <a:gd name="T108" fmla="*/ 219 w 2916"/>
                <a:gd name="T109" fmla="*/ 499 h 2017"/>
                <a:gd name="T110" fmla="*/ 429 w 2916"/>
                <a:gd name="T111" fmla="*/ 349 h 2017"/>
                <a:gd name="T112" fmla="*/ 252 w 2916"/>
                <a:gd name="T113" fmla="*/ 262 h 2017"/>
                <a:gd name="T114" fmla="*/ 259 w 2916"/>
                <a:gd name="T115" fmla="*/ 38 h 2017"/>
                <a:gd name="T116" fmla="*/ 16 w 2916"/>
                <a:gd name="T117" fmla="*/ 67 h 2017"/>
                <a:gd name="T118" fmla="*/ 344 w 2916"/>
                <a:gd name="T119" fmla="*/ 4 h 2017"/>
                <a:gd name="T120" fmla="*/ 306 w 2916"/>
                <a:gd name="T121" fmla="*/ 44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6" h="2017">
                  <a:moveTo>
                    <a:pt x="2914" y="1591"/>
                  </a:moveTo>
                  <a:lnTo>
                    <a:pt x="2822" y="1607"/>
                  </a:lnTo>
                  <a:lnTo>
                    <a:pt x="2735" y="1788"/>
                  </a:lnTo>
                  <a:lnTo>
                    <a:pt x="2723" y="1790"/>
                  </a:lnTo>
                  <a:lnTo>
                    <a:pt x="2714" y="1791"/>
                  </a:lnTo>
                  <a:lnTo>
                    <a:pt x="2710" y="1792"/>
                  </a:lnTo>
                  <a:lnTo>
                    <a:pt x="2706" y="1793"/>
                  </a:lnTo>
                  <a:lnTo>
                    <a:pt x="2703" y="1793"/>
                  </a:lnTo>
                  <a:lnTo>
                    <a:pt x="2698" y="1794"/>
                  </a:lnTo>
                  <a:lnTo>
                    <a:pt x="2680" y="1694"/>
                  </a:lnTo>
                  <a:lnTo>
                    <a:pt x="2678" y="1679"/>
                  </a:lnTo>
                  <a:lnTo>
                    <a:pt x="2677" y="1668"/>
                  </a:lnTo>
                  <a:lnTo>
                    <a:pt x="2678" y="1659"/>
                  </a:lnTo>
                  <a:lnTo>
                    <a:pt x="2680" y="1653"/>
                  </a:lnTo>
                  <a:lnTo>
                    <a:pt x="2685" y="1647"/>
                  </a:lnTo>
                  <a:lnTo>
                    <a:pt x="2691" y="1642"/>
                  </a:lnTo>
                  <a:lnTo>
                    <a:pt x="2698" y="1639"/>
                  </a:lnTo>
                  <a:lnTo>
                    <a:pt x="2708" y="1636"/>
                  </a:lnTo>
                  <a:lnTo>
                    <a:pt x="2721" y="1634"/>
                  </a:lnTo>
                  <a:lnTo>
                    <a:pt x="2720" y="1625"/>
                  </a:lnTo>
                  <a:lnTo>
                    <a:pt x="2572" y="1651"/>
                  </a:lnTo>
                  <a:lnTo>
                    <a:pt x="2574" y="1660"/>
                  </a:lnTo>
                  <a:lnTo>
                    <a:pt x="2587" y="1658"/>
                  </a:lnTo>
                  <a:lnTo>
                    <a:pt x="2592" y="1657"/>
                  </a:lnTo>
                  <a:lnTo>
                    <a:pt x="2597" y="1657"/>
                  </a:lnTo>
                  <a:lnTo>
                    <a:pt x="2602" y="1657"/>
                  </a:lnTo>
                  <a:lnTo>
                    <a:pt x="2606" y="1658"/>
                  </a:lnTo>
                  <a:lnTo>
                    <a:pt x="2610" y="1659"/>
                  </a:lnTo>
                  <a:lnTo>
                    <a:pt x="2614" y="1661"/>
                  </a:lnTo>
                  <a:lnTo>
                    <a:pt x="2617" y="1663"/>
                  </a:lnTo>
                  <a:lnTo>
                    <a:pt x="2620" y="1666"/>
                  </a:lnTo>
                  <a:lnTo>
                    <a:pt x="2623" y="1671"/>
                  </a:lnTo>
                  <a:lnTo>
                    <a:pt x="2627" y="1679"/>
                  </a:lnTo>
                  <a:lnTo>
                    <a:pt x="2629" y="1689"/>
                  </a:lnTo>
                  <a:lnTo>
                    <a:pt x="2632" y="1702"/>
                  </a:lnTo>
                  <a:lnTo>
                    <a:pt x="2671" y="1924"/>
                  </a:lnTo>
                  <a:lnTo>
                    <a:pt x="2673" y="1940"/>
                  </a:lnTo>
                  <a:lnTo>
                    <a:pt x="2674" y="1952"/>
                  </a:lnTo>
                  <a:lnTo>
                    <a:pt x="2673" y="1961"/>
                  </a:lnTo>
                  <a:lnTo>
                    <a:pt x="2671" y="1967"/>
                  </a:lnTo>
                  <a:lnTo>
                    <a:pt x="2666" y="1972"/>
                  </a:lnTo>
                  <a:lnTo>
                    <a:pt x="2660" y="1977"/>
                  </a:lnTo>
                  <a:lnTo>
                    <a:pt x="2653" y="1981"/>
                  </a:lnTo>
                  <a:lnTo>
                    <a:pt x="2644" y="1983"/>
                  </a:lnTo>
                  <a:lnTo>
                    <a:pt x="2631" y="1985"/>
                  </a:lnTo>
                  <a:lnTo>
                    <a:pt x="2633" y="1995"/>
                  </a:lnTo>
                  <a:lnTo>
                    <a:pt x="2758" y="1973"/>
                  </a:lnTo>
                  <a:lnTo>
                    <a:pt x="2783" y="1968"/>
                  </a:lnTo>
                  <a:lnTo>
                    <a:pt x="2805" y="1962"/>
                  </a:lnTo>
                  <a:lnTo>
                    <a:pt x="2823" y="1957"/>
                  </a:lnTo>
                  <a:lnTo>
                    <a:pt x="2837" y="1950"/>
                  </a:lnTo>
                  <a:lnTo>
                    <a:pt x="2849" y="1943"/>
                  </a:lnTo>
                  <a:lnTo>
                    <a:pt x="2859" y="1935"/>
                  </a:lnTo>
                  <a:lnTo>
                    <a:pt x="2868" y="1924"/>
                  </a:lnTo>
                  <a:lnTo>
                    <a:pt x="2876" y="1913"/>
                  </a:lnTo>
                  <a:lnTo>
                    <a:pt x="2880" y="1906"/>
                  </a:lnTo>
                  <a:lnTo>
                    <a:pt x="2883" y="1900"/>
                  </a:lnTo>
                  <a:lnTo>
                    <a:pt x="2885" y="1893"/>
                  </a:lnTo>
                  <a:lnTo>
                    <a:pt x="2886" y="1887"/>
                  </a:lnTo>
                  <a:lnTo>
                    <a:pt x="2887" y="1880"/>
                  </a:lnTo>
                  <a:lnTo>
                    <a:pt x="2887" y="1873"/>
                  </a:lnTo>
                  <a:lnTo>
                    <a:pt x="2887" y="1866"/>
                  </a:lnTo>
                  <a:lnTo>
                    <a:pt x="2886" y="1858"/>
                  </a:lnTo>
                  <a:lnTo>
                    <a:pt x="2884" y="1851"/>
                  </a:lnTo>
                  <a:lnTo>
                    <a:pt x="2882" y="1843"/>
                  </a:lnTo>
                  <a:lnTo>
                    <a:pt x="2878" y="1837"/>
                  </a:lnTo>
                  <a:lnTo>
                    <a:pt x="2874" y="1830"/>
                  </a:lnTo>
                  <a:lnTo>
                    <a:pt x="2870" y="1824"/>
                  </a:lnTo>
                  <a:lnTo>
                    <a:pt x="2866" y="1818"/>
                  </a:lnTo>
                  <a:lnTo>
                    <a:pt x="2860" y="1812"/>
                  </a:lnTo>
                  <a:lnTo>
                    <a:pt x="2855" y="1807"/>
                  </a:lnTo>
                  <a:lnTo>
                    <a:pt x="2848" y="1803"/>
                  </a:lnTo>
                  <a:lnTo>
                    <a:pt x="2841" y="1799"/>
                  </a:lnTo>
                  <a:lnTo>
                    <a:pt x="2833" y="1795"/>
                  </a:lnTo>
                  <a:lnTo>
                    <a:pt x="2825" y="1792"/>
                  </a:lnTo>
                  <a:lnTo>
                    <a:pt x="2816" y="1790"/>
                  </a:lnTo>
                  <a:lnTo>
                    <a:pt x="2806" y="1788"/>
                  </a:lnTo>
                  <a:lnTo>
                    <a:pt x="2796" y="1787"/>
                  </a:lnTo>
                  <a:lnTo>
                    <a:pt x="2785" y="1786"/>
                  </a:lnTo>
                  <a:lnTo>
                    <a:pt x="2838" y="1674"/>
                  </a:lnTo>
                  <a:lnTo>
                    <a:pt x="2847" y="1657"/>
                  </a:lnTo>
                  <a:lnTo>
                    <a:pt x="2856" y="1642"/>
                  </a:lnTo>
                  <a:lnTo>
                    <a:pt x="2864" y="1631"/>
                  </a:lnTo>
                  <a:lnTo>
                    <a:pt x="2872" y="1622"/>
                  </a:lnTo>
                  <a:lnTo>
                    <a:pt x="2882" y="1615"/>
                  </a:lnTo>
                  <a:lnTo>
                    <a:pt x="2892" y="1610"/>
                  </a:lnTo>
                  <a:lnTo>
                    <a:pt x="2903" y="1604"/>
                  </a:lnTo>
                  <a:lnTo>
                    <a:pt x="2916" y="1600"/>
                  </a:lnTo>
                  <a:lnTo>
                    <a:pt x="2914" y="1591"/>
                  </a:lnTo>
                  <a:close/>
                  <a:moveTo>
                    <a:pt x="2702" y="1810"/>
                  </a:moveTo>
                  <a:lnTo>
                    <a:pt x="2706" y="1809"/>
                  </a:lnTo>
                  <a:lnTo>
                    <a:pt x="2710" y="1809"/>
                  </a:lnTo>
                  <a:lnTo>
                    <a:pt x="2713" y="1808"/>
                  </a:lnTo>
                  <a:lnTo>
                    <a:pt x="2716" y="1807"/>
                  </a:lnTo>
                  <a:lnTo>
                    <a:pt x="2728" y="1806"/>
                  </a:lnTo>
                  <a:lnTo>
                    <a:pt x="2739" y="1805"/>
                  </a:lnTo>
                  <a:lnTo>
                    <a:pt x="2749" y="1805"/>
                  </a:lnTo>
                  <a:lnTo>
                    <a:pt x="2759" y="1805"/>
                  </a:lnTo>
                  <a:lnTo>
                    <a:pt x="2769" y="1807"/>
                  </a:lnTo>
                  <a:lnTo>
                    <a:pt x="2778" y="1809"/>
                  </a:lnTo>
                  <a:lnTo>
                    <a:pt x="2786" y="1812"/>
                  </a:lnTo>
                  <a:lnTo>
                    <a:pt x="2793" y="1816"/>
                  </a:lnTo>
                  <a:lnTo>
                    <a:pt x="2800" y="1820"/>
                  </a:lnTo>
                  <a:lnTo>
                    <a:pt x="2806" y="1825"/>
                  </a:lnTo>
                  <a:lnTo>
                    <a:pt x="2811" y="1830"/>
                  </a:lnTo>
                  <a:lnTo>
                    <a:pt x="2816" y="1836"/>
                  </a:lnTo>
                  <a:lnTo>
                    <a:pt x="2820" y="1843"/>
                  </a:lnTo>
                  <a:lnTo>
                    <a:pt x="2823" y="1850"/>
                  </a:lnTo>
                  <a:lnTo>
                    <a:pt x="2826" y="1857"/>
                  </a:lnTo>
                  <a:lnTo>
                    <a:pt x="2827" y="1865"/>
                  </a:lnTo>
                  <a:lnTo>
                    <a:pt x="2829" y="1873"/>
                  </a:lnTo>
                  <a:lnTo>
                    <a:pt x="2829" y="1881"/>
                  </a:lnTo>
                  <a:lnTo>
                    <a:pt x="2829" y="1888"/>
                  </a:lnTo>
                  <a:lnTo>
                    <a:pt x="2828" y="1895"/>
                  </a:lnTo>
                  <a:lnTo>
                    <a:pt x="2826" y="1902"/>
                  </a:lnTo>
                  <a:lnTo>
                    <a:pt x="2823" y="1909"/>
                  </a:lnTo>
                  <a:lnTo>
                    <a:pt x="2820" y="1915"/>
                  </a:lnTo>
                  <a:lnTo>
                    <a:pt x="2817" y="1921"/>
                  </a:lnTo>
                  <a:lnTo>
                    <a:pt x="2812" y="1926"/>
                  </a:lnTo>
                  <a:lnTo>
                    <a:pt x="2807" y="1931"/>
                  </a:lnTo>
                  <a:lnTo>
                    <a:pt x="2802" y="1937"/>
                  </a:lnTo>
                  <a:lnTo>
                    <a:pt x="2796" y="1941"/>
                  </a:lnTo>
                  <a:lnTo>
                    <a:pt x="2789" y="1944"/>
                  </a:lnTo>
                  <a:lnTo>
                    <a:pt x="2783" y="1947"/>
                  </a:lnTo>
                  <a:lnTo>
                    <a:pt x="2775" y="1949"/>
                  </a:lnTo>
                  <a:lnTo>
                    <a:pt x="2767" y="1951"/>
                  </a:lnTo>
                  <a:lnTo>
                    <a:pt x="2759" y="1952"/>
                  </a:lnTo>
                  <a:lnTo>
                    <a:pt x="2750" y="1953"/>
                  </a:lnTo>
                  <a:lnTo>
                    <a:pt x="2739" y="1953"/>
                  </a:lnTo>
                  <a:lnTo>
                    <a:pt x="2727" y="1953"/>
                  </a:lnTo>
                  <a:lnTo>
                    <a:pt x="2702" y="1810"/>
                  </a:lnTo>
                  <a:close/>
                  <a:moveTo>
                    <a:pt x="2058" y="1649"/>
                  </a:moveTo>
                  <a:lnTo>
                    <a:pt x="2058" y="1640"/>
                  </a:lnTo>
                  <a:lnTo>
                    <a:pt x="2148" y="1648"/>
                  </a:lnTo>
                  <a:lnTo>
                    <a:pt x="2156" y="1663"/>
                  </a:lnTo>
                  <a:lnTo>
                    <a:pt x="2168" y="1683"/>
                  </a:lnTo>
                  <a:lnTo>
                    <a:pt x="2184" y="1709"/>
                  </a:lnTo>
                  <a:lnTo>
                    <a:pt x="2202" y="1741"/>
                  </a:lnTo>
                  <a:lnTo>
                    <a:pt x="2221" y="1772"/>
                  </a:lnTo>
                  <a:lnTo>
                    <a:pt x="2235" y="1795"/>
                  </a:lnTo>
                  <a:lnTo>
                    <a:pt x="2246" y="1810"/>
                  </a:lnTo>
                  <a:lnTo>
                    <a:pt x="2253" y="1818"/>
                  </a:lnTo>
                  <a:lnTo>
                    <a:pt x="2258" y="1822"/>
                  </a:lnTo>
                  <a:lnTo>
                    <a:pt x="2265" y="1824"/>
                  </a:lnTo>
                  <a:lnTo>
                    <a:pt x="2273" y="1826"/>
                  </a:lnTo>
                  <a:lnTo>
                    <a:pt x="2283" y="1828"/>
                  </a:lnTo>
                  <a:lnTo>
                    <a:pt x="2292" y="1724"/>
                  </a:lnTo>
                  <a:lnTo>
                    <a:pt x="2293" y="1708"/>
                  </a:lnTo>
                  <a:lnTo>
                    <a:pt x="2292" y="1696"/>
                  </a:lnTo>
                  <a:lnTo>
                    <a:pt x="2292" y="1690"/>
                  </a:lnTo>
                  <a:lnTo>
                    <a:pt x="2290" y="1686"/>
                  </a:lnTo>
                  <a:lnTo>
                    <a:pt x="2289" y="1682"/>
                  </a:lnTo>
                  <a:lnTo>
                    <a:pt x="2287" y="1680"/>
                  </a:lnTo>
                  <a:lnTo>
                    <a:pt x="2285" y="1677"/>
                  </a:lnTo>
                  <a:lnTo>
                    <a:pt x="2282" y="1675"/>
                  </a:lnTo>
                  <a:lnTo>
                    <a:pt x="2278" y="1673"/>
                  </a:lnTo>
                  <a:lnTo>
                    <a:pt x="2273" y="1671"/>
                  </a:lnTo>
                  <a:lnTo>
                    <a:pt x="2261" y="1668"/>
                  </a:lnTo>
                  <a:lnTo>
                    <a:pt x="2247" y="1666"/>
                  </a:lnTo>
                  <a:lnTo>
                    <a:pt x="2248" y="1656"/>
                  </a:lnTo>
                  <a:lnTo>
                    <a:pt x="2398" y="1669"/>
                  </a:lnTo>
                  <a:lnTo>
                    <a:pt x="2397" y="1679"/>
                  </a:lnTo>
                  <a:lnTo>
                    <a:pt x="2382" y="1678"/>
                  </a:lnTo>
                  <a:lnTo>
                    <a:pt x="2370" y="1679"/>
                  </a:lnTo>
                  <a:lnTo>
                    <a:pt x="2365" y="1680"/>
                  </a:lnTo>
                  <a:lnTo>
                    <a:pt x="2361" y="1682"/>
                  </a:lnTo>
                  <a:lnTo>
                    <a:pt x="2358" y="1683"/>
                  </a:lnTo>
                  <a:lnTo>
                    <a:pt x="2355" y="1685"/>
                  </a:lnTo>
                  <a:lnTo>
                    <a:pt x="2353" y="1688"/>
                  </a:lnTo>
                  <a:lnTo>
                    <a:pt x="2350" y="1691"/>
                  </a:lnTo>
                  <a:lnTo>
                    <a:pt x="2349" y="1695"/>
                  </a:lnTo>
                  <a:lnTo>
                    <a:pt x="2347" y="1700"/>
                  </a:lnTo>
                  <a:lnTo>
                    <a:pt x="2344" y="1712"/>
                  </a:lnTo>
                  <a:lnTo>
                    <a:pt x="2341" y="1728"/>
                  </a:lnTo>
                  <a:lnTo>
                    <a:pt x="2322" y="1950"/>
                  </a:lnTo>
                  <a:lnTo>
                    <a:pt x="2321" y="1965"/>
                  </a:lnTo>
                  <a:lnTo>
                    <a:pt x="2322" y="1978"/>
                  </a:lnTo>
                  <a:lnTo>
                    <a:pt x="2322" y="1983"/>
                  </a:lnTo>
                  <a:lnTo>
                    <a:pt x="2324" y="1987"/>
                  </a:lnTo>
                  <a:lnTo>
                    <a:pt x="2325" y="1991"/>
                  </a:lnTo>
                  <a:lnTo>
                    <a:pt x="2327" y="1994"/>
                  </a:lnTo>
                  <a:lnTo>
                    <a:pt x="2329" y="1996"/>
                  </a:lnTo>
                  <a:lnTo>
                    <a:pt x="2333" y="1998"/>
                  </a:lnTo>
                  <a:lnTo>
                    <a:pt x="2336" y="2000"/>
                  </a:lnTo>
                  <a:lnTo>
                    <a:pt x="2341" y="2002"/>
                  </a:lnTo>
                  <a:lnTo>
                    <a:pt x="2354" y="2005"/>
                  </a:lnTo>
                  <a:lnTo>
                    <a:pt x="2368" y="2008"/>
                  </a:lnTo>
                  <a:lnTo>
                    <a:pt x="2367" y="2017"/>
                  </a:lnTo>
                  <a:lnTo>
                    <a:pt x="2217" y="2004"/>
                  </a:lnTo>
                  <a:lnTo>
                    <a:pt x="2218" y="1995"/>
                  </a:lnTo>
                  <a:lnTo>
                    <a:pt x="2233" y="1995"/>
                  </a:lnTo>
                  <a:lnTo>
                    <a:pt x="2245" y="1994"/>
                  </a:lnTo>
                  <a:lnTo>
                    <a:pt x="2250" y="1993"/>
                  </a:lnTo>
                  <a:lnTo>
                    <a:pt x="2254" y="1992"/>
                  </a:lnTo>
                  <a:lnTo>
                    <a:pt x="2258" y="1990"/>
                  </a:lnTo>
                  <a:lnTo>
                    <a:pt x="2260" y="1988"/>
                  </a:lnTo>
                  <a:lnTo>
                    <a:pt x="2263" y="1986"/>
                  </a:lnTo>
                  <a:lnTo>
                    <a:pt x="2265" y="1982"/>
                  </a:lnTo>
                  <a:lnTo>
                    <a:pt x="2267" y="1978"/>
                  </a:lnTo>
                  <a:lnTo>
                    <a:pt x="2268" y="1973"/>
                  </a:lnTo>
                  <a:lnTo>
                    <a:pt x="2271" y="1961"/>
                  </a:lnTo>
                  <a:lnTo>
                    <a:pt x="2273" y="1945"/>
                  </a:lnTo>
                  <a:lnTo>
                    <a:pt x="2281" y="1848"/>
                  </a:lnTo>
                  <a:lnTo>
                    <a:pt x="2268" y="1847"/>
                  </a:lnTo>
                  <a:lnTo>
                    <a:pt x="2258" y="1847"/>
                  </a:lnTo>
                  <a:lnTo>
                    <a:pt x="2249" y="1847"/>
                  </a:lnTo>
                  <a:lnTo>
                    <a:pt x="2242" y="1848"/>
                  </a:lnTo>
                  <a:lnTo>
                    <a:pt x="2237" y="1850"/>
                  </a:lnTo>
                  <a:lnTo>
                    <a:pt x="2231" y="1853"/>
                  </a:lnTo>
                  <a:lnTo>
                    <a:pt x="2224" y="1857"/>
                  </a:lnTo>
                  <a:lnTo>
                    <a:pt x="2217" y="1862"/>
                  </a:lnTo>
                  <a:lnTo>
                    <a:pt x="2210" y="1868"/>
                  </a:lnTo>
                  <a:lnTo>
                    <a:pt x="2204" y="1874"/>
                  </a:lnTo>
                  <a:lnTo>
                    <a:pt x="2198" y="1880"/>
                  </a:lnTo>
                  <a:lnTo>
                    <a:pt x="2194" y="1886"/>
                  </a:lnTo>
                  <a:lnTo>
                    <a:pt x="2189" y="1894"/>
                  </a:lnTo>
                  <a:lnTo>
                    <a:pt x="2183" y="1904"/>
                  </a:lnTo>
                  <a:lnTo>
                    <a:pt x="2177" y="1917"/>
                  </a:lnTo>
                  <a:lnTo>
                    <a:pt x="2169" y="1931"/>
                  </a:lnTo>
                  <a:lnTo>
                    <a:pt x="2162" y="1946"/>
                  </a:lnTo>
                  <a:lnTo>
                    <a:pt x="2156" y="1957"/>
                  </a:lnTo>
                  <a:lnTo>
                    <a:pt x="2151" y="1966"/>
                  </a:lnTo>
                  <a:lnTo>
                    <a:pt x="2146" y="1973"/>
                  </a:lnTo>
                  <a:lnTo>
                    <a:pt x="2141" y="1978"/>
                  </a:lnTo>
                  <a:lnTo>
                    <a:pt x="2136" y="1983"/>
                  </a:lnTo>
                  <a:lnTo>
                    <a:pt x="2129" y="1987"/>
                  </a:lnTo>
                  <a:lnTo>
                    <a:pt x="2121" y="1991"/>
                  </a:lnTo>
                  <a:lnTo>
                    <a:pt x="2112" y="1994"/>
                  </a:lnTo>
                  <a:lnTo>
                    <a:pt x="2103" y="1996"/>
                  </a:lnTo>
                  <a:lnTo>
                    <a:pt x="2093" y="1997"/>
                  </a:lnTo>
                  <a:lnTo>
                    <a:pt x="2082" y="1996"/>
                  </a:lnTo>
                  <a:lnTo>
                    <a:pt x="2073" y="1995"/>
                  </a:lnTo>
                  <a:lnTo>
                    <a:pt x="2065" y="1993"/>
                  </a:lnTo>
                  <a:lnTo>
                    <a:pt x="2058" y="1990"/>
                  </a:lnTo>
                  <a:lnTo>
                    <a:pt x="2053" y="1987"/>
                  </a:lnTo>
                  <a:lnTo>
                    <a:pt x="2049" y="1983"/>
                  </a:lnTo>
                  <a:lnTo>
                    <a:pt x="2046" y="1978"/>
                  </a:lnTo>
                  <a:lnTo>
                    <a:pt x="2045" y="1972"/>
                  </a:lnTo>
                  <a:lnTo>
                    <a:pt x="2045" y="1965"/>
                  </a:lnTo>
                  <a:lnTo>
                    <a:pt x="2046" y="1961"/>
                  </a:lnTo>
                  <a:lnTo>
                    <a:pt x="2048" y="1957"/>
                  </a:lnTo>
                  <a:lnTo>
                    <a:pt x="2051" y="1953"/>
                  </a:lnTo>
                  <a:lnTo>
                    <a:pt x="2054" y="1949"/>
                  </a:lnTo>
                  <a:lnTo>
                    <a:pt x="2059" y="1947"/>
                  </a:lnTo>
                  <a:lnTo>
                    <a:pt x="2063" y="1945"/>
                  </a:lnTo>
                  <a:lnTo>
                    <a:pt x="2068" y="1944"/>
                  </a:lnTo>
                  <a:lnTo>
                    <a:pt x="2073" y="1944"/>
                  </a:lnTo>
                  <a:lnTo>
                    <a:pt x="2077" y="1945"/>
                  </a:lnTo>
                  <a:lnTo>
                    <a:pt x="2082" y="1947"/>
                  </a:lnTo>
                  <a:lnTo>
                    <a:pt x="2088" y="1950"/>
                  </a:lnTo>
                  <a:lnTo>
                    <a:pt x="2096" y="1954"/>
                  </a:lnTo>
                  <a:lnTo>
                    <a:pt x="2102" y="1958"/>
                  </a:lnTo>
                  <a:lnTo>
                    <a:pt x="2108" y="1961"/>
                  </a:lnTo>
                  <a:lnTo>
                    <a:pt x="2112" y="1962"/>
                  </a:lnTo>
                  <a:lnTo>
                    <a:pt x="2116" y="1963"/>
                  </a:lnTo>
                  <a:lnTo>
                    <a:pt x="2120" y="1963"/>
                  </a:lnTo>
                  <a:lnTo>
                    <a:pt x="2124" y="1962"/>
                  </a:lnTo>
                  <a:lnTo>
                    <a:pt x="2127" y="1959"/>
                  </a:lnTo>
                  <a:lnTo>
                    <a:pt x="2131" y="1956"/>
                  </a:lnTo>
                  <a:lnTo>
                    <a:pt x="2135" y="1950"/>
                  </a:lnTo>
                  <a:lnTo>
                    <a:pt x="2140" y="1941"/>
                  </a:lnTo>
                  <a:lnTo>
                    <a:pt x="2146" y="1928"/>
                  </a:lnTo>
                  <a:lnTo>
                    <a:pt x="2153" y="1913"/>
                  </a:lnTo>
                  <a:lnTo>
                    <a:pt x="2161" y="1898"/>
                  </a:lnTo>
                  <a:lnTo>
                    <a:pt x="2170" y="1885"/>
                  </a:lnTo>
                  <a:lnTo>
                    <a:pt x="2178" y="1873"/>
                  </a:lnTo>
                  <a:lnTo>
                    <a:pt x="2187" y="1862"/>
                  </a:lnTo>
                  <a:lnTo>
                    <a:pt x="2196" y="1853"/>
                  </a:lnTo>
                  <a:lnTo>
                    <a:pt x="2205" y="1846"/>
                  </a:lnTo>
                  <a:lnTo>
                    <a:pt x="2214" y="1840"/>
                  </a:lnTo>
                  <a:lnTo>
                    <a:pt x="2224" y="1836"/>
                  </a:lnTo>
                  <a:lnTo>
                    <a:pt x="2218" y="1833"/>
                  </a:lnTo>
                  <a:lnTo>
                    <a:pt x="2212" y="1829"/>
                  </a:lnTo>
                  <a:lnTo>
                    <a:pt x="2205" y="1823"/>
                  </a:lnTo>
                  <a:lnTo>
                    <a:pt x="2198" y="1815"/>
                  </a:lnTo>
                  <a:lnTo>
                    <a:pt x="2190" y="1806"/>
                  </a:lnTo>
                  <a:lnTo>
                    <a:pt x="2182" y="1794"/>
                  </a:lnTo>
                  <a:lnTo>
                    <a:pt x="2174" y="1781"/>
                  </a:lnTo>
                  <a:lnTo>
                    <a:pt x="2165" y="1766"/>
                  </a:lnTo>
                  <a:lnTo>
                    <a:pt x="2146" y="1735"/>
                  </a:lnTo>
                  <a:lnTo>
                    <a:pt x="2131" y="1710"/>
                  </a:lnTo>
                  <a:lnTo>
                    <a:pt x="2118" y="1690"/>
                  </a:lnTo>
                  <a:lnTo>
                    <a:pt x="2107" y="1676"/>
                  </a:lnTo>
                  <a:lnTo>
                    <a:pt x="2103" y="1670"/>
                  </a:lnTo>
                  <a:lnTo>
                    <a:pt x="2097" y="1665"/>
                  </a:lnTo>
                  <a:lnTo>
                    <a:pt x="2092" y="1661"/>
                  </a:lnTo>
                  <a:lnTo>
                    <a:pt x="2086" y="1658"/>
                  </a:lnTo>
                  <a:lnTo>
                    <a:pt x="2079" y="1655"/>
                  </a:lnTo>
                  <a:lnTo>
                    <a:pt x="2072" y="1652"/>
                  </a:lnTo>
                  <a:lnTo>
                    <a:pt x="2065" y="1650"/>
                  </a:lnTo>
                  <a:lnTo>
                    <a:pt x="2058" y="1649"/>
                  </a:lnTo>
                  <a:close/>
                  <a:moveTo>
                    <a:pt x="1774" y="1698"/>
                  </a:moveTo>
                  <a:lnTo>
                    <a:pt x="1906" y="1728"/>
                  </a:lnTo>
                  <a:lnTo>
                    <a:pt x="1942" y="1680"/>
                  </a:lnTo>
                  <a:lnTo>
                    <a:pt x="1948" y="1672"/>
                  </a:lnTo>
                  <a:lnTo>
                    <a:pt x="1952" y="1664"/>
                  </a:lnTo>
                  <a:lnTo>
                    <a:pt x="1955" y="1658"/>
                  </a:lnTo>
                  <a:lnTo>
                    <a:pt x="1957" y="1653"/>
                  </a:lnTo>
                  <a:lnTo>
                    <a:pt x="1957" y="1649"/>
                  </a:lnTo>
                  <a:lnTo>
                    <a:pt x="1957" y="1645"/>
                  </a:lnTo>
                  <a:lnTo>
                    <a:pt x="1955" y="1641"/>
                  </a:lnTo>
                  <a:lnTo>
                    <a:pt x="1953" y="1637"/>
                  </a:lnTo>
                  <a:lnTo>
                    <a:pt x="1949" y="1634"/>
                  </a:lnTo>
                  <a:lnTo>
                    <a:pt x="1942" y="1630"/>
                  </a:lnTo>
                  <a:lnTo>
                    <a:pt x="1934" y="1626"/>
                  </a:lnTo>
                  <a:lnTo>
                    <a:pt x="1923" y="1622"/>
                  </a:lnTo>
                  <a:lnTo>
                    <a:pt x="1925" y="1613"/>
                  </a:lnTo>
                  <a:lnTo>
                    <a:pt x="2032" y="1638"/>
                  </a:lnTo>
                  <a:lnTo>
                    <a:pt x="2030" y="1647"/>
                  </a:lnTo>
                  <a:lnTo>
                    <a:pt x="2020" y="1647"/>
                  </a:lnTo>
                  <a:lnTo>
                    <a:pt x="2012" y="1647"/>
                  </a:lnTo>
                  <a:lnTo>
                    <a:pt x="2005" y="1648"/>
                  </a:lnTo>
                  <a:lnTo>
                    <a:pt x="2001" y="1650"/>
                  </a:lnTo>
                  <a:lnTo>
                    <a:pt x="1992" y="1656"/>
                  </a:lnTo>
                  <a:lnTo>
                    <a:pt x="1982" y="1665"/>
                  </a:lnTo>
                  <a:lnTo>
                    <a:pt x="1972" y="1677"/>
                  </a:lnTo>
                  <a:lnTo>
                    <a:pt x="1960" y="1692"/>
                  </a:lnTo>
                  <a:lnTo>
                    <a:pt x="1776" y="1945"/>
                  </a:lnTo>
                  <a:lnTo>
                    <a:pt x="1767" y="1943"/>
                  </a:lnTo>
                  <a:lnTo>
                    <a:pt x="1714" y="1633"/>
                  </a:lnTo>
                  <a:lnTo>
                    <a:pt x="1711" y="1616"/>
                  </a:lnTo>
                  <a:lnTo>
                    <a:pt x="1707" y="1602"/>
                  </a:lnTo>
                  <a:lnTo>
                    <a:pt x="1703" y="1591"/>
                  </a:lnTo>
                  <a:lnTo>
                    <a:pt x="1699" y="1583"/>
                  </a:lnTo>
                  <a:lnTo>
                    <a:pt x="1693" y="1577"/>
                  </a:lnTo>
                  <a:lnTo>
                    <a:pt x="1687" y="1572"/>
                  </a:lnTo>
                  <a:lnTo>
                    <a:pt x="1678" y="1567"/>
                  </a:lnTo>
                  <a:lnTo>
                    <a:pt x="1669" y="1564"/>
                  </a:lnTo>
                  <a:lnTo>
                    <a:pt x="1671" y="1554"/>
                  </a:lnTo>
                  <a:lnTo>
                    <a:pt x="1805" y="1586"/>
                  </a:lnTo>
                  <a:lnTo>
                    <a:pt x="1802" y="1595"/>
                  </a:lnTo>
                  <a:lnTo>
                    <a:pt x="1793" y="1593"/>
                  </a:lnTo>
                  <a:lnTo>
                    <a:pt x="1785" y="1593"/>
                  </a:lnTo>
                  <a:lnTo>
                    <a:pt x="1779" y="1594"/>
                  </a:lnTo>
                  <a:lnTo>
                    <a:pt x="1774" y="1595"/>
                  </a:lnTo>
                  <a:lnTo>
                    <a:pt x="1770" y="1598"/>
                  </a:lnTo>
                  <a:lnTo>
                    <a:pt x="1767" y="1600"/>
                  </a:lnTo>
                  <a:lnTo>
                    <a:pt x="1765" y="1604"/>
                  </a:lnTo>
                  <a:lnTo>
                    <a:pt x="1763" y="1608"/>
                  </a:lnTo>
                  <a:lnTo>
                    <a:pt x="1762" y="1614"/>
                  </a:lnTo>
                  <a:lnTo>
                    <a:pt x="1762" y="1622"/>
                  </a:lnTo>
                  <a:lnTo>
                    <a:pt x="1763" y="1633"/>
                  </a:lnTo>
                  <a:lnTo>
                    <a:pt x="1765" y="1645"/>
                  </a:lnTo>
                  <a:lnTo>
                    <a:pt x="1774" y="1698"/>
                  </a:lnTo>
                  <a:close/>
                  <a:moveTo>
                    <a:pt x="1777" y="1718"/>
                  </a:moveTo>
                  <a:lnTo>
                    <a:pt x="1803" y="1869"/>
                  </a:lnTo>
                  <a:lnTo>
                    <a:pt x="1894" y="1745"/>
                  </a:lnTo>
                  <a:lnTo>
                    <a:pt x="1777" y="1718"/>
                  </a:lnTo>
                  <a:close/>
                  <a:moveTo>
                    <a:pt x="1500" y="1468"/>
                  </a:moveTo>
                  <a:lnTo>
                    <a:pt x="1495" y="1476"/>
                  </a:lnTo>
                  <a:lnTo>
                    <a:pt x="1482" y="1470"/>
                  </a:lnTo>
                  <a:lnTo>
                    <a:pt x="1470" y="1467"/>
                  </a:lnTo>
                  <a:lnTo>
                    <a:pt x="1466" y="1466"/>
                  </a:lnTo>
                  <a:lnTo>
                    <a:pt x="1461" y="1465"/>
                  </a:lnTo>
                  <a:lnTo>
                    <a:pt x="1457" y="1465"/>
                  </a:lnTo>
                  <a:lnTo>
                    <a:pt x="1454" y="1466"/>
                  </a:lnTo>
                  <a:lnTo>
                    <a:pt x="1451" y="1467"/>
                  </a:lnTo>
                  <a:lnTo>
                    <a:pt x="1447" y="1470"/>
                  </a:lnTo>
                  <a:lnTo>
                    <a:pt x="1443" y="1473"/>
                  </a:lnTo>
                  <a:lnTo>
                    <a:pt x="1440" y="1477"/>
                  </a:lnTo>
                  <a:lnTo>
                    <a:pt x="1432" y="1487"/>
                  </a:lnTo>
                  <a:lnTo>
                    <a:pt x="1425" y="1500"/>
                  </a:lnTo>
                  <a:lnTo>
                    <a:pt x="1375" y="1595"/>
                  </a:lnTo>
                  <a:lnTo>
                    <a:pt x="1381" y="1599"/>
                  </a:lnTo>
                  <a:lnTo>
                    <a:pt x="1385" y="1601"/>
                  </a:lnTo>
                  <a:lnTo>
                    <a:pt x="1389" y="1602"/>
                  </a:lnTo>
                  <a:lnTo>
                    <a:pt x="1393" y="1603"/>
                  </a:lnTo>
                  <a:lnTo>
                    <a:pt x="1396" y="1603"/>
                  </a:lnTo>
                  <a:lnTo>
                    <a:pt x="1403" y="1602"/>
                  </a:lnTo>
                  <a:lnTo>
                    <a:pt x="1410" y="1599"/>
                  </a:lnTo>
                  <a:lnTo>
                    <a:pt x="1416" y="1595"/>
                  </a:lnTo>
                  <a:lnTo>
                    <a:pt x="1427" y="1588"/>
                  </a:lnTo>
                  <a:lnTo>
                    <a:pt x="1445" y="1576"/>
                  </a:lnTo>
                  <a:lnTo>
                    <a:pt x="1470" y="1561"/>
                  </a:lnTo>
                  <a:lnTo>
                    <a:pt x="1559" y="1500"/>
                  </a:lnTo>
                  <a:lnTo>
                    <a:pt x="1638" y="1541"/>
                  </a:lnTo>
                  <a:lnTo>
                    <a:pt x="1634" y="1549"/>
                  </a:lnTo>
                  <a:lnTo>
                    <a:pt x="1624" y="1547"/>
                  </a:lnTo>
                  <a:lnTo>
                    <a:pt x="1615" y="1545"/>
                  </a:lnTo>
                  <a:lnTo>
                    <a:pt x="1607" y="1543"/>
                  </a:lnTo>
                  <a:lnTo>
                    <a:pt x="1599" y="1543"/>
                  </a:lnTo>
                  <a:lnTo>
                    <a:pt x="1591" y="1543"/>
                  </a:lnTo>
                  <a:lnTo>
                    <a:pt x="1583" y="1545"/>
                  </a:lnTo>
                  <a:lnTo>
                    <a:pt x="1576" y="1546"/>
                  </a:lnTo>
                  <a:lnTo>
                    <a:pt x="1569" y="1549"/>
                  </a:lnTo>
                  <a:lnTo>
                    <a:pt x="1553" y="1557"/>
                  </a:lnTo>
                  <a:lnTo>
                    <a:pt x="1530" y="1571"/>
                  </a:lnTo>
                  <a:lnTo>
                    <a:pt x="1502" y="1588"/>
                  </a:lnTo>
                  <a:lnTo>
                    <a:pt x="1468" y="1610"/>
                  </a:lnTo>
                  <a:lnTo>
                    <a:pt x="1455" y="1618"/>
                  </a:lnTo>
                  <a:lnTo>
                    <a:pt x="1442" y="1624"/>
                  </a:lnTo>
                  <a:lnTo>
                    <a:pt x="1431" y="1627"/>
                  </a:lnTo>
                  <a:lnTo>
                    <a:pt x="1421" y="1629"/>
                  </a:lnTo>
                  <a:lnTo>
                    <a:pt x="1425" y="1638"/>
                  </a:lnTo>
                  <a:lnTo>
                    <a:pt x="1427" y="1646"/>
                  </a:lnTo>
                  <a:lnTo>
                    <a:pt x="1429" y="1655"/>
                  </a:lnTo>
                  <a:lnTo>
                    <a:pt x="1429" y="1663"/>
                  </a:lnTo>
                  <a:lnTo>
                    <a:pt x="1429" y="1674"/>
                  </a:lnTo>
                  <a:lnTo>
                    <a:pt x="1427" y="1688"/>
                  </a:lnTo>
                  <a:lnTo>
                    <a:pt x="1424" y="1705"/>
                  </a:lnTo>
                  <a:lnTo>
                    <a:pt x="1420" y="1725"/>
                  </a:lnTo>
                  <a:lnTo>
                    <a:pt x="1417" y="1742"/>
                  </a:lnTo>
                  <a:lnTo>
                    <a:pt x="1415" y="1755"/>
                  </a:lnTo>
                  <a:lnTo>
                    <a:pt x="1414" y="1765"/>
                  </a:lnTo>
                  <a:lnTo>
                    <a:pt x="1414" y="1772"/>
                  </a:lnTo>
                  <a:lnTo>
                    <a:pt x="1415" y="1776"/>
                  </a:lnTo>
                  <a:lnTo>
                    <a:pt x="1417" y="1780"/>
                  </a:lnTo>
                  <a:lnTo>
                    <a:pt x="1419" y="1783"/>
                  </a:lnTo>
                  <a:lnTo>
                    <a:pt x="1423" y="1786"/>
                  </a:lnTo>
                  <a:lnTo>
                    <a:pt x="1427" y="1787"/>
                  </a:lnTo>
                  <a:lnTo>
                    <a:pt x="1432" y="1789"/>
                  </a:lnTo>
                  <a:lnTo>
                    <a:pt x="1438" y="1789"/>
                  </a:lnTo>
                  <a:lnTo>
                    <a:pt x="1446" y="1789"/>
                  </a:lnTo>
                  <a:lnTo>
                    <a:pt x="1454" y="1789"/>
                  </a:lnTo>
                  <a:lnTo>
                    <a:pt x="1460" y="1790"/>
                  </a:lnTo>
                  <a:lnTo>
                    <a:pt x="1465" y="1791"/>
                  </a:lnTo>
                  <a:lnTo>
                    <a:pt x="1470" y="1793"/>
                  </a:lnTo>
                  <a:lnTo>
                    <a:pt x="1474" y="1796"/>
                  </a:lnTo>
                  <a:lnTo>
                    <a:pt x="1478" y="1799"/>
                  </a:lnTo>
                  <a:lnTo>
                    <a:pt x="1481" y="1803"/>
                  </a:lnTo>
                  <a:lnTo>
                    <a:pt x="1483" y="1807"/>
                  </a:lnTo>
                  <a:lnTo>
                    <a:pt x="1484" y="1812"/>
                  </a:lnTo>
                  <a:lnTo>
                    <a:pt x="1484" y="1816"/>
                  </a:lnTo>
                  <a:lnTo>
                    <a:pt x="1483" y="1820"/>
                  </a:lnTo>
                  <a:lnTo>
                    <a:pt x="1481" y="1825"/>
                  </a:lnTo>
                  <a:lnTo>
                    <a:pt x="1478" y="1829"/>
                  </a:lnTo>
                  <a:lnTo>
                    <a:pt x="1474" y="1833"/>
                  </a:lnTo>
                  <a:lnTo>
                    <a:pt x="1469" y="1836"/>
                  </a:lnTo>
                  <a:lnTo>
                    <a:pt x="1462" y="1838"/>
                  </a:lnTo>
                  <a:lnTo>
                    <a:pt x="1455" y="1838"/>
                  </a:lnTo>
                  <a:lnTo>
                    <a:pt x="1446" y="1837"/>
                  </a:lnTo>
                  <a:lnTo>
                    <a:pt x="1438" y="1835"/>
                  </a:lnTo>
                  <a:lnTo>
                    <a:pt x="1429" y="1831"/>
                  </a:lnTo>
                  <a:lnTo>
                    <a:pt x="1420" y="1826"/>
                  </a:lnTo>
                  <a:lnTo>
                    <a:pt x="1413" y="1819"/>
                  </a:lnTo>
                  <a:lnTo>
                    <a:pt x="1407" y="1812"/>
                  </a:lnTo>
                  <a:lnTo>
                    <a:pt x="1401" y="1804"/>
                  </a:lnTo>
                  <a:lnTo>
                    <a:pt x="1397" y="1796"/>
                  </a:lnTo>
                  <a:lnTo>
                    <a:pt x="1394" y="1788"/>
                  </a:lnTo>
                  <a:lnTo>
                    <a:pt x="1393" y="1780"/>
                  </a:lnTo>
                  <a:lnTo>
                    <a:pt x="1392" y="1772"/>
                  </a:lnTo>
                  <a:lnTo>
                    <a:pt x="1393" y="1762"/>
                  </a:lnTo>
                  <a:lnTo>
                    <a:pt x="1395" y="1750"/>
                  </a:lnTo>
                  <a:lnTo>
                    <a:pt x="1397" y="1733"/>
                  </a:lnTo>
                  <a:lnTo>
                    <a:pt x="1401" y="1713"/>
                  </a:lnTo>
                  <a:lnTo>
                    <a:pt x="1404" y="1696"/>
                  </a:lnTo>
                  <a:lnTo>
                    <a:pt x="1406" y="1682"/>
                  </a:lnTo>
                  <a:lnTo>
                    <a:pt x="1408" y="1670"/>
                  </a:lnTo>
                  <a:lnTo>
                    <a:pt x="1409" y="1662"/>
                  </a:lnTo>
                  <a:lnTo>
                    <a:pt x="1409" y="1655"/>
                  </a:lnTo>
                  <a:lnTo>
                    <a:pt x="1407" y="1649"/>
                  </a:lnTo>
                  <a:lnTo>
                    <a:pt x="1405" y="1643"/>
                  </a:lnTo>
                  <a:lnTo>
                    <a:pt x="1402" y="1637"/>
                  </a:lnTo>
                  <a:lnTo>
                    <a:pt x="1399" y="1632"/>
                  </a:lnTo>
                  <a:lnTo>
                    <a:pt x="1394" y="1627"/>
                  </a:lnTo>
                  <a:lnTo>
                    <a:pt x="1387" y="1622"/>
                  </a:lnTo>
                  <a:lnTo>
                    <a:pt x="1380" y="1618"/>
                  </a:lnTo>
                  <a:lnTo>
                    <a:pt x="1374" y="1615"/>
                  </a:lnTo>
                  <a:lnTo>
                    <a:pt x="1366" y="1612"/>
                  </a:lnTo>
                  <a:lnTo>
                    <a:pt x="1321" y="1696"/>
                  </a:lnTo>
                  <a:lnTo>
                    <a:pt x="1314" y="1710"/>
                  </a:lnTo>
                  <a:lnTo>
                    <a:pt x="1310" y="1722"/>
                  </a:lnTo>
                  <a:lnTo>
                    <a:pt x="1309" y="1727"/>
                  </a:lnTo>
                  <a:lnTo>
                    <a:pt x="1308" y="1732"/>
                  </a:lnTo>
                  <a:lnTo>
                    <a:pt x="1308" y="1735"/>
                  </a:lnTo>
                  <a:lnTo>
                    <a:pt x="1308" y="1739"/>
                  </a:lnTo>
                  <a:lnTo>
                    <a:pt x="1310" y="1742"/>
                  </a:lnTo>
                  <a:lnTo>
                    <a:pt x="1312" y="1745"/>
                  </a:lnTo>
                  <a:lnTo>
                    <a:pt x="1315" y="1750"/>
                  </a:lnTo>
                  <a:lnTo>
                    <a:pt x="1318" y="1753"/>
                  </a:lnTo>
                  <a:lnTo>
                    <a:pt x="1328" y="1760"/>
                  </a:lnTo>
                  <a:lnTo>
                    <a:pt x="1340" y="1768"/>
                  </a:lnTo>
                  <a:lnTo>
                    <a:pt x="1336" y="1777"/>
                  </a:lnTo>
                  <a:lnTo>
                    <a:pt x="1203" y="1706"/>
                  </a:lnTo>
                  <a:lnTo>
                    <a:pt x="1207" y="1697"/>
                  </a:lnTo>
                  <a:lnTo>
                    <a:pt x="1221" y="1703"/>
                  </a:lnTo>
                  <a:lnTo>
                    <a:pt x="1232" y="1707"/>
                  </a:lnTo>
                  <a:lnTo>
                    <a:pt x="1237" y="1708"/>
                  </a:lnTo>
                  <a:lnTo>
                    <a:pt x="1241" y="1708"/>
                  </a:lnTo>
                  <a:lnTo>
                    <a:pt x="1245" y="1708"/>
                  </a:lnTo>
                  <a:lnTo>
                    <a:pt x="1248" y="1707"/>
                  </a:lnTo>
                  <a:lnTo>
                    <a:pt x="1251" y="1706"/>
                  </a:lnTo>
                  <a:lnTo>
                    <a:pt x="1255" y="1704"/>
                  </a:lnTo>
                  <a:lnTo>
                    <a:pt x="1258" y="1701"/>
                  </a:lnTo>
                  <a:lnTo>
                    <a:pt x="1261" y="1697"/>
                  </a:lnTo>
                  <a:lnTo>
                    <a:pt x="1269" y="1687"/>
                  </a:lnTo>
                  <a:lnTo>
                    <a:pt x="1278" y="1673"/>
                  </a:lnTo>
                  <a:lnTo>
                    <a:pt x="1322" y="1589"/>
                  </a:lnTo>
                  <a:lnTo>
                    <a:pt x="1317" y="1585"/>
                  </a:lnTo>
                  <a:lnTo>
                    <a:pt x="1311" y="1581"/>
                  </a:lnTo>
                  <a:lnTo>
                    <a:pt x="1303" y="1577"/>
                  </a:lnTo>
                  <a:lnTo>
                    <a:pt x="1295" y="1575"/>
                  </a:lnTo>
                  <a:lnTo>
                    <a:pt x="1288" y="1573"/>
                  </a:lnTo>
                  <a:lnTo>
                    <a:pt x="1282" y="1573"/>
                  </a:lnTo>
                  <a:lnTo>
                    <a:pt x="1275" y="1573"/>
                  </a:lnTo>
                  <a:lnTo>
                    <a:pt x="1268" y="1575"/>
                  </a:lnTo>
                  <a:lnTo>
                    <a:pt x="1262" y="1578"/>
                  </a:lnTo>
                  <a:lnTo>
                    <a:pt x="1257" y="1581"/>
                  </a:lnTo>
                  <a:lnTo>
                    <a:pt x="1250" y="1586"/>
                  </a:lnTo>
                  <a:lnTo>
                    <a:pt x="1242" y="1594"/>
                  </a:lnTo>
                  <a:lnTo>
                    <a:pt x="1231" y="1604"/>
                  </a:lnTo>
                  <a:lnTo>
                    <a:pt x="1218" y="1617"/>
                  </a:lnTo>
                  <a:lnTo>
                    <a:pt x="1204" y="1630"/>
                  </a:lnTo>
                  <a:lnTo>
                    <a:pt x="1193" y="1641"/>
                  </a:lnTo>
                  <a:lnTo>
                    <a:pt x="1183" y="1650"/>
                  </a:lnTo>
                  <a:lnTo>
                    <a:pt x="1176" y="1656"/>
                  </a:lnTo>
                  <a:lnTo>
                    <a:pt x="1169" y="1660"/>
                  </a:lnTo>
                  <a:lnTo>
                    <a:pt x="1161" y="1663"/>
                  </a:lnTo>
                  <a:lnTo>
                    <a:pt x="1153" y="1665"/>
                  </a:lnTo>
                  <a:lnTo>
                    <a:pt x="1144" y="1666"/>
                  </a:lnTo>
                  <a:lnTo>
                    <a:pt x="1134" y="1667"/>
                  </a:lnTo>
                  <a:lnTo>
                    <a:pt x="1125" y="1665"/>
                  </a:lnTo>
                  <a:lnTo>
                    <a:pt x="1115" y="1663"/>
                  </a:lnTo>
                  <a:lnTo>
                    <a:pt x="1106" y="1659"/>
                  </a:lnTo>
                  <a:lnTo>
                    <a:pt x="1098" y="1654"/>
                  </a:lnTo>
                  <a:lnTo>
                    <a:pt x="1090" y="1648"/>
                  </a:lnTo>
                  <a:lnTo>
                    <a:pt x="1085" y="1643"/>
                  </a:lnTo>
                  <a:lnTo>
                    <a:pt x="1081" y="1636"/>
                  </a:lnTo>
                  <a:lnTo>
                    <a:pt x="1079" y="1630"/>
                  </a:lnTo>
                  <a:lnTo>
                    <a:pt x="1079" y="1624"/>
                  </a:lnTo>
                  <a:lnTo>
                    <a:pt x="1079" y="1618"/>
                  </a:lnTo>
                  <a:lnTo>
                    <a:pt x="1081" y="1612"/>
                  </a:lnTo>
                  <a:lnTo>
                    <a:pt x="1084" y="1609"/>
                  </a:lnTo>
                  <a:lnTo>
                    <a:pt x="1087" y="1606"/>
                  </a:lnTo>
                  <a:lnTo>
                    <a:pt x="1092" y="1603"/>
                  </a:lnTo>
                  <a:lnTo>
                    <a:pt x="1096" y="1602"/>
                  </a:lnTo>
                  <a:lnTo>
                    <a:pt x="1101" y="1601"/>
                  </a:lnTo>
                  <a:lnTo>
                    <a:pt x="1105" y="1601"/>
                  </a:lnTo>
                  <a:lnTo>
                    <a:pt x="1110" y="1602"/>
                  </a:lnTo>
                  <a:lnTo>
                    <a:pt x="1115" y="1604"/>
                  </a:lnTo>
                  <a:lnTo>
                    <a:pt x="1119" y="1607"/>
                  </a:lnTo>
                  <a:lnTo>
                    <a:pt x="1123" y="1611"/>
                  </a:lnTo>
                  <a:lnTo>
                    <a:pt x="1127" y="1616"/>
                  </a:lnTo>
                  <a:lnTo>
                    <a:pt x="1131" y="1621"/>
                  </a:lnTo>
                  <a:lnTo>
                    <a:pt x="1135" y="1628"/>
                  </a:lnTo>
                  <a:lnTo>
                    <a:pt x="1139" y="1632"/>
                  </a:lnTo>
                  <a:lnTo>
                    <a:pt x="1143" y="1636"/>
                  </a:lnTo>
                  <a:lnTo>
                    <a:pt x="1147" y="1639"/>
                  </a:lnTo>
                  <a:lnTo>
                    <a:pt x="1151" y="1640"/>
                  </a:lnTo>
                  <a:lnTo>
                    <a:pt x="1155" y="1640"/>
                  </a:lnTo>
                  <a:lnTo>
                    <a:pt x="1159" y="1640"/>
                  </a:lnTo>
                  <a:lnTo>
                    <a:pt x="1164" y="1638"/>
                  </a:lnTo>
                  <a:lnTo>
                    <a:pt x="1169" y="1634"/>
                  </a:lnTo>
                  <a:lnTo>
                    <a:pt x="1176" y="1627"/>
                  </a:lnTo>
                  <a:lnTo>
                    <a:pt x="1186" y="1619"/>
                  </a:lnTo>
                  <a:lnTo>
                    <a:pt x="1197" y="1607"/>
                  </a:lnTo>
                  <a:lnTo>
                    <a:pt x="1212" y="1593"/>
                  </a:lnTo>
                  <a:lnTo>
                    <a:pt x="1225" y="1581"/>
                  </a:lnTo>
                  <a:lnTo>
                    <a:pt x="1236" y="1571"/>
                  </a:lnTo>
                  <a:lnTo>
                    <a:pt x="1244" y="1565"/>
                  </a:lnTo>
                  <a:lnTo>
                    <a:pt x="1251" y="1561"/>
                  </a:lnTo>
                  <a:lnTo>
                    <a:pt x="1259" y="1556"/>
                  </a:lnTo>
                  <a:lnTo>
                    <a:pt x="1267" y="1553"/>
                  </a:lnTo>
                  <a:lnTo>
                    <a:pt x="1278" y="1552"/>
                  </a:lnTo>
                  <a:lnTo>
                    <a:pt x="1274" y="1545"/>
                  </a:lnTo>
                  <a:lnTo>
                    <a:pt x="1272" y="1538"/>
                  </a:lnTo>
                  <a:lnTo>
                    <a:pt x="1269" y="1530"/>
                  </a:lnTo>
                  <a:lnTo>
                    <a:pt x="1268" y="1523"/>
                  </a:lnTo>
                  <a:lnTo>
                    <a:pt x="1267" y="1513"/>
                  </a:lnTo>
                  <a:lnTo>
                    <a:pt x="1267" y="1497"/>
                  </a:lnTo>
                  <a:lnTo>
                    <a:pt x="1266" y="1475"/>
                  </a:lnTo>
                  <a:lnTo>
                    <a:pt x="1265" y="1448"/>
                  </a:lnTo>
                  <a:lnTo>
                    <a:pt x="1264" y="1421"/>
                  </a:lnTo>
                  <a:lnTo>
                    <a:pt x="1262" y="1400"/>
                  </a:lnTo>
                  <a:lnTo>
                    <a:pt x="1259" y="1383"/>
                  </a:lnTo>
                  <a:lnTo>
                    <a:pt x="1255" y="1370"/>
                  </a:lnTo>
                  <a:lnTo>
                    <a:pt x="1250" y="1360"/>
                  </a:lnTo>
                  <a:lnTo>
                    <a:pt x="1244" y="1351"/>
                  </a:lnTo>
                  <a:lnTo>
                    <a:pt x="1235" y="1342"/>
                  </a:lnTo>
                  <a:lnTo>
                    <a:pt x="1224" y="1332"/>
                  </a:lnTo>
                  <a:lnTo>
                    <a:pt x="1229" y="1324"/>
                  </a:lnTo>
                  <a:lnTo>
                    <a:pt x="1308" y="1365"/>
                  </a:lnTo>
                  <a:lnTo>
                    <a:pt x="1307" y="1374"/>
                  </a:lnTo>
                  <a:lnTo>
                    <a:pt x="1307" y="1391"/>
                  </a:lnTo>
                  <a:lnTo>
                    <a:pt x="1307" y="1416"/>
                  </a:lnTo>
                  <a:lnTo>
                    <a:pt x="1308" y="1450"/>
                  </a:lnTo>
                  <a:lnTo>
                    <a:pt x="1308" y="1534"/>
                  </a:lnTo>
                  <a:lnTo>
                    <a:pt x="1309" y="1543"/>
                  </a:lnTo>
                  <a:lnTo>
                    <a:pt x="1311" y="1552"/>
                  </a:lnTo>
                  <a:lnTo>
                    <a:pt x="1313" y="1557"/>
                  </a:lnTo>
                  <a:lnTo>
                    <a:pt x="1316" y="1562"/>
                  </a:lnTo>
                  <a:lnTo>
                    <a:pt x="1320" y="1566"/>
                  </a:lnTo>
                  <a:lnTo>
                    <a:pt x="1325" y="1569"/>
                  </a:lnTo>
                  <a:lnTo>
                    <a:pt x="1328" y="1570"/>
                  </a:lnTo>
                  <a:lnTo>
                    <a:pt x="1331" y="1572"/>
                  </a:lnTo>
                  <a:lnTo>
                    <a:pt x="1381" y="1477"/>
                  </a:lnTo>
                  <a:lnTo>
                    <a:pt x="1388" y="1463"/>
                  </a:lnTo>
                  <a:lnTo>
                    <a:pt x="1392" y="1451"/>
                  </a:lnTo>
                  <a:lnTo>
                    <a:pt x="1394" y="1446"/>
                  </a:lnTo>
                  <a:lnTo>
                    <a:pt x="1394" y="1442"/>
                  </a:lnTo>
                  <a:lnTo>
                    <a:pt x="1394" y="1438"/>
                  </a:lnTo>
                  <a:lnTo>
                    <a:pt x="1394" y="1435"/>
                  </a:lnTo>
                  <a:lnTo>
                    <a:pt x="1393" y="1432"/>
                  </a:lnTo>
                  <a:lnTo>
                    <a:pt x="1391" y="1428"/>
                  </a:lnTo>
                  <a:lnTo>
                    <a:pt x="1388" y="1425"/>
                  </a:lnTo>
                  <a:lnTo>
                    <a:pt x="1384" y="1421"/>
                  </a:lnTo>
                  <a:lnTo>
                    <a:pt x="1375" y="1414"/>
                  </a:lnTo>
                  <a:lnTo>
                    <a:pt x="1362" y="1406"/>
                  </a:lnTo>
                  <a:lnTo>
                    <a:pt x="1367" y="1398"/>
                  </a:lnTo>
                  <a:lnTo>
                    <a:pt x="1500" y="1468"/>
                  </a:lnTo>
                  <a:close/>
                  <a:moveTo>
                    <a:pt x="940" y="1544"/>
                  </a:moveTo>
                  <a:lnTo>
                    <a:pt x="715" y="1362"/>
                  </a:lnTo>
                  <a:lnTo>
                    <a:pt x="721" y="1355"/>
                  </a:lnTo>
                  <a:lnTo>
                    <a:pt x="734" y="1363"/>
                  </a:lnTo>
                  <a:lnTo>
                    <a:pt x="744" y="1369"/>
                  </a:lnTo>
                  <a:lnTo>
                    <a:pt x="749" y="1371"/>
                  </a:lnTo>
                  <a:lnTo>
                    <a:pt x="753" y="1372"/>
                  </a:lnTo>
                  <a:lnTo>
                    <a:pt x="757" y="1374"/>
                  </a:lnTo>
                  <a:lnTo>
                    <a:pt x="760" y="1374"/>
                  </a:lnTo>
                  <a:lnTo>
                    <a:pt x="764" y="1372"/>
                  </a:lnTo>
                  <a:lnTo>
                    <a:pt x="767" y="1371"/>
                  </a:lnTo>
                  <a:lnTo>
                    <a:pt x="771" y="1368"/>
                  </a:lnTo>
                  <a:lnTo>
                    <a:pt x="775" y="1365"/>
                  </a:lnTo>
                  <a:lnTo>
                    <a:pt x="784" y="1356"/>
                  </a:lnTo>
                  <a:lnTo>
                    <a:pt x="795" y="1345"/>
                  </a:lnTo>
                  <a:lnTo>
                    <a:pt x="917" y="1195"/>
                  </a:lnTo>
                  <a:lnTo>
                    <a:pt x="932" y="1174"/>
                  </a:lnTo>
                  <a:lnTo>
                    <a:pt x="944" y="1158"/>
                  </a:lnTo>
                  <a:lnTo>
                    <a:pt x="951" y="1146"/>
                  </a:lnTo>
                  <a:lnTo>
                    <a:pt x="955" y="1137"/>
                  </a:lnTo>
                  <a:lnTo>
                    <a:pt x="956" y="1133"/>
                  </a:lnTo>
                  <a:lnTo>
                    <a:pt x="955" y="1129"/>
                  </a:lnTo>
                  <a:lnTo>
                    <a:pt x="953" y="1125"/>
                  </a:lnTo>
                  <a:lnTo>
                    <a:pt x="951" y="1120"/>
                  </a:lnTo>
                  <a:lnTo>
                    <a:pt x="947" y="1116"/>
                  </a:lnTo>
                  <a:lnTo>
                    <a:pt x="943" y="1111"/>
                  </a:lnTo>
                  <a:lnTo>
                    <a:pt x="938" y="1106"/>
                  </a:lnTo>
                  <a:lnTo>
                    <a:pt x="931" y="1100"/>
                  </a:lnTo>
                  <a:lnTo>
                    <a:pt x="1000" y="1015"/>
                  </a:lnTo>
                  <a:lnTo>
                    <a:pt x="1007" y="1021"/>
                  </a:lnTo>
                  <a:lnTo>
                    <a:pt x="999" y="1038"/>
                  </a:lnTo>
                  <a:lnTo>
                    <a:pt x="993" y="1054"/>
                  </a:lnTo>
                  <a:lnTo>
                    <a:pt x="989" y="1069"/>
                  </a:lnTo>
                  <a:lnTo>
                    <a:pt x="988" y="1084"/>
                  </a:lnTo>
                  <a:lnTo>
                    <a:pt x="988" y="1098"/>
                  </a:lnTo>
                  <a:lnTo>
                    <a:pt x="990" y="1110"/>
                  </a:lnTo>
                  <a:lnTo>
                    <a:pt x="993" y="1122"/>
                  </a:lnTo>
                  <a:lnTo>
                    <a:pt x="998" y="1132"/>
                  </a:lnTo>
                  <a:lnTo>
                    <a:pt x="1005" y="1142"/>
                  </a:lnTo>
                  <a:lnTo>
                    <a:pt x="1013" y="1152"/>
                  </a:lnTo>
                  <a:lnTo>
                    <a:pt x="1022" y="1161"/>
                  </a:lnTo>
                  <a:lnTo>
                    <a:pt x="1033" y="1171"/>
                  </a:lnTo>
                  <a:lnTo>
                    <a:pt x="1103" y="1228"/>
                  </a:lnTo>
                  <a:lnTo>
                    <a:pt x="1115" y="1236"/>
                  </a:lnTo>
                  <a:lnTo>
                    <a:pt x="1126" y="1243"/>
                  </a:lnTo>
                  <a:lnTo>
                    <a:pt x="1137" y="1249"/>
                  </a:lnTo>
                  <a:lnTo>
                    <a:pt x="1147" y="1253"/>
                  </a:lnTo>
                  <a:lnTo>
                    <a:pt x="1158" y="1256"/>
                  </a:lnTo>
                  <a:lnTo>
                    <a:pt x="1169" y="1258"/>
                  </a:lnTo>
                  <a:lnTo>
                    <a:pt x="1179" y="1258"/>
                  </a:lnTo>
                  <a:lnTo>
                    <a:pt x="1189" y="1257"/>
                  </a:lnTo>
                  <a:lnTo>
                    <a:pt x="1200" y="1255"/>
                  </a:lnTo>
                  <a:lnTo>
                    <a:pt x="1209" y="1252"/>
                  </a:lnTo>
                  <a:lnTo>
                    <a:pt x="1218" y="1249"/>
                  </a:lnTo>
                  <a:lnTo>
                    <a:pt x="1227" y="1245"/>
                  </a:lnTo>
                  <a:lnTo>
                    <a:pt x="1235" y="1241"/>
                  </a:lnTo>
                  <a:lnTo>
                    <a:pt x="1243" y="1236"/>
                  </a:lnTo>
                  <a:lnTo>
                    <a:pt x="1251" y="1230"/>
                  </a:lnTo>
                  <a:lnTo>
                    <a:pt x="1258" y="1224"/>
                  </a:lnTo>
                  <a:lnTo>
                    <a:pt x="1265" y="1230"/>
                  </a:lnTo>
                  <a:lnTo>
                    <a:pt x="1196" y="1315"/>
                  </a:lnTo>
                  <a:lnTo>
                    <a:pt x="1187" y="1310"/>
                  </a:lnTo>
                  <a:lnTo>
                    <a:pt x="1178" y="1306"/>
                  </a:lnTo>
                  <a:lnTo>
                    <a:pt x="1168" y="1303"/>
                  </a:lnTo>
                  <a:lnTo>
                    <a:pt x="1158" y="1302"/>
                  </a:lnTo>
                  <a:lnTo>
                    <a:pt x="1147" y="1302"/>
                  </a:lnTo>
                  <a:lnTo>
                    <a:pt x="1136" y="1304"/>
                  </a:lnTo>
                  <a:lnTo>
                    <a:pt x="1125" y="1307"/>
                  </a:lnTo>
                  <a:lnTo>
                    <a:pt x="1113" y="1311"/>
                  </a:lnTo>
                  <a:lnTo>
                    <a:pt x="1100" y="1316"/>
                  </a:lnTo>
                  <a:lnTo>
                    <a:pt x="1087" y="1322"/>
                  </a:lnTo>
                  <a:lnTo>
                    <a:pt x="1075" y="1329"/>
                  </a:lnTo>
                  <a:lnTo>
                    <a:pt x="1062" y="1337"/>
                  </a:lnTo>
                  <a:lnTo>
                    <a:pt x="1050" y="1345"/>
                  </a:lnTo>
                  <a:lnTo>
                    <a:pt x="1038" y="1355"/>
                  </a:lnTo>
                  <a:lnTo>
                    <a:pt x="1025" y="1365"/>
                  </a:lnTo>
                  <a:lnTo>
                    <a:pt x="1013" y="1377"/>
                  </a:lnTo>
                  <a:lnTo>
                    <a:pt x="990" y="1399"/>
                  </a:lnTo>
                  <a:lnTo>
                    <a:pt x="969" y="1419"/>
                  </a:lnTo>
                  <a:lnTo>
                    <a:pt x="951" y="1438"/>
                  </a:lnTo>
                  <a:lnTo>
                    <a:pt x="936" y="1456"/>
                  </a:lnTo>
                  <a:lnTo>
                    <a:pt x="929" y="1465"/>
                  </a:lnTo>
                  <a:lnTo>
                    <a:pt x="924" y="1474"/>
                  </a:lnTo>
                  <a:lnTo>
                    <a:pt x="920" y="1482"/>
                  </a:lnTo>
                  <a:lnTo>
                    <a:pt x="918" y="1489"/>
                  </a:lnTo>
                  <a:lnTo>
                    <a:pt x="917" y="1495"/>
                  </a:lnTo>
                  <a:lnTo>
                    <a:pt x="917" y="1501"/>
                  </a:lnTo>
                  <a:lnTo>
                    <a:pt x="918" y="1506"/>
                  </a:lnTo>
                  <a:lnTo>
                    <a:pt x="920" y="1510"/>
                  </a:lnTo>
                  <a:lnTo>
                    <a:pt x="923" y="1515"/>
                  </a:lnTo>
                  <a:lnTo>
                    <a:pt x="929" y="1521"/>
                  </a:lnTo>
                  <a:lnTo>
                    <a:pt x="936" y="1528"/>
                  </a:lnTo>
                  <a:lnTo>
                    <a:pt x="946" y="1536"/>
                  </a:lnTo>
                  <a:lnTo>
                    <a:pt x="940" y="1544"/>
                  </a:lnTo>
                  <a:close/>
                  <a:moveTo>
                    <a:pt x="886" y="1476"/>
                  </a:moveTo>
                  <a:lnTo>
                    <a:pt x="910" y="1449"/>
                  </a:lnTo>
                  <a:lnTo>
                    <a:pt x="934" y="1424"/>
                  </a:lnTo>
                  <a:lnTo>
                    <a:pt x="955" y="1402"/>
                  </a:lnTo>
                  <a:lnTo>
                    <a:pt x="975" y="1382"/>
                  </a:lnTo>
                  <a:lnTo>
                    <a:pt x="993" y="1363"/>
                  </a:lnTo>
                  <a:lnTo>
                    <a:pt x="1010" y="1348"/>
                  </a:lnTo>
                  <a:lnTo>
                    <a:pt x="1026" y="1335"/>
                  </a:lnTo>
                  <a:lnTo>
                    <a:pt x="1040" y="1325"/>
                  </a:lnTo>
                  <a:lnTo>
                    <a:pt x="1053" y="1316"/>
                  </a:lnTo>
                  <a:lnTo>
                    <a:pt x="1065" y="1309"/>
                  </a:lnTo>
                  <a:lnTo>
                    <a:pt x="1078" y="1302"/>
                  </a:lnTo>
                  <a:lnTo>
                    <a:pt x="1090" y="1296"/>
                  </a:lnTo>
                  <a:lnTo>
                    <a:pt x="1103" y="1291"/>
                  </a:lnTo>
                  <a:lnTo>
                    <a:pt x="1115" y="1286"/>
                  </a:lnTo>
                  <a:lnTo>
                    <a:pt x="1127" y="1283"/>
                  </a:lnTo>
                  <a:lnTo>
                    <a:pt x="1139" y="1281"/>
                  </a:lnTo>
                  <a:lnTo>
                    <a:pt x="1038" y="1200"/>
                  </a:lnTo>
                  <a:lnTo>
                    <a:pt x="1025" y="1190"/>
                  </a:lnTo>
                  <a:lnTo>
                    <a:pt x="1015" y="1183"/>
                  </a:lnTo>
                  <a:lnTo>
                    <a:pt x="1008" y="1179"/>
                  </a:lnTo>
                  <a:lnTo>
                    <a:pt x="1002" y="1177"/>
                  </a:lnTo>
                  <a:lnTo>
                    <a:pt x="999" y="1178"/>
                  </a:lnTo>
                  <a:lnTo>
                    <a:pt x="997" y="1179"/>
                  </a:lnTo>
                  <a:lnTo>
                    <a:pt x="993" y="1181"/>
                  </a:lnTo>
                  <a:lnTo>
                    <a:pt x="990" y="1184"/>
                  </a:lnTo>
                  <a:lnTo>
                    <a:pt x="982" y="1193"/>
                  </a:lnTo>
                  <a:lnTo>
                    <a:pt x="972" y="1204"/>
                  </a:lnTo>
                  <a:lnTo>
                    <a:pt x="805" y="1411"/>
                  </a:lnTo>
                  <a:lnTo>
                    <a:pt x="886" y="1476"/>
                  </a:lnTo>
                  <a:close/>
                  <a:moveTo>
                    <a:pt x="515" y="1151"/>
                  </a:moveTo>
                  <a:lnTo>
                    <a:pt x="505" y="1137"/>
                  </a:lnTo>
                  <a:lnTo>
                    <a:pt x="497" y="1124"/>
                  </a:lnTo>
                  <a:lnTo>
                    <a:pt x="490" y="1109"/>
                  </a:lnTo>
                  <a:lnTo>
                    <a:pt x="484" y="1094"/>
                  </a:lnTo>
                  <a:lnTo>
                    <a:pt x="481" y="1078"/>
                  </a:lnTo>
                  <a:lnTo>
                    <a:pt x="479" y="1062"/>
                  </a:lnTo>
                  <a:lnTo>
                    <a:pt x="478" y="1045"/>
                  </a:lnTo>
                  <a:lnTo>
                    <a:pt x="479" y="1028"/>
                  </a:lnTo>
                  <a:lnTo>
                    <a:pt x="482" y="1011"/>
                  </a:lnTo>
                  <a:lnTo>
                    <a:pt x="486" y="993"/>
                  </a:lnTo>
                  <a:lnTo>
                    <a:pt x="492" y="977"/>
                  </a:lnTo>
                  <a:lnTo>
                    <a:pt x="499" y="961"/>
                  </a:lnTo>
                  <a:lnTo>
                    <a:pt x="508" y="947"/>
                  </a:lnTo>
                  <a:lnTo>
                    <a:pt x="519" y="933"/>
                  </a:lnTo>
                  <a:lnTo>
                    <a:pt x="531" y="919"/>
                  </a:lnTo>
                  <a:lnTo>
                    <a:pt x="545" y="907"/>
                  </a:lnTo>
                  <a:lnTo>
                    <a:pt x="562" y="895"/>
                  </a:lnTo>
                  <a:lnTo>
                    <a:pt x="577" y="885"/>
                  </a:lnTo>
                  <a:lnTo>
                    <a:pt x="593" y="876"/>
                  </a:lnTo>
                  <a:lnTo>
                    <a:pt x="610" y="870"/>
                  </a:lnTo>
                  <a:lnTo>
                    <a:pt x="627" y="865"/>
                  </a:lnTo>
                  <a:lnTo>
                    <a:pt x="644" y="862"/>
                  </a:lnTo>
                  <a:lnTo>
                    <a:pt x="661" y="860"/>
                  </a:lnTo>
                  <a:lnTo>
                    <a:pt x="679" y="861"/>
                  </a:lnTo>
                  <a:lnTo>
                    <a:pt x="697" y="862"/>
                  </a:lnTo>
                  <a:lnTo>
                    <a:pt x="714" y="866"/>
                  </a:lnTo>
                  <a:lnTo>
                    <a:pt x="730" y="871"/>
                  </a:lnTo>
                  <a:lnTo>
                    <a:pt x="746" y="878"/>
                  </a:lnTo>
                  <a:lnTo>
                    <a:pt x="760" y="886"/>
                  </a:lnTo>
                  <a:lnTo>
                    <a:pt x="773" y="895"/>
                  </a:lnTo>
                  <a:lnTo>
                    <a:pt x="786" y="907"/>
                  </a:lnTo>
                  <a:lnTo>
                    <a:pt x="798" y="920"/>
                  </a:lnTo>
                  <a:lnTo>
                    <a:pt x="809" y="933"/>
                  </a:lnTo>
                  <a:lnTo>
                    <a:pt x="818" y="948"/>
                  </a:lnTo>
                  <a:lnTo>
                    <a:pt x="825" y="963"/>
                  </a:lnTo>
                  <a:lnTo>
                    <a:pt x="830" y="978"/>
                  </a:lnTo>
                  <a:lnTo>
                    <a:pt x="834" y="994"/>
                  </a:lnTo>
                  <a:lnTo>
                    <a:pt x="837" y="1011"/>
                  </a:lnTo>
                  <a:lnTo>
                    <a:pt x="837" y="1028"/>
                  </a:lnTo>
                  <a:lnTo>
                    <a:pt x="836" y="1045"/>
                  </a:lnTo>
                  <a:lnTo>
                    <a:pt x="833" y="1063"/>
                  </a:lnTo>
                  <a:lnTo>
                    <a:pt x="829" y="1079"/>
                  </a:lnTo>
                  <a:lnTo>
                    <a:pt x="823" y="1096"/>
                  </a:lnTo>
                  <a:lnTo>
                    <a:pt x="815" y="1111"/>
                  </a:lnTo>
                  <a:lnTo>
                    <a:pt x="805" y="1126"/>
                  </a:lnTo>
                  <a:lnTo>
                    <a:pt x="794" y="1140"/>
                  </a:lnTo>
                  <a:lnTo>
                    <a:pt x="781" y="1154"/>
                  </a:lnTo>
                  <a:lnTo>
                    <a:pt x="767" y="1168"/>
                  </a:lnTo>
                  <a:lnTo>
                    <a:pt x="751" y="1180"/>
                  </a:lnTo>
                  <a:lnTo>
                    <a:pt x="734" y="1191"/>
                  </a:lnTo>
                  <a:lnTo>
                    <a:pt x="716" y="1200"/>
                  </a:lnTo>
                  <a:lnTo>
                    <a:pt x="699" y="1206"/>
                  </a:lnTo>
                  <a:lnTo>
                    <a:pt x="681" y="1211"/>
                  </a:lnTo>
                  <a:lnTo>
                    <a:pt x="663" y="1213"/>
                  </a:lnTo>
                  <a:lnTo>
                    <a:pt x="645" y="1214"/>
                  </a:lnTo>
                  <a:lnTo>
                    <a:pt x="626" y="1212"/>
                  </a:lnTo>
                  <a:lnTo>
                    <a:pt x="610" y="1209"/>
                  </a:lnTo>
                  <a:lnTo>
                    <a:pt x="594" y="1205"/>
                  </a:lnTo>
                  <a:lnTo>
                    <a:pt x="580" y="1200"/>
                  </a:lnTo>
                  <a:lnTo>
                    <a:pt x="565" y="1193"/>
                  </a:lnTo>
                  <a:lnTo>
                    <a:pt x="551" y="1184"/>
                  </a:lnTo>
                  <a:lnTo>
                    <a:pt x="538" y="1174"/>
                  </a:lnTo>
                  <a:lnTo>
                    <a:pt x="526" y="1163"/>
                  </a:lnTo>
                  <a:lnTo>
                    <a:pt x="515" y="1151"/>
                  </a:lnTo>
                  <a:close/>
                  <a:moveTo>
                    <a:pt x="532" y="1142"/>
                  </a:moveTo>
                  <a:lnTo>
                    <a:pt x="540" y="1151"/>
                  </a:lnTo>
                  <a:lnTo>
                    <a:pt x="548" y="1158"/>
                  </a:lnTo>
                  <a:lnTo>
                    <a:pt x="558" y="1164"/>
                  </a:lnTo>
                  <a:lnTo>
                    <a:pt x="567" y="1169"/>
                  </a:lnTo>
                  <a:lnTo>
                    <a:pt x="577" y="1173"/>
                  </a:lnTo>
                  <a:lnTo>
                    <a:pt x="587" y="1176"/>
                  </a:lnTo>
                  <a:lnTo>
                    <a:pt x="597" y="1177"/>
                  </a:lnTo>
                  <a:lnTo>
                    <a:pt x="608" y="1177"/>
                  </a:lnTo>
                  <a:lnTo>
                    <a:pt x="622" y="1176"/>
                  </a:lnTo>
                  <a:lnTo>
                    <a:pt x="636" y="1174"/>
                  </a:lnTo>
                  <a:lnTo>
                    <a:pt x="651" y="1170"/>
                  </a:lnTo>
                  <a:lnTo>
                    <a:pt x="666" y="1164"/>
                  </a:lnTo>
                  <a:lnTo>
                    <a:pt x="681" y="1156"/>
                  </a:lnTo>
                  <a:lnTo>
                    <a:pt x="696" y="1147"/>
                  </a:lnTo>
                  <a:lnTo>
                    <a:pt x="711" y="1136"/>
                  </a:lnTo>
                  <a:lnTo>
                    <a:pt x="727" y="1123"/>
                  </a:lnTo>
                  <a:lnTo>
                    <a:pt x="744" y="1110"/>
                  </a:lnTo>
                  <a:lnTo>
                    <a:pt x="757" y="1096"/>
                  </a:lnTo>
                  <a:lnTo>
                    <a:pt x="769" y="1082"/>
                  </a:lnTo>
                  <a:lnTo>
                    <a:pt x="780" y="1068"/>
                  </a:lnTo>
                  <a:lnTo>
                    <a:pt x="789" y="1054"/>
                  </a:lnTo>
                  <a:lnTo>
                    <a:pt x="796" y="1040"/>
                  </a:lnTo>
                  <a:lnTo>
                    <a:pt x="801" y="1026"/>
                  </a:lnTo>
                  <a:lnTo>
                    <a:pt x="805" y="1011"/>
                  </a:lnTo>
                  <a:lnTo>
                    <a:pt x="807" y="1001"/>
                  </a:lnTo>
                  <a:lnTo>
                    <a:pt x="807" y="989"/>
                  </a:lnTo>
                  <a:lnTo>
                    <a:pt x="806" y="979"/>
                  </a:lnTo>
                  <a:lnTo>
                    <a:pt x="804" y="969"/>
                  </a:lnTo>
                  <a:lnTo>
                    <a:pt x="801" y="959"/>
                  </a:lnTo>
                  <a:lnTo>
                    <a:pt x="797" y="950"/>
                  </a:lnTo>
                  <a:lnTo>
                    <a:pt x="791" y="940"/>
                  </a:lnTo>
                  <a:lnTo>
                    <a:pt x="784" y="932"/>
                  </a:lnTo>
                  <a:lnTo>
                    <a:pt x="776" y="923"/>
                  </a:lnTo>
                  <a:lnTo>
                    <a:pt x="767" y="915"/>
                  </a:lnTo>
                  <a:lnTo>
                    <a:pt x="758" y="909"/>
                  </a:lnTo>
                  <a:lnTo>
                    <a:pt x="748" y="903"/>
                  </a:lnTo>
                  <a:lnTo>
                    <a:pt x="738" y="899"/>
                  </a:lnTo>
                  <a:lnTo>
                    <a:pt x="726" y="896"/>
                  </a:lnTo>
                  <a:lnTo>
                    <a:pt x="714" y="895"/>
                  </a:lnTo>
                  <a:lnTo>
                    <a:pt x="702" y="894"/>
                  </a:lnTo>
                  <a:lnTo>
                    <a:pt x="689" y="895"/>
                  </a:lnTo>
                  <a:lnTo>
                    <a:pt x="676" y="898"/>
                  </a:lnTo>
                  <a:lnTo>
                    <a:pt x="663" y="902"/>
                  </a:lnTo>
                  <a:lnTo>
                    <a:pt x="649" y="907"/>
                  </a:lnTo>
                  <a:lnTo>
                    <a:pt x="635" y="915"/>
                  </a:lnTo>
                  <a:lnTo>
                    <a:pt x="620" y="924"/>
                  </a:lnTo>
                  <a:lnTo>
                    <a:pt x="605" y="935"/>
                  </a:lnTo>
                  <a:lnTo>
                    <a:pt x="589" y="947"/>
                  </a:lnTo>
                  <a:lnTo>
                    <a:pt x="573" y="961"/>
                  </a:lnTo>
                  <a:lnTo>
                    <a:pt x="559" y="976"/>
                  </a:lnTo>
                  <a:lnTo>
                    <a:pt x="545" y="990"/>
                  </a:lnTo>
                  <a:lnTo>
                    <a:pt x="534" y="1005"/>
                  </a:lnTo>
                  <a:lnTo>
                    <a:pt x="525" y="1019"/>
                  </a:lnTo>
                  <a:lnTo>
                    <a:pt x="518" y="1033"/>
                  </a:lnTo>
                  <a:lnTo>
                    <a:pt x="513" y="1047"/>
                  </a:lnTo>
                  <a:lnTo>
                    <a:pt x="509" y="1060"/>
                  </a:lnTo>
                  <a:lnTo>
                    <a:pt x="508" y="1071"/>
                  </a:lnTo>
                  <a:lnTo>
                    <a:pt x="507" y="1082"/>
                  </a:lnTo>
                  <a:lnTo>
                    <a:pt x="508" y="1093"/>
                  </a:lnTo>
                  <a:lnTo>
                    <a:pt x="511" y="1103"/>
                  </a:lnTo>
                  <a:lnTo>
                    <a:pt x="514" y="1113"/>
                  </a:lnTo>
                  <a:lnTo>
                    <a:pt x="519" y="1123"/>
                  </a:lnTo>
                  <a:lnTo>
                    <a:pt x="525" y="1133"/>
                  </a:lnTo>
                  <a:lnTo>
                    <a:pt x="532" y="1142"/>
                  </a:lnTo>
                  <a:close/>
                  <a:moveTo>
                    <a:pt x="210" y="674"/>
                  </a:moveTo>
                  <a:lnTo>
                    <a:pt x="281" y="634"/>
                  </a:lnTo>
                  <a:lnTo>
                    <a:pt x="285" y="643"/>
                  </a:lnTo>
                  <a:lnTo>
                    <a:pt x="276" y="649"/>
                  </a:lnTo>
                  <a:lnTo>
                    <a:pt x="268" y="656"/>
                  </a:lnTo>
                  <a:lnTo>
                    <a:pt x="261" y="663"/>
                  </a:lnTo>
                  <a:lnTo>
                    <a:pt x="256" y="671"/>
                  </a:lnTo>
                  <a:lnTo>
                    <a:pt x="253" y="679"/>
                  </a:lnTo>
                  <a:lnTo>
                    <a:pt x="251" y="686"/>
                  </a:lnTo>
                  <a:lnTo>
                    <a:pt x="250" y="693"/>
                  </a:lnTo>
                  <a:lnTo>
                    <a:pt x="251" y="700"/>
                  </a:lnTo>
                  <a:lnTo>
                    <a:pt x="253" y="708"/>
                  </a:lnTo>
                  <a:lnTo>
                    <a:pt x="256" y="716"/>
                  </a:lnTo>
                  <a:lnTo>
                    <a:pt x="261" y="726"/>
                  </a:lnTo>
                  <a:lnTo>
                    <a:pt x="266" y="737"/>
                  </a:lnTo>
                  <a:lnTo>
                    <a:pt x="314" y="823"/>
                  </a:lnTo>
                  <a:lnTo>
                    <a:pt x="546" y="694"/>
                  </a:lnTo>
                  <a:lnTo>
                    <a:pt x="561" y="685"/>
                  </a:lnTo>
                  <a:lnTo>
                    <a:pt x="571" y="678"/>
                  </a:lnTo>
                  <a:lnTo>
                    <a:pt x="575" y="674"/>
                  </a:lnTo>
                  <a:lnTo>
                    <a:pt x="578" y="671"/>
                  </a:lnTo>
                  <a:lnTo>
                    <a:pt x="580" y="668"/>
                  </a:lnTo>
                  <a:lnTo>
                    <a:pt x="581" y="665"/>
                  </a:lnTo>
                  <a:lnTo>
                    <a:pt x="582" y="661"/>
                  </a:lnTo>
                  <a:lnTo>
                    <a:pt x="582" y="658"/>
                  </a:lnTo>
                  <a:lnTo>
                    <a:pt x="581" y="653"/>
                  </a:lnTo>
                  <a:lnTo>
                    <a:pt x="580" y="648"/>
                  </a:lnTo>
                  <a:lnTo>
                    <a:pt x="577" y="637"/>
                  </a:lnTo>
                  <a:lnTo>
                    <a:pt x="570" y="623"/>
                  </a:lnTo>
                  <a:lnTo>
                    <a:pt x="579" y="618"/>
                  </a:lnTo>
                  <a:lnTo>
                    <a:pt x="651" y="750"/>
                  </a:lnTo>
                  <a:lnTo>
                    <a:pt x="643" y="754"/>
                  </a:lnTo>
                  <a:lnTo>
                    <a:pt x="635" y="742"/>
                  </a:lnTo>
                  <a:lnTo>
                    <a:pt x="627" y="733"/>
                  </a:lnTo>
                  <a:lnTo>
                    <a:pt x="624" y="729"/>
                  </a:lnTo>
                  <a:lnTo>
                    <a:pt x="620" y="726"/>
                  </a:lnTo>
                  <a:lnTo>
                    <a:pt x="617" y="724"/>
                  </a:lnTo>
                  <a:lnTo>
                    <a:pt x="614" y="723"/>
                  </a:lnTo>
                  <a:lnTo>
                    <a:pt x="610" y="723"/>
                  </a:lnTo>
                  <a:lnTo>
                    <a:pt x="606" y="723"/>
                  </a:lnTo>
                  <a:lnTo>
                    <a:pt x="602" y="724"/>
                  </a:lnTo>
                  <a:lnTo>
                    <a:pt x="597" y="725"/>
                  </a:lnTo>
                  <a:lnTo>
                    <a:pt x="585" y="729"/>
                  </a:lnTo>
                  <a:lnTo>
                    <a:pt x="571" y="736"/>
                  </a:lnTo>
                  <a:lnTo>
                    <a:pt x="377" y="844"/>
                  </a:lnTo>
                  <a:lnTo>
                    <a:pt x="363" y="852"/>
                  </a:lnTo>
                  <a:lnTo>
                    <a:pt x="353" y="860"/>
                  </a:lnTo>
                  <a:lnTo>
                    <a:pt x="349" y="864"/>
                  </a:lnTo>
                  <a:lnTo>
                    <a:pt x="346" y="867"/>
                  </a:lnTo>
                  <a:lnTo>
                    <a:pt x="344" y="870"/>
                  </a:lnTo>
                  <a:lnTo>
                    <a:pt x="343" y="873"/>
                  </a:lnTo>
                  <a:lnTo>
                    <a:pt x="342" y="877"/>
                  </a:lnTo>
                  <a:lnTo>
                    <a:pt x="342" y="881"/>
                  </a:lnTo>
                  <a:lnTo>
                    <a:pt x="342" y="885"/>
                  </a:lnTo>
                  <a:lnTo>
                    <a:pt x="343" y="890"/>
                  </a:lnTo>
                  <a:lnTo>
                    <a:pt x="347" y="901"/>
                  </a:lnTo>
                  <a:lnTo>
                    <a:pt x="354" y="914"/>
                  </a:lnTo>
                  <a:lnTo>
                    <a:pt x="345" y="919"/>
                  </a:lnTo>
                  <a:lnTo>
                    <a:pt x="210" y="674"/>
                  </a:lnTo>
                  <a:close/>
                  <a:moveTo>
                    <a:pt x="97" y="437"/>
                  </a:moveTo>
                  <a:lnTo>
                    <a:pt x="91" y="421"/>
                  </a:lnTo>
                  <a:lnTo>
                    <a:pt x="88" y="405"/>
                  </a:lnTo>
                  <a:lnTo>
                    <a:pt x="86" y="389"/>
                  </a:lnTo>
                  <a:lnTo>
                    <a:pt x="86" y="373"/>
                  </a:lnTo>
                  <a:lnTo>
                    <a:pt x="88" y="357"/>
                  </a:lnTo>
                  <a:lnTo>
                    <a:pt x="91" y="341"/>
                  </a:lnTo>
                  <a:lnTo>
                    <a:pt x="96" y="325"/>
                  </a:lnTo>
                  <a:lnTo>
                    <a:pt x="103" y="309"/>
                  </a:lnTo>
                  <a:lnTo>
                    <a:pt x="111" y="293"/>
                  </a:lnTo>
                  <a:lnTo>
                    <a:pt x="120" y="279"/>
                  </a:lnTo>
                  <a:lnTo>
                    <a:pt x="131" y="266"/>
                  </a:lnTo>
                  <a:lnTo>
                    <a:pt x="143" y="253"/>
                  </a:lnTo>
                  <a:lnTo>
                    <a:pt x="156" y="242"/>
                  </a:lnTo>
                  <a:lnTo>
                    <a:pt x="171" y="232"/>
                  </a:lnTo>
                  <a:lnTo>
                    <a:pt x="187" y="223"/>
                  </a:lnTo>
                  <a:lnTo>
                    <a:pt x="205" y="216"/>
                  </a:lnTo>
                  <a:lnTo>
                    <a:pt x="224" y="210"/>
                  </a:lnTo>
                  <a:lnTo>
                    <a:pt x="242" y="205"/>
                  </a:lnTo>
                  <a:lnTo>
                    <a:pt x="260" y="202"/>
                  </a:lnTo>
                  <a:lnTo>
                    <a:pt x="277" y="202"/>
                  </a:lnTo>
                  <a:lnTo>
                    <a:pt x="295" y="202"/>
                  </a:lnTo>
                  <a:lnTo>
                    <a:pt x="312" y="205"/>
                  </a:lnTo>
                  <a:lnTo>
                    <a:pt x="329" y="209"/>
                  </a:lnTo>
                  <a:lnTo>
                    <a:pt x="346" y="215"/>
                  </a:lnTo>
                  <a:lnTo>
                    <a:pt x="362" y="223"/>
                  </a:lnTo>
                  <a:lnTo>
                    <a:pt x="378" y="232"/>
                  </a:lnTo>
                  <a:lnTo>
                    <a:pt x="391" y="242"/>
                  </a:lnTo>
                  <a:lnTo>
                    <a:pt x="403" y="253"/>
                  </a:lnTo>
                  <a:lnTo>
                    <a:pt x="414" y="266"/>
                  </a:lnTo>
                  <a:lnTo>
                    <a:pt x="424" y="280"/>
                  </a:lnTo>
                  <a:lnTo>
                    <a:pt x="432" y="295"/>
                  </a:lnTo>
                  <a:lnTo>
                    <a:pt x="439" y="311"/>
                  </a:lnTo>
                  <a:lnTo>
                    <a:pt x="445" y="327"/>
                  </a:lnTo>
                  <a:lnTo>
                    <a:pt x="448" y="344"/>
                  </a:lnTo>
                  <a:lnTo>
                    <a:pt x="450" y="360"/>
                  </a:lnTo>
                  <a:lnTo>
                    <a:pt x="451" y="377"/>
                  </a:lnTo>
                  <a:lnTo>
                    <a:pt x="449" y="393"/>
                  </a:lnTo>
                  <a:lnTo>
                    <a:pt x="446" y="409"/>
                  </a:lnTo>
                  <a:lnTo>
                    <a:pt x="441" y="425"/>
                  </a:lnTo>
                  <a:lnTo>
                    <a:pt x="435" y="442"/>
                  </a:lnTo>
                  <a:lnTo>
                    <a:pt x="426" y="458"/>
                  </a:lnTo>
                  <a:lnTo>
                    <a:pt x="417" y="472"/>
                  </a:lnTo>
                  <a:lnTo>
                    <a:pt x="406" y="485"/>
                  </a:lnTo>
                  <a:lnTo>
                    <a:pt x="393" y="497"/>
                  </a:lnTo>
                  <a:lnTo>
                    <a:pt x="379" y="508"/>
                  </a:lnTo>
                  <a:lnTo>
                    <a:pt x="363" y="518"/>
                  </a:lnTo>
                  <a:lnTo>
                    <a:pt x="346" y="527"/>
                  </a:lnTo>
                  <a:lnTo>
                    <a:pt x="328" y="535"/>
                  </a:lnTo>
                  <a:lnTo>
                    <a:pt x="309" y="541"/>
                  </a:lnTo>
                  <a:lnTo>
                    <a:pt x="290" y="546"/>
                  </a:lnTo>
                  <a:lnTo>
                    <a:pt x="271" y="548"/>
                  </a:lnTo>
                  <a:lnTo>
                    <a:pt x="253" y="549"/>
                  </a:lnTo>
                  <a:lnTo>
                    <a:pt x="235" y="547"/>
                  </a:lnTo>
                  <a:lnTo>
                    <a:pt x="217" y="544"/>
                  </a:lnTo>
                  <a:lnTo>
                    <a:pt x="199" y="538"/>
                  </a:lnTo>
                  <a:lnTo>
                    <a:pt x="181" y="531"/>
                  </a:lnTo>
                  <a:lnTo>
                    <a:pt x="166" y="523"/>
                  </a:lnTo>
                  <a:lnTo>
                    <a:pt x="153" y="514"/>
                  </a:lnTo>
                  <a:lnTo>
                    <a:pt x="141" y="504"/>
                  </a:lnTo>
                  <a:lnTo>
                    <a:pt x="130" y="493"/>
                  </a:lnTo>
                  <a:lnTo>
                    <a:pt x="120" y="481"/>
                  </a:lnTo>
                  <a:lnTo>
                    <a:pt x="111" y="467"/>
                  </a:lnTo>
                  <a:lnTo>
                    <a:pt x="103" y="453"/>
                  </a:lnTo>
                  <a:lnTo>
                    <a:pt x="97" y="437"/>
                  </a:lnTo>
                  <a:close/>
                  <a:moveTo>
                    <a:pt x="116" y="435"/>
                  </a:moveTo>
                  <a:lnTo>
                    <a:pt x="120" y="446"/>
                  </a:lnTo>
                  <a:lnTo>
                    <a:pt x="126" y="456"/>
                  </a:lnTo>
                  <a:lnTo>
                    <a:pt x="132" y="464"/>
                  </a:lnTo>
                  <a:lnTo>
                    <a:pt x="139" y="472"/>
                  </a:lnTo>
                  <a:lnTo>
                    <a:pt x="147" y="478"/>
                  </a:lnTo>
                  <a:lnTo>
                    <a:pt x="155" y="484"/>
                  </a:lnTo>
                  <a:lnTo>
                    <a:pt x="165" y="489"/>
                  </a:lnTo>
                  <a:lnTo>
                    <a:pt x="175" y="493"/>
                  </a:lnTo>
                  <a:lnTo>
                    <a:pt x="188" y="497"/>
                  </a:lnTo>
                  <a:lnTo>
                    <a:pt x="204" y="499"/>
                  </a:lnTo>
                  <a:lnTo>
                    <a:pt x="219" y="499"/>
                  </a:lnTo>
                  <a:lnTo>
                    <a:pt x="235" y="499"/>
                  </a:lnTo>
                  <a:lnTo>
                    <a:pt x="251" y="496"/>
                  </a:lnTo>
                  <a:lnTo>
                    <a:pt x="269" y="493"/>
                  </a:lnTo>
                  <a:lnTo>
                    <a:pt x="287" y="487"/>
                  </a:lnTo>
                  <a:lnTo>
                    <a:pt x="306" y="481"/>
                  </a:lnTo>
                  <a:lnTo>
                    <a:pt x="325" y="473"/>
                  </a:lnTo>
                  <a:lnTo>
                    <a:pt x="343" y="464"/>
                  </a:lnTo>
                  <a:lnTo>
                    <a:pt x="359" y="455"/>
                  </a:lnTo>
                  <a:lnTo>
                    <a:pt x="373" y="445"/>
                  </a:lnTo>
                  <a:lnTo>
                    <a:pt x="387" y="434"/>
                  </a:lnTo>
                  <a:lnTo>
                    <a:pt x="398" y="423"/>
                  </a:lnTo>
                  <a:lnTo>
                    <a:pt x="408" y="411"/>
                  </a:lnTo>
                  <a:lnTo>
                    <a:pt x="416" y="399"/>
                  </a:lnTo>
                  <a:lnTo>
                    <a:pt x="421" y="389"/>
                  </a:lnTo>
                  <a:lnTo>
                    <a:pt x="425" y="379"/>
                  </a:lnTo>
                  <a:lnTo>
                    <a:pt x="428" y="369"/>
                  </a:lnTo>
                  <a:lnTo>
                    <a:pt x="429" y="359"/>
                  </a:lnTo>
                  <a:lnTo>
                    <a:pt x="429" y="349"/>
                  </a:lnTo>
                  <a:lnTo>
                    <a:pt x="428" y="339"/>
                  </a:lnTo>
                  <a:lnTo>
                    <a:pt x="426" y="328"/>
                  </a:lnTo>
                  <a:lnTo>
                    <a:pt x="422" y="317"/>
                  </a:lnTo>
                  <a:lnTo>
                    <a:pt x="417" y="307"/>
                  </a:lnTo>
                  <a:lnTo>
                    <a:pt x="412" y="296"/>
                  </a:lnTo>
                  <a:lnTo>
                    <a:pt x="405" y="287"/>
                  </a:lnTo>
                  <a:lnTo>
                    <a:pt x="397" y="279"/>
                  </a:lnTo>
                  <a:lnTo>
                    <a:pt x="389" y="272"/>
                  </a:lnTo>
                  <a:lnTo>
                    <a:pt x="379" y="266"/>
                  </a:lnTo>
                  <a:lnTo>
                    <a:pt x="368" y="260"/>
                  </a:lnTo>
                  <a:lnTo>
                    <a:pt x="357" y="256"/>
                  </a:lnTo>
                  <a:lnTo>
                    <a:pt x="344" y="251"/>
                  </a:lnTo>
                  <a:lnTo>
                    <a:pt x="331" y="250"/>
                  </a:lnTo>
                  <a:lnTo>
                    <a:pt x="317" y="249"/>
                  </a:lnTo>
                  <a:lnTo>
                    <a:pt x="302" y="250"/>
                  </a:lnTo>
                  <a:lnTo>
                    <a:pt x="286" y="252"/>
                  </a:lnTo>
                  <a:lnTo>
                    <a:pt x="269" y="257"/>
                  </a:lnTo>
                  <a:lnTo>
                    <a:pt x="252" y="262"/>
                  </a:lnTo>
                  <a:lnTo>
                    <a:pt x="233" y="269"/>
                  </a:lnTo>
                  <a:lnTo>
                    <a:pt x="213" y="277"/>
                  </a:lnTo>
                  <a:lnTo>
                    <a:pt x="194" y="286"/>
                  </a:lnTo>
                  <a:lnTo>
                    <a:pt x="177" y="295"/>
                  </a:lnTo>
                  <a:lnTo>
                    <a:pt x="162" y="305"/>
                  </a:lnTo>
                  <a:lnTo>
                    <a:pt x="149" y="315"/>
                  </a:lnTo>
                  <a:lnTo>
                    <a:pt x="138" y="326"/>
                  </a:lnTo>
                  <a:lnTo>
                    <a:pt x="128" y="338"/>
                  </a:lnTo>
                  <a:lnTo>
                    <a:pt x="120" y="350"/>
                  </a:lnTo>
                  <a:lnTo>
                    <a:pt x="115" y="359"/>
                  </a:lnTo>
                  <a:lnTo>
                    <a:pt x="112" y="369"/>
                  </a:lnTo>
                  <a:lnTo>
                    <a:pt x="109" y="380"/>
                  </a:lnTo>
                  <a:lnTo>
                    <a:pt x="108" y="390"/>
                  </a:lnTo>
                  <a:lnTo>
                    <a:pt x="108" y="401"/>
                  </a:lnTo>
                  <a:lnTo>
                    <a:pt x="109" y="412"/>
                  </a:lnTo>
                  <a:lnTo>
                    <a:pt x="112" y="423"/>
                  </a:lnTo>
                  <a:lnTo>
                    <a:pt x="116" y="435"/>
                  </a:lnTo>
                  <a:close/>
                  <a:moveTo>
                    <a:pt x="259" y="38"/>
                  </a:moveTo>
                  <a:lnTo>
                    <a:pt x="261" y="48"/>
                  </a:lnTo>
                  <a:lnTo>
                    <a:pt x="62" y="114"/>
                  </a:lnTo>
                  <a:lnTo>
                    <a:pt x="50" y="117"/>
                  </a:lnTo>
                  <a:lnTo>
                    <a:pt x="42" y="119"/>
                  </a:lnTo>
                  <a:lnTo>
                    <a:pt x="35" y="120"/>
                  </a:lnTo>
                  <a:lnTo>
                    <a:pt x="27" y="120"/>
                  </a:lnTo>
                  <a:lnTo>
                    <a:pt x="21" y="119"/>
                  </a:lnTo>
                  <a:lnTo>
                    <a:pt x="14" y="116"/>
                  </a:lnTo>
                  <a:lnTo>
                    <a:pt x="9" y="113"/>
                  </a:lnTo>
                  <a:lnTo>
                    <a:pt x="5" y="109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2" y="81"/>
                  </a:lnTo>
                  <a:lnTo>
                    <a:pt x="6" y="76"/>
                  </a:lnTo>
                  <a:lnTo>
                    <a:pt x="10" y="72"/>
                  </a:lnTo>
                  <a:lnTo>
                    <a:pt x="16" y="67"/>
                  </a:lnTo>
                  <a:lnTo>
                    <a:pt x="24" y="64"/>
                  </a:lnTo>
                  <a:lnTo>
                    <a:pt x="33" y="61"/>
                  </a:lnTo>
                  <a:lnTo>
                    <a:pt x="40" y="60"/>
                  </a:lnTo>
                  <a:lnTo>
                    <a:pt x="50" y="59"/>
                  </a:lnTo>
                  <a:lnTo>
                    <a:pt x="259" y="38"/>
                  </a:lnTo>
                  <a:close/>
                  <a:moveTo>
                    <a:pt x="301" y="34"/>
                  </a:moveTo>
                  <a:lnTo>
                    <a:pt x="301" y="28"/>
                  </a:lnTo>
                  <a:lnTo>
                    <a:pt x="301" y="23"/>
                  </a:lnTo>
                  <a:lnTo>
                    <a:pt x="303" y="18"/>
                  </a:lnTo>
                  <a:lnTo>
                    <a:pt x="305" y="13"/>
                  </a:lnTo>
                  <a:lnTo>
                    <a:pt x="309" y="8"/>
                  </a:lnTo>
                  <a:lnTo>
                    <a:pt x="313" y="5"/>
                  </a:lnTo>
                  <a:lnTo>
                    <a:pt x="318" y="2"/>
                  </a:lnTo>
                  <a:lnTo>
                    <a:pt x="323" y="1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39" y="2"/>
                  </a:lnTo>
                  <a:lnTo>
                    <a:pt x="344" y="4"/>
                  </a:lnTo>
                  <a:lnTo>
                    <a:pt x="349" y="8"/>
                  </a:lnTo>
                  <a:lnTo>
                    <a:pt x="352" y="12"/>
                  </a:lnTo>
                  <a:lnTo>
                    <a:pt x="355" y="17"/>
                  </a:lnTo>
                  <a:lnTo>
                    <a:pt x="357" y="22"/>
                  </a:lnTo>
                  <a:lnTo>
                    <a:pt x="357" y="28"/>
                  </a:lnTo>
                  <a:lnTo>
                    <a:pt x="357" y="34"/>
                  </a:lnTo>
                  <a:lnTo>
                    <a:pt x="355" y="39"/>
                  </a:lnTo>
                  <a:lnTo>
                    <a:pt x="353" y="44"/>
                  </a:lnTo>
                  <a:lnTo>
                    <a:pt x="349" y="48"/>
                  </a:lnTo>
                  <a:lnTo>
                    <a:pt x="345" y="52"/>
                  </a:lnTo>
                  <a:lnTo>
                    <a:pt x="340" y="54"/>
                  </a:lnTo>
                  <a:lnTo>
                    <a:pt x="335" y="56"/>
                  </a:lnTo>
                  <a:lnTo>
                    <a:pt x="329" y="57"/>
                  </a:lnTo>
                  <a:lnTo>
                    <a:pt x="324" y="56"/>
                  </a:lnTo>
                  <a:lnTo>
                    <a:pt x="319" y="55"/>
                  </a:lnTo>
                  <a:lnTo>
                    <a:pt x="314" y="52"/>
                  </a:lnTo>
                  <a:lnTo>
                    <a:pt x="309" y="49"/>
                  </a:lnTo>
                  <a:lnTo>
                    <a:pt x="306" y="44"/>
                  </a:lnTo>
                  <a:lnTo>
                    <a:pt x="303" y="40"/>
                  </a:lnTo>
                  <a:lnTo>
                    <a:pt x="301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557" y="912"/>
              <a:ext cx="1044" cy="1044"/>
            </a:xfrm>
            <a:custGeom>
              <a:avLst/>
              <a:gdLst>
                <a:gd name="T0" fmla="*/ 3263 w 5221"/>
                <a:gd name="T1" fmla="*/ 82 h 5220"/>
                <a:gd name="T2" fmla="*/ 3964 w 5221"/>
                <a:gd name="T3" fmla="*/ 378 h 5220"/>
                <a:gd name="T4" fmla="*/ 4542 w 5221"/>
                <a:gd name="T5" fmla="*/ 856 h 5220"/>
                <a:gd name="T6" fmla="*/ 4964 w 5221"/>
                <a:gd name="T7" fmla="*/ 1479 h 5220"/>
                <a:gd name="T8" fmla="*/ 5191 w 5221"/>
                <a:gd name="T9" fmla="*/ 2213 h 5220"/>
                <a:gd name="T10" fmla="*/ 5149 w 5221"/>
                <a:gd name="T11" fmla="*/ 2350 h 5220"/>
                <a:gd name="T12" fmla="*/ 4962 w 5221"/>
                <a:gd name="T13" fmla="*/ 1617 h 5220"/>
                <a:gd name="T14" fmla="*/ 4580 w 5221"/>
                <a:gd name="T15" fmla="*/ 987 h 5220"/>
                <a:gd name="T16" fmla="*/ 4038 w 5221"/>
                <a:gd name="T17" fmla="*/ 495 h 5220"/>
                <a:gd name="T18" fmla="*/ 3369 w 5221"/>
                <a:gd name="T19" fmla="*/ 173 h 5220"/>
                <a:gd name="T20" fmla="*/ 2611 w 5221"/>
                <a:gd name="T21" fmla="*/ 58 h 5220"/>
                <a:gd name="T22" fmla="*/ 5207 w 5221"/>
                <a:gd name="T23" fmla="*/ 2876 h 5220"/>
                <a:gd name="T24" fmla="*/ 5139 w 5221"/>
                <a:gd name="T25" fmla="*/ 3263 h 5220"/>
                <a:gd name="T26" fmla="*/ 5016 w 5221"/>
                <a:gd name="T27" fmla="*/ 3625 h 5220"/>
                <a:gd name="T28" fmla="*/ 4843 w 5221"/>
                <a:gd name="T29" fmla="*/ 3963 h 5220"/>
                <a:gd name="T30" fmla="*/ 4625 w 5221"/>
                <a:gd name="T31" fmla="*/ 4270 h 5220"/>
                <a:gd name="T32" fmla="*/ 4458 w 5221"/>
                <a:gd name="T33" fmla="*/ 4370 h 5220"/>
                <a:gd name="T34" fmla="*/ 4691 w 5221"/>
                <a:gd name="T35" fmla="*/ 4087 h 5220"/>
                <a:gd name="T36" fmla="*/ 4883 w 5221"/>
                <a:gd name="T37" fmla="*/ 3771 h 5220"/>
                <a:gd name="T38" fmla="*/ 5028 w 5221"/>
                <a:gd name="T39" fmla="*/ 3428 h 5220"/>
                <a:gd name="T40" fmla="*/ 5123 w 5221"/>
                <a:gd name="T41" fmla="*/ 3061 h 5220"/>
                <a:gd name="T42" fmla="*/ 5162 w 5221"/>
                <a:gd name="T43" fmla="*/ 2675 h 5220"/>
                <a:gd name="T44" fmla="*/ 4319 w 5221"/>
                <a:gd name="T45" fmla="*/ 4584 h 5220"/>
                <a:gd name="T46" fmla="*/ 4017 w 5221"/>
                <a:gd name="T47" fmla="*/ 4809 h 5220"/>
                <a:gd name="T48" fmla="*/ 3685 w 5221"/>
                <a:gd name="T49" fmla="*/ 4990 h 5220"/>
                <a:gd name="T50" fmla="*/ 3326 w 5221"/>
                <a:gd name="T51" fmla="*/ 5121 h 5220"/>
                <a:gd name="T52" fmla="*/ 2943 w 5221"/>
                <a:gd name="T53" fmla="*/ 5199 h 5220"/>
                <a:gd name="T54" fmla="*/ 2611 w 5221"/>
                <a:gd name="T55" fmla="*/ 5162 h 5220"/>
                <a:gd name="T56" fmla="*/ 2999 w 5221"/>
                <a:gd name="T57" fmla="*/ 5132 h 5220"/>
                <a:gd name="T58" fmla="*/ 3369 w 5221"/>
                <a:gd name="T59" fmla="*/ 5047 h 5220"/>
                <a:gd name="T60" fmla="*/ 3717 w 5221"/>
                <a:gd name="T61" fmla="*/ 4909 h 5220"/>
                <a:gd name="T62" fmla="*/ 4038 w 5221"/>
                <a:gd name="T63" fmla="*/ 4725 h 5220"/>
                <a:gd name="T64" fmla="*/ 4326 w 5221"/>
                <a:gd name="T65" fmla="*/ 4498 h 5220"/>
                <a:gd name="T66" fmla="*/ 2344 w 5221"/>
                <a:gd name="T67" fmla="*/ 5207 h 5220"/>
                <a:gd name="T68" fmla="*/ 1595 w 5221"/>
                <a:gd name="T69" fmla="*/ 5015 h 5220"/>
                <a:gd name="T70" fmla="*/ 950 w 5221"/>
                <a:gd name="T71" fmla="*/ 4624 h 5220"/>
                <a:gd name="T72" fmla="*/ 445 w 5221"/>
                <a:gd name="T73" fmla="*/ 4069 h 5220"/>
                <a:gd name="T74" fmla="*/ 118 w 5221"/>
                <a:gd name="T75" fmla="*/ 3386 h 5220"/>
                <a:gd name="T76" fmla="*/ 0 w 5221"/>
                <a:gd name="T77" fmla="*/ 2610 h 5220"/>
                <a:gd name="T78" fmla="*/ 139 w 5221"/>
                <a:gd name="T79" fmla="*/ 3247 h 5220"/>
                <a:gd name="T80" fmla="*/ 428 w 5221"/>
                <a:gd name="T81" fmla="*/ 3933 h 5220"/>
                <a:gd name="T82" fmla="*/ 895 w 5221"/>
                <a:gd name="T83" fmla="*/ 4498 h 5220"/>
                <a:gd name="T84" fmla="*/ 1504 w 5221"/>
                <a:gd name="T85" fmla="*/ 4909 h 5220"/>
                <a:gd name="T86" fmla="*/ 2222 w 5221"/>
                <a:gd name="T87" fmla="*/ 5132 h 5220"/>
                <a:gd name="T88" fmla="*/ 3 w 5221"/>
                <a:gd name="T89" fmla="*/ 2475 h 5220"/>
                <a:gd name="T90" fmla="*/ 159 w 5221"/>
                <a:gd name="T91" fmla="*/ 1713 h 5220"/>
                <a:gd name="T92" fmla="*/ 519 w 5221"/>
                <a:gd name="T93" fmla="*/ 1049 h 5220"/>
                <a:gd name="T94" fmla="*/ 1049 w 5221"/>
                <a:gd name="T95" fmla="*/ 519 h 5220"/>
                <a:gd name="T96" fmla="*/ 1713 w 5221"/>
                <a:gd name="T97" fmla="*/ 159 h 5220"/>
                <a:gd name="T98" fmla="*/ 2476 w 5221"/>
                <a:gd name="T99" fmla="*/ 3 h 5220"/>
                <a:gd name="T100" fmla="*/ 2097 w 5221"/>
                <a:gd name="T101" fmla="*/ 111 h 5220"/>
                <a:gd name="T102" fmla="*/ 1394 w 5221"/>
                <a:gd name="T103" fmla="*/ 367 h 5220"/>
                <a:gd name="T104" fmla="*/ 807 w 5221"/>
                <a:gd name="T105" fmla="*/ 806 h 5220"/>
                <a:gd name="T106" fmla="*/ 367 w 5221"/>
                <a:gd name="T107" fmla="*/ 1393 h 5220"/>
                <a:gd name="T108" fmla="*/ 111 w 5221"/>
                <a:gd name="T109" fmla="*/ 2096 h 5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21" h="5220">
                  <a:moveTo>
                    <a:pt x="2611" y="0"/>
                  </a:moveTo>
                  <a:lnTo>
                    <a:pt x="2744" y="3"/>
                  </a:lnTo>
                  <a:lnTo>
                    <a:pt x="2877" y="13"/>
                  </a:lnTo>
                  <a:lnTo>
                    <a:pt x="3008" y="30"/>
                  </a:lnTo>
                  <a:lnTo>
                    <a:pt x="3137" y="53"/>
                  </a:lnTo>
                  <a:lnTo>
                    <a:pt x="3263" y="82"/>
                  </a:lnTo>
                  <a:lnTo>
                    <a:pt x="3387" y="118"/>
                  </a:lnTo>
                  <a:lnTo>
                    <a:pt x="3508" y="159"/>
                  </a:lnTo>
                  <a:lnTo>
                    <a:pt x="3626" y="205"/>
                  </a:lnTo>
                  <a:lnTo>
                    <a:pt x="3742" y="257"/>
                  </a:lnTo>
                  <a:lnTo>
                    <a:pt x="3855" y="315"/>
                  </a:lnTo>
                  <a:lnTo>
                    <a:pt x="3964" y="378"/>
                  </a:lnTo>
                  <a:lnTo>
                    <a:pt x="4070" y="445"/>
                  </a:lnTo>
                  <a:lnTo>
                    <a:pt x="4172" y="519"/>
                  </a:lnTo>
                  <a:lnTo>
                    <a:pt x="4271" y="596"/>
                  </a:lnTo>
                  <a:lnTo>
                    <a:pt x="4365" y="678"/>
                  </a:lnTo>
                  <a:lnTo>
                    <a:pt x="4456" y="764"/>
                  </a:lnTo>
                  <a:lnTo>
                    <a:pt x="4542" y="856"/>
                  </a:lnTo>
                  <a:lnTo>
                    <a:pt x="4625" y="950"/>
                  </a:lnTo>
                  <a:lnTo>
                    <a:pt x="4702" y="1049"/>
                  </a:lnTo>
                  <a:lnTo>
                    <a:pt x="4775" y="1151"/>
                  </a:lnTo>
                  <a:lnTo>
                    <a:pt x="4843" y="1257"/>
                  </a:lnTo>
                  <a:lnTo>
                    <a:pt x="4905" y="1366"/>
                  </a:lnTo>
                  <a:lnTo>
                    <a:pt x="4964" y="1479"/>
                  </a:lnTo>
                  <a:lnTo>
                    <a:pt x="5016" y="1595"/>
                  </a:lnTo>
                  <a:lnTo>
                    <a:pt x="5062" y="1713"/>
                  </a:lnTo>
                  <a:lnTo>
                    <a:pt x="5104" y="1834"/>
                  </a:lnTo>
                  <a:lnTo>
                    <a:pt x="5139" y="1958"/>
                  </a:lnTo>
                  <a:lnTo>
                    <a:pt x="5168" y="2084"/>
                  </a:lnTo>
                  <a:lnTo>
                    <a:pt x="5191" y="2213"/>
                  </a:lnTo>
                  <a:lnTo>
                    <a:pt x="5207" y="2344"/>
                  </a:lnTo>
                  <a:lnTo>
                    <a:pt x="5217" y="2475"/>
                  </a:lnTo>
                  <a:lnTo>
                    <a:pt x="5221" y="2610"/>
                  </a:lnTo>
                  <a:lnTo>
                    <a:pt x="5163" y="2610"/>
                  </a:lnTo>
                  <a:lnTo>
                    <a:pt x="5159" y="2478"/>
                  </a:lnTo>
                  <a:lnTo>
                    <a:pt x="5149" y="2350"/>
                  </a:lnTo>
                  <a:lnTo>
                    <a:pt x="5133" y="2222"/>
                  </a:lnTo>
                  <a:lnTo>
                    <a:pt x="5111" y="2096"/>
                  </a:lnTo>
                  <a:lnTo>
                    <a:pt x="5082" y="1973"/>
                  </a:lnTo>
                  <a:lnTo>
                    <a:pt x="5047" y="1851"/>
                  </a:lnTo>
                  <a:lnTo>
                    <a:pt x="5008" y="1733"/>
                  </a:lnTo>
                  <a:lnTo>
                    <a:pt x="4962" y="1617"/>
                  </a:lnTo>
                  <a:lnTo>
                    <a:pt x="4910" y="1504"/>
                  </a:lnTo>
                  <a:lnTo>
                    <a:pt x="4854" y="1393"/>
                  </a:lnTo>
                  <a:lnTo>
                    <a:pt x="4793" y="1287"/>
                  </a:lnTo>
                  <a:lnTo>
                    <a:pt x="4726" y="1183"/>
                  </a:lnTo>
                  <a:lnTo>
                    <a:pt x="4655" y="1084"/>
                  </a:lnTo>
                  <a:lnTo>
                    <a:pt x="4580" y="987"/>
                  </a:lnTo>
                  <a:lnTo>
                    <a:pt x="4499" y="895"/>
                  </a:lnTo>
                  <a:lnTo>
                    <a:pt x="4415" y="806"/>
                  </a:lnTo>
                  <a:lnTo>
                    <a:pt x="4326" y="722"/>
                  </a:lnTo>
                  <a:lnTo>
                    <a:pt x="4234" y="641"/>
                  </a:lnTo>
                  <a:lnTo>
                    <a:pt x="4137" y="565"/>
                  </a:lnTo>
                  <a:lnTo>
                    <a:pt x="4038" y="495"/>
                  </a:lnTo>
                  <a:lnTo>
                    <a:pt x="3934" y="428"/>
                  </a:lnTo>
                  <a:lnTo>
                    <a:pt x="3826" y="367"/>
                  </a:lnTo>
                  <a:lnTo>
                    <a:pt x="3717" y="311"/>
                  </a:lnTo>
                  <a:lnTo>
                    <a:pt x="3604" y="259"/>
                  </a:lnTo>
                  <a:lnTo>
                    <a:pt x="3488" y="213"/>
                  </a:lnTo>
                  <a:lnTo>
                    <a:pt x="3369" y="173"/>
                  </a:lnTo>
                  <a:lnTo>
                    <a:pt x="3248" y="139"/>
                  </a:lnTo>
                  <a:lnTo>
                    <a:pt x="3124" y="111"/>
                  </a:lnTo>
                  <a:lnTo>
                    <a:pt x="2999" y="88"/>
                  </a:lnTo>
                  <a:lnTo>
                    <a:pt x="2871" y="71"/>
                  </a:lnTo>
                  <a:lnTo>
                    <a:pt x="2742" y="62"/>
                  </a:lnTo>
                  <a:lnTo>
                    <a:pt x="2611" y="58"/>
                  </a:lnTo>
                  <a:lnTo>
                    <a:pt x="2611" y="0"/>
                  </a:lnTo>
                  <a:close/>
                  <a:moveTo>
                    <a:pt x="5221" y="2610"/>
                  </a:moveTo>
                  <a:lnTo>
                    <a:pt x="5220" y="2677"/>
                  </a:lnTo>
                  <a:lnTo>
                    <a:pt x="5217" y="2745"/>
                  </a:lnTo>
                  <a:lnTo>
                    <a:pt x="5213" y="2811"/>
                  </a:lnTo>
                  <a:lnTo>
                    <a:pt x="5207" y="2876"/>
                  </a:lnTo>
                  <a:lnTo>
                    <a:pt x="5200" y="2943"/>
                  </a:lnTo>
                  <a:lnTo>
                    <a:pt x="5191" y="3007"/>
                  </a:lnTo>
                  <a:lnTo>
                    <a:pt x="5180" y="3071"/>
                  </a:lnTo>
                  <a:lnTo>
                    <a:pt x="5168" y="3136"/>
                  </a:lnTo>
                  <a:lnTo>
                    <a:pt x="5154" y="3199"/>
                  </a:lnTo>
                  <a:lnTo>
                    <a:pt x="5139" y="3263"/>
                  </a:lnTo>
                  <a:lnTo>
                    <a:pt x="5122" y="3325"/>
                  </a:lnTo>
                  <a:lnTo>
                    <a:pt x="5104" y="3386"/>
                  </a:lnTo>
                  <a:lnTo>
                    <a:pt x="5083" y="3447"/>
                  </a:lnTo>
                  <a:lnTo>
                    <a:pt x="5062" y="3507"/>
                  </a:lnTo>
                  <a:lnTo>
                    <a:pt x="5040" y="3567"/>
                  </a:lnTo>
                  <a:lnTo>
                    <a:pt x="5016" y="3625"/>
                  </a:lnTo>
                  <a:lnTo>
                    <a:pt x="4990" y="3684"/>
                  </a:lnTo>
                  <a:lnTo>
                    <a:pt x="4964" y="3741"/>
                  </a:lnTo>
                  <a:lnTo>
                    <a:pt x="4936" y="3798"/>
                  </a:lnTo>
                  <a:lnTo>
                    <a:pt x="4905" y="3854"/>
                  </a:lnTo>
                  <a:lnTo>
                    <a:pt x="4875" y="3909"/>
                  </a:lnTo>
                  <a:lnTo>
                    <a:pt x="4843" y="3963"/>
                  </a:lnTo>
                  <a:lnTo>
                    <a:pt x="4810" y="4017"/>
                  </a:lnTo>
                  <a:lnTo>
                    <a:pt x="4775" y="4069"/>
                  </a:lnTo>
                  <a:lnTo>
                    <a:pt x="4740" y="4121"/>
                  </a:lnTo>
                  <a:lnTo>
                    <a:pt x="4702" y="4171"/>
                  </a:lnTo>
                  <a:lnTo>
                    <a:pt x="4664" y="4222"/>
                  </a:lnTo>
                  <a:lnTo>
                    <a:pt x="4625" y="4270"/>
                  </a:lnTo>
                  <a:lnTo>
                    <a:pt x="4585" y="4318"/>
                  </a:lnTo>
                  <a:lnTo>
                    <a:pt x="4542" y="4364"/>
                  </a:lnTo>
                  <a:lnTo>
                    <a:pt x="4500" y="4411"/>
                  </a:lnTo>
                  <a:lnTo>
                    <a:pt x="4456" y="4456"/>
                  </a:lnTo>
                  <a:lnTo>
                    <a:pt x="4415" y="4414"/>
                  </a:lnTo>
                  <a:lnTo>
                    <a:pt x="4458" y="4370"/>
                  </a:lnTo>
                  <a:lnTo>
                    <a:pt x="4499" y="4325"/>
                  </a:lnTo>
                  <a:lnTo>
                    <a:pt x="4540" y="4280"/>
                  </a:lnTo>
                  <a:lnTo>
                    <a:pt x="4580" y="4233"/>
                  </a:lnTo>
                  <a:lnTo>
                    <a:pt x="4618" y="4185"/>
                  </a:lnTo>
                  <a:lnTo>
                    <a:pt x="4655" y="4136"/>
                  </a:lnTo>
                  <a:lnTo>
                    <a:pt x="4691" y="4087"/>
                  </a:lnTo>
                  <a:lnTo>
                    <a:pt x="4726" y="4037"/>
                  </a:lnTo>
                  <a:lnTo>
                    <a:pt x="4761" y="3985"/>
                  </a:lnTo>
                  <a:lnTo>
                    <a:pt x="4793" y="3933"/>
                  </a:lnTo>
                  <a:lnTo>
                    <a:pt x="4824" y="3880"/>
                  </a:lnTo>
                  <a:lnTo>
                    <a:pt x="4854" y="3827"/>
                  </a:lnTo>
                  <a:lnTo>
                    <a:pt x="4883" y="3771"/>
                  </a:lnTo>
                  <a:lnTo>
                    <a:pt x="4910" y="3716"/>
                  </a:lnTo>
                  <a:lnTo>
                    <a:pt x="4937" y="3660"/>
                  </a:lnTo>
                  <a:lnTo>
                    <a:pt x="4962" y="3603"/>
                  </a:lnTo>
                  <a:lnTo>
                    <a:pt x="4986" y="3545"/>
                  </a:lnTo>
                  <a:lnTo>
                    <a:pt x="5008" y="3487"/>
                  </a:lnTo>
                  <a:lnTo>
                    <a:pt x="5028" y="3428"/>
                  </a:lnTo>
                  <a:lnTo>
                    <a:pt x="5047" y="3369"/>
                  </a:lnTo>
                  <a:lnTo>
                    <a:pt x="5065" y="3309"/>
                  </a:lnTo>
                  <a:lnTo>
                    <a:pt x="5082" y="3247"/>
                  </a:lnTo>
                  <a:lnTo>
                    <a:pt x="5098" y="3186"/>
                  </a:lnTo>
                  <a:lnTo>
                    <a:pt x="5111" y="3124"/>
                  </a:lnTo>
                  <a:lnTo>
                    <a:pt x="5123" y="3061"/>
                  </a:lnTo>
                  <a:lnTo>
                    <a:pt x="5133" y="2998"/>
                  </a:lnTo>
                  <a:lnTo>
                    <a:pt x="5142" y="2935"/>
                  </a:lnTo>
                  <a:lnTo>
                    <a:pt x="5149" y="2870"/>
                  </a:lnTo>
                  <a:lnTo>
                    <a:pt x="5155" y="2806"/>
                  </a:lnTo>
                  <a:lnTo>
                    <a:pt x="5159" y="2742"/>
                  </a:lnTo>
                  <a:lnTo>
                    <a:pt x="5162" y="2675"/>
                  </a:lnTo>
                  <a:lnTo>
                    <a:pt x="5163" y="2610"/>
                  </a:lnTo>
                  <a:lnTo>
                    <a:pt x="5221" y="2610"/>
                  </a:lnTo>
                  <a:close/>
                  <a:moveTo>
                    <a:pt x="4456" y="4456"/>
                  </a:moveTo>
                  <a:lnTo>
                    <a:pt x="4412" y="4499"/>
                  </a:lnTo>
                  <a:lnTo>
                    <a:pt x="4365" y="4542"/>
                  </a:lnTo>
                  <a:lnTo>
                    <a:pt x="4319" y="4584"/>
                  </a:lnTo>
                  <a:lnTo>
                    <a:pt x="4271" y="4624"/>
                  </a:lnTo>
                  <a:lnTo>
                    <a:pt x="4223" y="4663"/>
                  </a:lnTo>
                  <a:lnTo>
                    <a:pt x="4172" y="4701"/>
                  </a:lnTo>
                  <a:lnTo>
                    <a:pt x="4122" y="4738"/>
                  </a:lnTo>
                  <a:lnTo>
                    <a:pt x="4070" y="4775"/>
                  </a:lnTo>
                  <a:lnTo>
                    <a:pt x="4017" y="4809"/>
                  </a:lnTo>
                  <a:lnTo>
                    <a:pt x="3964" y="4842"/>
                  </a:lnTo>
                  <a:lnTo>
                    <a:pt x="3910" y="4874"/>
                  </a:lnTo>
                  <a:lnTo>
                    <a:pt x="3855" y="4905"/>
                  </a:lnTo>
                  <a:lnTo>
                    <a:pt x="3799" y="4934"/>
                  </a:lnTo>
                  <a:lnTo>
                    <a:pt x="3742" y="4963"/>
                  </a:lnTo>
                  <a:lnTo>
                    <a:pt x="3685" y="4990"/>
                  </a:lnTo>
                  <a:lnTo>
                    <a:pt x="3626" y="5015"/>
                  </a:lnTo>
                  <a:lnTo>
                    <a:pt x="3568" y="5039"/>
                  </a:lnTo>
                  <a:lnTo>
                    <a:pt x="3508" y="5061"/>
                  </a:lnTo>
                  <a:lnTo>
                    <a:pt x="3447" y="5083"/>
                  </a:lnTo>
                  <a:lnTo>
                    <a:pt x="3387" y="5102"/>
                  </a:lnTo>
                  <a:lnTo>
                    <a:pt x="3326" y="5121"/>
                  </a:lnTo>
                  <a:lnTo>
                    <a:pt x="3263" y="5138"/>
                  </a:lnTo>
                  <a:lnTo>
                    <a:pt x="3200" y="5154"/>
                  </a:lnTo>
                  <a:lnTo>
                    <a:pt x="3137" y="5167"/>
                  </a:lnTo>
                  <a:lnTo>
                    <a:pt x="3072" y="5179"/>
                  </a:lnTo>
                  <a:lnTo>
                    <a:pt x="3008" y="5190"/>
                  </a:lnTo>
                  <a:lnTo>
                    <a:pt x="2943" y="5199"/>
                  </a:lnTo>
                  <a:lnTo>
                    <a:pt x="2877" y="5207"/>
                  </a:lnTo>
                  <a:lnTo>
                    <a:pt x="2812" y="5212"/>
                  </a:lnTo>
                  <a:lnTo>
                    <a:pt x="2744" y="5217"/>
                  </a:lnTo>
                  <a:lnTo>
                    <a:pt x="2678" y="5219"/>
                  </a:lnTo>
                  <a:lnTo>
                    <a:pt x="2611" y="5220"/>
                  </a:lnTo>
                  <a:lnTo>
                    <a:pt x="2611" y="5162"/>
                  </a:lnTo>
                  <a:lnTo>
                    <a:pt x="2676" y="5161"/>
                  </a:lnTo>
                  <a:lnTo>
                    <a:pt x="2742" y="5158"/>
                  </a:lnTo>
                  <a:lnTo>
                    <a:pt x="2807" y="5154"/>
                  </a:lnTo>
                  <a:lnTo>
                    <a:pt x="2871" y="5149"/>
                  </a:lnTo>
                  <a:lnTo>
                    <a:pt x="2935" y="5141"/>
                  </a:lnTo>
                  <a:lnTo>
                    <a:pt x="2999" y="5132"/>
                  </a:lnTo>
                  <a:lnTo>
                    <a:pt x="3062" y="5121"/>
                  </a:lnTo>
                  <a:lnTo>
                    <a:pt x="3124" y="5109"/>
                  </a:lnTo>
                  <a:lnTo>
                    <a:pt x="3187" y="5096"/>
                  </a:lnTo>
                  <a:lnTo>
                    <a:pt x="3248" y="5081"/>
                  </a:lnTo>
                  <a:lnTo>
                    <a:pt x="3310" y="5064"/>
                  </a:lnTo>
                  <a:lnTo>
                    <a:pt x="3369" y="5047"/>
                  </a:lnTo>
                  <a:lnTo>
                    <a:pt x="3429" y="5027"/>
                  </a:lnTo>
                  <a:lnTo>
                    <a:pt x="3488" y="5007"/>
                  </a:lnTo>
                  <a:lnTo>
                    <a:pt x="3546" y="4985"/>
                  </a:lnTo>
                  <a:lnTo>
                    <a:pt x="3604" y="4961"/>
                  </a:lnTo>
                  <a:lnTo>
                    <a:pt x="3660" y="4936"/>
                  </a:lnTo>
                  <a:lnTo>
                    <a:pt x="3717" y="4909"/>
                  </a:lnTo>
                  <a:lnTo>
                    <a:pt x="3772" y="4882"/>
                  </a:lnTo>
                  <a:lnTo>
                    <a:pt x="3826" y="4853"/>
                  </a:lnTo>
                  <a:lnTo>
                    <a:pt x="3881" y="4823"/>
                  </a:lnTo>
                  <a:lnTo>
                    <a:pt x="3934" y="4792"/>
                  </a:lnTo>
                  <a:lnTo>
                    <a:pt x="3986" y="4760"/>
                  </a:lnTo>
                  <a:lnTo>
                    <a:pt x="4038" y="4725"/>
                  </a:lnTo>
                  <a:lnTo>
                    <a:pt x="4088" y="4690"/>
                  </a:lnTo>
                  <a:lnTo>
                    <a:pt x="4137" y="4655"/>
                  </a:lnTo>
                  <a:lnTo>
                    <a:pt x="4186" y="4617"/>
                  </a:lnTo>
                  <a:lnTo>
                    <a:pt x="4234" y="4579"/>
                  </a:lnTo>
                  <a:lnTo>
                    <a:pt x="4281" y="4539"/>
                  </a:lnTo>
                  <a:lnTo>
                    <a:pt x="4326" y="4498"/>
                  </a:lnTo>
                  <a:lnTo>
                    <a:pt x="4371" y="4457"/>
                  </a:lnTo>
                  <a:lnTo>
                    <a:pt x="4415" y="4414"/>
                  </a:lnTo>
                  <a:lnTo>
                    <a:pt x="4456" y="4456"/>
                  </a:lnTo>
                  <a:close/>
                  <a:moveTo>
                    <a:pt x="2611" y="5220"/>
                  </a:moveTo>
                  <a:lnTo>
                    <a:pt x="2476" y="5217"/>
                  </a:lnTo>
                  <a:lnTo>
                    <a:pt x="2344" y="5207"/>
                  </a:lnTo>
                  <a:lnTo>
                    <a:pt x="2213" y="5190"/>
                  </a:lnTo>
                  <a:lnTo>
                    <a:pt x="2085" y="5167"/>
                  </a:lnTo>
                  <a:lnTo>
                    <a:pt x="1958" y="5138"/>
                  </a:lnTo>
                  <a:lnTo>
                    <a:pt x="1834" y="5102"/>
                  </a:lnTo>
                  <a:lnTo>
                    <a:pt x="1713" y="5061"/>
                  </a:lnTo>
                  <a:lnTo>
                    <a:pt x="1595" y="5015"/>
                  </a:lnTo>
                  <a:lnTo>
                    <a:pt x="1479" y="4963"/>
                  </a:lnTo>
                  <a:lnTo>
                    <a:pt x="1367" y="4905"/>
                  </a:lnTo>
                  <a:lnTo>
                    <a:pt x="1257" y="4842"/>
                  </a:lnTo>
                  <a:lnTo>
                    <a:pt x="1151" y="4775"/>
                  </a:lnTo>
                  <a:lnTo>
                    <a:pt x="1049" y="4701"/>
                  </a:lnTo>
                  <a:lnTo>
                    <a:pt x="950" y="4624"/>
                  </a:lnTo>
                  <a:lnTo>
                    <a:pt x="856" y="4542"/>
                  </a:lnTo>
                  <a:lnTo>
                    <a:pt x="764" y="4456"/>
                  </a:lnTo>
                  <a:lnTo>
                    <a:pt x="678" y="4364"/>
                  </a:lnTo>
                  <a:lnTo>
                    <a:pt x="596" y="4270"/>
                  </a:lnTo>
                  <a:lnTo>
                    <a:pt x="519" y="4171"/>
                  </a:lnTo>
                  <a:lnTo>
                    <a:pt x="445" y="4069"/>
                  </a:lnTo>
                  <a:lnTo>
                    <a:pt x="378" y="3963"/>
                  </a:lnTo>
                  <a:lnTo>
                    <a:pt x="315" y="3854"/>
                  </a:lnTo>
                  <a:lnTo>
                    <a:pt x="257" y="3741"/>
                  </a:lnTo>
                  <a:lnTo>
                    <a:pt x="205" y="3625"/>
                  </a:lnTo>
                  <a:lnTo>
                    <a:pt x="159" y="3507"/>
                  </a:lnTo>
                  <a:lnTo>
                    <a:pt x="118" y="3386"/>
                  </a:lnTo>
                  <a:lnTo>
                    <a:pt x="82" y="3263"/>
                  </a:lnTo>
                  <a:lnTo>
                    <a:pt x="53" y="3136"/>
                  </a:lnTo>
                  <a:lnTo>
                    <a:pt x="30" y="3007"/>
                  </a:lnTo>
                  <a:lnTo>
                    <a:pt x="13" y="2876"/>
                  </a:lnTo>
                  <a:lnTo>
                    <a:pt x="3" y="2745"/>
                  </a:lnTo>
                  <a:lnTo>
                    <a:pt x="0" y="2610"/>
                  </a:lnTo>
                  <a:lnTo>
                    <a:pt x="58" y="2610"/>
                  </a:lnTo>
                  <a:lnTo>
                    <a:pt x="62" y="2742"/>
                  </a:lnTo>
                  <a:lnTo>
                    <a:pt x="71" y="2870"/>
                  </a:lnTo>
                  <a:lnTo>
                    <a:pt x="88" y="2998"/>
                  </a:lnTo>
                  <a:lnTo>
                    <a:pt x="111" y="3124"/>
                  </a:lnTo>
                  <a:lnTo>
                    <a:pt x="139" y="3247"/>
                  </a:lnTo>
                  <a:lnTo>
                    <a:pt x="173" y="3369"/>
                  </a:lnTo>
                  <a:lnTo>
                    <a:pt x="213" y="3487"/>
                  </a:lnTo>
                  <a:lnTo>
                    <a:pt x="259" y="3603"/>
                  </a:lnTo>
                  <a:lnTo>
                    <a:pt x="311" y="3716"/>
                  </a:lnTo>
                  <a:lnTo>
                    <a:pt x="367" y="3827"/>
                  </a:lnTo>
                  <a:lnTo>
                    <a:pt x="428" y="3933"/>
                  </a:lnTo>
                  <a:lnTo>
                    <a:pt x="495" y="4037"/>
                  </a:lnTo>
                  <a:lnTo>
                    <a:pt x="565" y="4136"/>
                  </a:lnTo>
                  <a:lnTo>
                    <a:pt x="642" y="4233"/>
                  </a:lnTo>
                  <a:lnTo>
                    <a:pt x="722" y="4325"/>
                  </a:lnTo>
                  <a:lnTo>
                    <a:pt x="807" y="4414"/>
                  </a:lnTo>
                  <a:lnTo>
                    <a:pt x="895" y="4498"/>
                  </a:lnTo>
                  <a:lnTo>
                    <a:pt x="988" y="4579"/>
                  </a:lnTo>
                  <a:lnTo>
                    <a:pt x="1084" y="4655"/>
                  </a:lnTo>
                  <a:lnTo>
                    <a:pt x="1184" y="4725"/>
                  </a:lnTo>
                  <a:lnTo>
                    <a:pt x="1287" y="4792"/>
                  </a:lnTo>
                  <a:lnTo>
                    <a:pt x="1394" y="4853"/>
                  </a:lnTo>
                  <a:lnTo>
                    <a:pt x="1504" y="4909"/>
                  </a:lnTo>
                  <a:lnTo>
                    <a:pt x="1617" y="4961"/>
                  </a:lnTo>
                  <a:lnTo>
                    <a:pt x="1733" y="5007"/>
                  </a:lnTo>
                  <a:lnTo>
                    <a:pt x="1851" y="5047"/>
                  </a:lnTo>
                  <a:lnTo>
                    <a:pt x="1973" y="5081"/>
                  </a:lnTo>
                  <a:lnTo>
                    <a:pt x="2097" y="5109"/>
                  </a:lnTo>
                  <a:lnTo>
                    <a:pt x="2222" y="5132"/>
                  </a:lnTo>
                  <a:lnTo>
                    <a:pt x="2350" y="5149"/>
                  </a:lnTo>
                  <a:lnTo>
                    <a:pt x="2479" y="5158"/>
                  </a:lnTo>
                  <a:lnTo>
                    <a:pt x="2611" y="5162"/>
                  </a:lnTo>
                  <a:lnTo>
                    <a:pt x="2611" y="5220"/>
                  </a:lnTo>
                  <a:close/>
                  <a:moveTo>
                    <a:pt x="0" y="2610"/>
                  </a:moveTo>
                  <a:lnTo>
                    <a:pt x="3" y="2475"/>
                  </a:lnTo>
                  <a:lnTo>
                    <a:pt x="13" y="2344"/>
                  </a:lnTo>
                  <a:lnTo>
                    <a:pt x="30" y="2213"/>
                  </a:lnTo>
                  <a:lnTo>
                    <a:pt x="53" y="2084"/>
                  </a:lnTo>
                  <a:lnTo>
                    <a:pt x="82" y="1958"/>
                  </a:lnTo>
                  <a:lnTo>
                    <a:pt x="118" y="1834"/>
                  </a:lnTo>
                  <a:lnTo>
                    <a:pt x="159" y="1713"/>
                  </a:lnTo>
                  <a:lnTo>
                    <a:pt x="205" y="1595"/>
                  </a:lnTo>
                  <a:lnTo>
                    <a:pt x="257" y="1479"/>
                  </a:lnTo>
                  <a:lnTo>
                    <a:pt x="315" y="1366"/>
                  </a:lnTo>
                  <a:lnTo>
                    <a:pt x="378" y="1257"/>
                  </a:lnTo>
                  <a:lnTo>
                    <a:pt x="445" y="1151"/>
                  </a:lnTo>
                  <a:lnTo>
                    <a:pt x="519" y="1049"/>
                  </a:lnTo>
                  <a:lnTo>
                    <a:pt x="596" y="950"/>
                  </a:lnTo>
                  <a:lnTo>
                    <a:pt x="678" y="856"/>
                  </a:lnTo>
                  <a:lnTo>
                    <a:pt x="764" y="764"/>
                  </a:lnTo>
                  <a:lnTo>
                    <a:pt x="856" y="678"/>
                  </a:lnTo>
                  <a:lnTo>
                    <a:pt x="950" y="596"/>
                  </a:lnTo>
                  <a:lnTo>
                    <a:pt x="1049" y="519"/>
                  </a:lnTo>
                  <a:lnTo>
                    <a:pt x="1151" y="445"/>
                  </a:lnTo>
                  <a:lnTo>
                    <a:pt x="1257" y="378"/>
                  </a:lnTo>
                  <a:lnTo>
                    <a:pt x="1367" y="315"/>
                  </a:lnTo>
                  <a:lnTo>
                    <a:pt x="1479" y="257"/>
                  </a:lnTo>
                  <a:lnTo>
                    <a:pt x="1595" y="205"/>
                  </a:lnTo>
                  <a:lnTo>
                    <a:pt x="1713" y="159"/>
                  </a:lnTo>
                  <a:lnTo>
                    <a:pt x="1834" y="118"/>
                  </a:lnTo>
                  <a:lnTo>
                    <a:pt x="1958" y="82"/>
                  </a:lnTo>
                  <a:lnTo>
                    <a:pt x="2085" y="53"/>
                  </a:lnTo>
                  <a:lnTo>
                    <a:pt x="2213" y="30"/>
                  </a:lnTo>
                  <a:lnTo>
                    <a:pt x="2344" y="13"/>
                  </a:lnTo>
                  <a:lnTo>
                    <a:pt x="2476" y="3"/>
                  </a:lnTo>
                  <a:lnTo>
                    <a:pt x="2611" y="0"/>
                  </a:lnTo>
                  <a:lnTo>
                    <a:pt x="2611" y="58"/>
                  </a:lnTo>
                  <a:lnTo>
                    <a:pt x="2479" y="62"/>
                  </a:lnTo>
                  <a:lnTo>
                    <a:pt x="2350" y="71"/>
                  </a:lnTo>
                  <a:lnTo>
                    <a:pt x="2222" y="88"/>
                  </a:lnTo>
                  <a:lnTo>
                    <a:pt x="2097" y="111"/>
                  </a:lnTo>
                  <a:lnTo>
                    <a:pt x="1973" y="139"/>
                  </a:lnTo>
                  <a:lnTo>
                    <a:pt x="1851" y="173"/>
                  </a:lnTo>
                  <a:lnTo>
                    <a:pt x="1733" y="213"/>
                  </a:lnTo>
                  <a:lnTo>
                    <a:pt x="1617" y="259"/>
                  </a:lnTo>
                  <a:lnTo>
                    <a:pt x="1504" y="311"/>
                  </a:lnTo>
                  <a:lnTo>
                    <a:pt x="1394" y="367"/>
                  </a:lnTo>
                  <a:lnTo>
                    <a:pt x="1287" y="428"/>
                  </a:lnTo>
                  <a:lnTo>
                    <a:pt x="1184" y="495"/>
                  </a:lnTo>
                  <a:lnTo>
                    <a:pt x="1084" y="565"/>
                  </a:lnTo>
                  <a:lnTo>
                    <a:pt x="988" y="641"/>
                  </a:lnTo>
                  <a:lnTo>
                    <a:pt x="895" y="722"/>
                  </a:lnTo>
                  <a:lnTo>
                    <a:pt x="807" y="806"/>
                  </a:lnTo>
                  <a:lnTo>
                    <a:pt x="722" y="895"/>
                  </a:lnTo>
                  <a:lnTo>
                    <a:pt x="642" y="987"/>
                  </a:lnTo>
                  <a:lnTo>
                    <a:pt x="565" y="1084"/>
                  </a:lnTo>
                  <a:lnTo>
                    <a:pt x="495" y="1183"/>
                  </a:lnTo>
                  <a:lnTo>
                    <a:pt x="428" y="1287"/>
                  </a:lnTo>
                  <a:lnTo>
                    <a:pt x="367" y="1393"/>
                  </a:lnTo>
                  <a:lnTo>
                    <a:pt x="311" y="1504"/>
                  </a:lnTo>
                  <a:lnTo>
                    <a:pt x="259" y="1617"/>
                  </a:lnTo>
                  <a:lnTo>
                    <a:pt x="213" y="1733"/>
                  </a:lnTo>
                  <a:lnTo>
                    <a:pt x="173" y="1851"/>
                  </a:lnTo>
                  <a:lnTo>
                    <a:pt x="139" y="1973"/>
                  </a:lnTo>
                  <a:lnTo>
                    <a:pt x="111" y="2096"/>
                  </a:lnTo>
                  <a:lnTo>
                    <a:pt x="88" y="2222"/>
                  </a:lnTo>
                  <a:lnTo>
                    <a:pt x="71" y="2350"/>
                  </a:lnTo>
                  <a:lnTo>
                    <a:pt x="62" y="2478"/>
                  </a:lnTo>
                  <a:lnTo>
                    <a:pt x="58" y="2610"/>
                  </a:lnTo>
                  <a:lnTo>
                    <a:pt x="0" y="26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935" y="1196"/>
              <a:ext cx="70" cy="14"/>
            </a:xfrm>
            <a:custGeom>
              <a:avLst/>
              <a:gdLst>
                <a:gd name="T0" fmla="*/ 0 w 347"/>
                <a:gd name="T1" fmla="*/ 24 h 67"/>
                <a:gd name="T2" fmla="*/ 23 w 347"/>
                <a:gd name="T3" fmla="*/ 23 h 67"/>
                <a:gd name="T4" fmla="*/ 45 w 347"/>
                <a:gd name="T5" fmla="*/ 23 h 67"/>
                <a:gd name="T6" fmla="*/ 67 w 347"/>
                <a:gd name="T7" fmla="*/ 22 h 67"/>
                <a:gd name="T8" fmla="*/ 89 w 347"/>
                <a:gd name="T9" fmla="*/ 21 h 67"/>
                <a:gd name="T10" fmla="*/ 110 w 347"/>
                <a:gd name="T11" fmla="*/ 20 h 67"/>
                <a:gd name="T12" fmla="*/ 132 w 347"/>
                <a:gd name="T13" fmla="*/ 18 h 67"/>
                <a:gd name="T14" fmla="*/ 153 w 347"/>
                <a:gd name="T15" fmla="*/ 17 h 67"/>
                <a:gd name="T16" fmla="*/ 175 w 347"/>
                <a:gd name="T17" fmla="*/ 16 h 67"/>
                <a:gd name="T18" fmla="*/ 178 w 347"/>
                <a:gd name="T19" fmla="*/ 59 h 67"/>
                <a:gd name="T20" fmla="*/ 156 w 347"/>
                <a:gd name="T21" fmla="*/ 60 h 67"/>
                <a:gd name="T22" fmla="*/ 134 w 347"/>
                <a:gd name="T23" fmla="*/ 62 h 67"/>
                <a:gd name="T24" fmla="*/ 112 w 347"/>
                <a:gd name="T25" fmla="*/ 63 h 67"/>
                <a:gd name="T26" fmla="*/ 90 w 347"/>
                <a:gd name="T27" fmla="*/ 64 h 67"/>
                <a:gd name="T28" fmla="*/ 68 w 347"/>
                <a:gd name="T29" fmla="*/ 65 h 67"/>
                <a:gd name="T30" fmla="*/ 46 w 347"/>
                <a:gd name="T31" fmla="*/ 66 h 67"/>
                <a:gd name="T32" fmla="*/ 24 w 347"/>
                <a:gd name="T33" fmla="*/ 67 h 67"/>
                <a:gd name="T34" fmla="*/ 2 w 347"/>
                <a:gd name="T35" fmla="*/ 67 h 67"/>
                <a:gd name="T36" fmla="*/ 0 w 347"/>
                <a:gd name="T37" fmla="*/ 24 h 67"/>
                <a:gd name="T38" fmla="*/ 175 w 347"/>
                <a:gd name="T39" fmla="*/ 16 h 67"/>
                <a:gd name="T40" fmla="*/ 196 w 347"/>
                <a:gd name="T41" fmla="*/ 14 h 67"/>
                <a:gd name="T42" fmla="*/ 217 w 347"/>
                <a:gd name="T43" fmla="*/ 12 h 67"/>
                <a:gd name="T44" fmla="*/ 238 w 347"/>
                <a:gd name="T45" fmla="*/ 11 h 67"/>
                <a:gd name="T46" fmla="*/ 259 w 347"/>
                <a:gd name="T47" fmla="*/ 9 h 67"/>
                <a:gd name="T48" fmla="*/ 280 w 347"/>
                <a:gd name="T49" fmla="*/ 6 h 67"/>
                <a:gd name="T50" fmla="*/ 300 w 347"/>
                <a:gd name="T51" fmla="*/ 4 h 67"/>
                <a:gd name="T52" fmla="*/ 321 w 347"/>
                <a:gd name="T53" fmla="*/ 2 h 67"/>
                <a:gd name="T54" fmla="*/ 341 w 347"/>
                <a:gd name="T55" fmla="*/ 0 h 67"/>
                <a:gd name="T56" fmla="*/ 347 w 347"/>
                <a:gd name="T57" fmla="*/ 43 h 67"/>
                <a:gd name="T58" fmla="*/ 326 w 347"/>
                <a:gd name="T59" fmla="*/ 45 h 67"/>
                <a:gd name="T60" fmla="*/ 305 w 347"/>
                <a:gd name="T61" fmla="*/ 48 h 67"/>
                <a:gd name="T62" fmla="*/ 284 w 347"/>
                <a:gd name="T63" fmla="*/ 50 h 67"/>
                <a:gd name="T64" fmla="*/ 264 w 347"/>
                <a:gd name="T65" fmla="*/ 52 h 67"/>
                <a:gd name="T66" fmla="*/ 242 w 347"/>
                <a:gd name="T67" fmla="*/ 54 h 67"/>
                <a:gd name="T68" fmla="*/ 221 w 347"/>
                <a:gd name="T69" fmla="*/ 56 h 67"/>
                <a:gd name="T70" fmla="*/ 200 w 347"/>
                <a:gd name="T71" fmla="*/ 57 h 67"/>
                <a:gd name="T72" fmla="*/ 178 w 347"/>
                <a:gd name="T73" fmla="*/ 59 h 67"/>
                <a:gd name="T74" fmla="*/ 175 w 347"/>
                <a:gd name="T75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7" h="67">
                  <a:moveTo>
                    <a:pt x="0" y="24"/>
                  </a:moveTo>
                  <a:lnTo>
                    <a:pt x="23" y="23"/>
                  </a:lnTo>
                  <a:lnTo>
                    <a:pt x="45" y="23"/>
                  </a:lnTo>
                  <a:lnTo>
                    <a:pt x="67" y="22"/>
                  </a:lnTo>
                  <a:lnTo>
                    <a:pt x="89" y="21"/>
                  </a:lnTo>
                  <a:lnTo>
                    <a:pt x="110" y="20"/>
                  </a:lnTo>
                  <a:lnTo>
                    <a:pt x="132" y="18"/>
                  </a:lnTo>
                  <a:lnTo>
                    <a:pt x="153" y="17"/>
                  </a:lnTo>
                  <a:lnTo>
                    <a:pt x="175" y="16"/>
                  </a:lnTo>
                  <a:lnTo>
                    <a:pt x="178" y="59"/>
                  </a:lnTo>
                  <a:lnTo>
                    <a:pt x="156" y="60"/>
                  </a:lnTo>
                  <a:lnTo>
                    <a:pt x="134" y="62"/>
                  </a:lnTo>
                  <a:lnTo>
                    <a:pt x="112" y="63"/>
                  </a:lnTo>
                  <a:lnTo>
                    <a:pt x="90" y="64"/>
                  </a:lnTo>
                  <a:lnTo>
                    <a:pt x="68" y="65"/>
                  </a:lnTo>
                  <a:lnTo>
                    <a:pt x="46" y="66"/>
                  </a:lnTo>
                  <a:lnTo>
                    <a:pt x="24" y="67"/>
                  </a:lnTo>
                  <a:lnTo>
                    <a:pt x="2" y="67"/>
                  </a:lnTo>
                  <a:lnTo>
                    <a:pt x="0" y="24"/>
                  </a:lnTo>
                  <a:close/>
                  <a:moveTo>
                    <a:pt x="175" y="16"/>
                  </a:moveTo>
                  <a:lnTo>
                    <a:pt x="196" y="14"/>
                  </a:lnTo>
                  <a:lnTo>
                    <a:pt x="217" y="12"/>
                  </a:lnTo>
                  <a:lnTo>
                    <a:pt x="238" y="11"/>
                  </a:lnTo>
                  <a:lnTo>
                    <a:pt x="259" y="9"/>
                  </a:lnTo>
                  <a:lnTo>
                    <a:pt x="280" y="6"/>
                  </a:lnTo>
                  <a:lnTo>
                    <a:pt x="300" y="4"/>
                  </a:lnTo>
                  <a:lnTo>
                    <a:pt x="321" y="2"/>
                  </a:lnTo>
                  <a:lnTo>
                    <a:pt x="341" y="0"/>
                  </a:lnTo>
                  <a:lnTo>
                    <a:pt x="347" y="43"/>
                  </a:lnTo>
                  <a:lnTo>
                    <a:pt x="326" y="45"/>
                  </a:lnTo>
                  <a:lnTo>
                    <a:pt x="305" y="48"/>
                  </a:lnTo>
                  <a:lnTo>
                    <a:pt x="284" y="50"/>
                  </a:lnTo>
                  <a:lnTo>
                    <a:pt x="264" y="52"/>
                  </a:lnTo>
                  <a:lnTo>
                    <a:pt x="242" y="54"/>
                  </a:lnTo>
                  <a:lnTo>
                    <a:pt x="221" y="56"/>
                  </a:lnTo>
                  <a:lnTo>
                    <a:pt x="200" y="57"/>
                  </a:lnTo>
                  <a:lnTo>
                    <a:pt x="178" y="59"/>
                  </a:lnTo>
                  <a:lnTo>
                    <a:pt x="17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970" y="1216"/>
              <a:ext cx="45" cy="22"/>
            </a:xfrm>
            <a:custGeom>
              <a:avLst/>
              <a:gdLst>
                <a:gd name="T0" fmla="*/ 0 w 228"/>
                <a:gd name="T1" fmla="*/ 67 h 109"/>
                <a:gd name="T2" fmla="*/ 21 w 228"/>
                <a:gd name="T3" fmla="*/ 60 h 109"/>
                <a:gd name="T4" fmla="*/ 32 w 228"/>
                <a:gd name="T5" fmla="*/ 104 h 109"/>
                <a:gd name="T6" fmla="*/ 11 w 228"/>
                <a:gd name="T7" fmla="*/ 109 h 109"/>
                <a:gd name="T8" fmla="*/ 0 w 228"/>
                <a:gd name="T9" fmla="*/ 67 h 109"/>
                <a:gd name="T10" fmla="*/ 21 w 228"/>
                <a:gd name="T11" fmla="*/ 60 h 109"/>
                <a:gd name="T12" fmla="*/ 52 w 228"/>
                <a:gd name="T13" fmla="*/ 52 h 109"/>
                <a:gd name="T14" fmla="*/ 77 w 228"/>
                <a:gd name="T15" fmla="*/ 46 h 109"/>
                <a:gd name="T16" fmla="*/ 97 w 228"/>
                <a:gd name="T17" fmla="*/ 40 h 109"/>
                <a:gd name="T18" fmla="*/ 116 w 228"/>
                <a:gd name="T19" fmla="*/ 34 h 109"/>
                <a:gd name="T20" fmla="*/ 134 w 228"/>
                <a:gd name="T21" fmla="*/ 28 h 109"/>
                <a:gd name="T22" fmla="*/ 155 w 228"/>
                <a:gd name="T23" fmla="*/ 21 h 109"/>
                <a:gd name="T24" fmla="*/ 181 w 228"/>
                <a:gd name="T25" fmla="*/ 11 h 109"/>
                <a:gd name="T26" fmla="*/ 212 w 228"/>
                <a:gd name="T27" fmla="*/ 0 h 109"/>
                <a:gd name="T28" fmla="*/ 228 w 228"/>
                <a:gd name="T29" fmla="*/ 41 h 109"/>
                <a:gd name="T30" fmla="*/ 195 w 228"/>
                <a:gd name="T31" fmla="*/ 53 h 109"/>
                <a:gd name="T32" fmla="*/ 169 w 228"/>
                <a:gd name="T33" fmla="*/ 62 h 109"/>
                <a:gd name="T34" fmla="*/ 148 w 228"/>
                <a:gd name="T35" fmla="*/ 70 h 109"/>
                <a:gd name="T36" fmla="*/ 129 w 228"/>
                <a:gd name="T37" fmla="*/ 77 h 109"/>
                <a:gd name="T38" fmla="*/ 110 w 228"/>
                <a:gd name="T39" fmla="*/ 82 h 109"/>
                <a:gd name="T40" fmla="*/ 89 w 228"/>
                <a:gd name="T41" fmla="*/ 88 h 109"/>
                <a:gd name="T42" fmla="*/ 64 w 228"/>
                <a:gd name="T43" fmla="*/ 95 h 109"/>
                <a:gd name="T44" fmla="*/ 32 w 228"/>
                <a:gd name="T45" fmla="*/ 104 h 109"/>
                <a:gd name="T46" fmla="*/ 21 w 228"/>
                <a:gd name="T47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8" h="109">
                  <a:moveTo>
                    <a:pt x="0" y="67"/>
                  </a:moveTo>
                  <a:lnTo>
                    <a:pt x="21" y="60"/>
                  </a:lnTo>
                  <a:lnTo>
                    <a:pt x="32" y="104"/>
                  </a:lnTo>
                  <a:lnTo>
                    <a:pt x="11" y="109"/>
                  </a:lnTo>
                  <a:lnTo>
                    <a:pt x="0" y="67"/>
                  </a:lnTo>
                  <a:close/>
                  <a:moveTo>
                    <a:pt x="21" y="60"/>
                  </a:moveTo>
                  <a:lnTo>
                    <a:pt x="52" y="52"/>
                  </a:lnTo>
                  <a:lnTo>
                    <a:pt x="77" y="46"/>
                  </a:lnTo>
                  <a:lnTo>
                    <a:pt x="97" y="40"/>
                  </a:lnTo>
                  <a:lnTo>
                    <a:pt x="116" y="34"/>
                  </a:lnTo>
                  <a:lnTo>
                    <a:pt x="134" y="28"/>
                  </a:lnTo>
                  <a:lnTo>
                    <a:pt x="155" y="21"/>
                  </a:lnTo>
                  <a:lnTo>
                    <a:pt x="181" y="11"/>
                  </a:lnTo>
                  <a:lnTo>
                    <a:pt x="212" y="0"/>
                  </a:lnTo>
                  <a:lnTo>
                    <a:pt x="228" y="41"/>
                  </a:lnTo>
                  <a:lnTo>
                    <a:pt x="195" y="53"/>
                  </a:lnTo>
                  <a:lnTo>
                    <a:pt x="169" y="62"/>
                  </a:lnTo>
                  <a:lnTo>
                    <a:pt x="148" y="70"/>
                  </a:lnTo>
                  <a:lnTo>
                    <a:pt x="129" y="77"/>
                  </a:lnTo>
                  <a:lnTo>
                    <a:pt x="110" y="82"/>
                  </a:lnTo>
                  <a:lnTo>
                    <a:pt x="89" y="88"/>
                  </a:lnTo>
                  <a:lnTo>
                    <a:pt x="64" y="95"/>
                  </a:lnTo>
                  <a:lnTo>
                    <a:pt x="32" y="104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965" y="1232"/>
              <a:ext cx="64" cy="43"/>
            </a:xfrm>
            <a:custGeom>
              <a:avLst/>
              <a:gdLst>
                <a:gd name="T0" fmla="*/ 0 w 319"/>
                <a:gd name="T1" fmla="*/ 175 h 213"/>
                <a:gd name="T2" fmla="*/ 20 w 319"/>
                <a:gd name="T3" fmla="*/ 163 h 213"/>
                <a:gd name="T4" fmla="*/ 39 w 319"/>
                <a:gd name="T5" fmla="*/ 153 h 213"/>
                <a:gd name="T6" fmla="*/ 59 w 319"/>
                <a:gd name="T7" fmla="*/ 142 h 213"/>
                <a:gd name="T8" fmla="*/ 78 w 319"/>
                <a:gd name="T9" fmla="*/ 132 h 213"/>
                <a:gd name="T10" fmla="*/ 97 w 319"/>
                <a:gd name="T11" fmla="*/ 121 h 213"/>
                <a:gd name="T12" fmla="*/ 115 w 319"/>
                <a:gd name="T13" fmla="*/ 110 h 213"/>
                <a:gd name="T14" fmla="*/ 134 w 319"/>
                <a:gd name="T15" fmla="*/ 99 h 213"/>
                <a:gd name="T16" fmla="*/ 153 w 319"/>
                <a:gd name="T17" fmla="*/ 88 h 213"/>
                <a:gd name="T18" fmla="*/ 175 w 319"/>
                <a:gd name="T19" fmla="*/ 126 h 213"/>
                <a:gd name="T20" fmla="*/ 157 w 319"/>
                <a:gd name="T21" fmla="*/ 137 h 213"/>
                <a:gd name="T22" fmla="*/ 138 w 319"/>
                <a:gd name="T23" fmla="*/ 148 h 213"/>
                <a:gd name="T24" fmla="*/ 119 w 319"/>
                <a:gd name="T25" fmla="*/ 158 h 213"/>
                <a:gd name="T26" fmla="*/ 100 w 319"/>
                <a:gd name="T27" fmla="*/ 170 h 213"/>
                <a:gd name="T28" fmla="*/ 81 w 319"/>
                <a:gd name="T29" fmla="*/ 181 h 213"/>
                <a:gd name="T30" fmla="*/ 61 w 319"/>
                <a:gd name="T31" fmla="*/ 192 h 213"/>
                <a:gd name="T32" fmla="*/ 41 w 319"/>
                <a:gd name="T33" fmla="*/ 202 h 213"/>
                <a:gd name="T34" fmla="*/ 21 w 319"/>
                <a:gd name="T35" fmla="*/ 213 h 213"/>
                <a:gd name="T36" fmla="*/ 0 w 319"/>
                <a:gd name="T37" fmla="*/ 175 h 213"/>
                <a:gd name="T38" fmla="*/ 153 w 319"/>
                <a:gd name="T39" fmla="*/ 88 h 213"/>
                <a:gd name="T40" fmla="*/ 189 w 319"/>
                <a:gd name="T41" fmla="*/ 66 h 213"/>
                <a:gd name="T42" fmla="*/ 226 w 319"/>
                <a:gd name="T43" fmla="*/ 44 h 213"/>
                <a:gd name="T44" fmla="*/ 261 w 319"/>
                <a:gd name="T45" fmla="*/ 22 h 213"/>
                <a:gd name="T46" fmla="*/ 295 w 319"/>
                <a:gd name="T47" fmla="*/ 0 h 213"/>
                <a:gd name="T48" fmla="*/ 319 w 319"/>
                <a:gd name="T49" fmla="*/ 37 h 213"/>
                <a:gd name="T50" fmla="*/ 284 w 319"/>
                <a:gd name="T51" fmla="*/ 59 h 213"/>
                <a:gd name="T52" fmla="*/ 248 w 319"/>
                <a:gd name="T53" fmla="*/ 82 h 213"/>
                <a:gd name="T54" fmla="*/ 212 w 319"/>
                <a:gd name="T55" fmla="*/ 104 h 213"/>
                <a:gd name="T56" fmla="*/ 175 w 319"/>
                <a:gd name="T57" fmla="*/ 126 h 213"/>
                <a:gd name="T58" fmla="*/ 153 w 319"/>
                <a:gd name="T59" fmla="*/ 8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9" h="213">
                  <a:moveTo>
                    <a:pt x="0" y="175"/>
                  </a:moveTo>
                  <a:lnTo>
                    <a:pt x="20" y="163"/>
                  </a:lnTo>
                  <a:lnTo>
                    <a:pt x="39" y="153"/>
                  </a:lnTo>
                  <a:lnTo>
                    <a:pt x="59" y="142"/>
                  </a:lnTo>
                  <a:lnTo>
                    <a:pt x="78" y="132"/>
                  </a:lnTo>
                  <a:lnTo>
                    <a:pt x="97" y="121"/>
                  </a:lnTo>
                  <a:lnTo>
                    <a:pt x="115" y="110"/>
                  </a:lnTo>
                  <a:lnTo>
                    <a:pt x="134" y="99"/>
                  </a:lnTo>
                  <a:lnTo>
                    <a:pt x="153" y="88"/>
                  </a:lnTo>
                  <a:lnTo>
                    <a:pt x="175" y="126"/>
                  </a:lnTo>
                  <a:lnTo>
                    <a:pt x="157" y="137"/>
                  </a:lnTo>
                  <a:lnTo>
                    <a:pt x="138" y="148"/>
                  </a:lnTo>
                  <a:lnTo>
                    <a:pt x="119" y="158"/>
                  </a:lnTo>
                  <a:lnTo>
                    <a:pt x="100" y="170"/>
                  </a:lnTo>
                  <a:lnTo>
                    <a:pt x="81" y="181"/>
                  </a:lnTo>
                  <a:lnTo>
                    <a:pt x="61" y="192"/>
                  </a:lnTo>
                  <a:lnTo>
                    <a:pt x="41" y="202"/>
                  </a:lnTo>
                  <a:lnTo>
                    <a:pt x="21" y="213"/>
                  </a:lnTo>
                  <a:lnTo>
                    <a:pt x="0" y="175"/>
                  </a:lnTo>
                  <a:close/>
                  <a:moveTo>
                    <a:pt x="153" y="88"/>
                  </a:moveTo>
                  <a:lnTo>
                    <a:pt x="189" y="66"/>
                  </a:lnTo>
                  <a:lnTo>
                    <a:pt x="226" y="44"/>
                  </a:lnTo>
                  <a:lnTo>
                    <a:pt x="261" y="22"/>
                  </a:lnTo>
                  <a:lnTo>
                    <a:pt x="295" y="0"/>
                  </a:lnTo>
                  <a:lnTo>
                    <a:pt x="319" y="37"/>
                  </a:lnTo>
                  <a:lnTo>
                    <a:pt x="284" y="59"/>
                  </a:lnTo>
                  <a:lnTo>
                    <a:pt x="248" y="82"/>
                  </a:lnTo>
                  <a:lnTo>
                    <a:pt x="212" y="104"/>
                  </a:lnTo>
                  <a:lnTo>
                    <a:pt x="175" y="126"/>
                  </a:lnTo>
                  <a:lnTo>
                    <a:pt x="153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1008" y="1246"/>
              <a:ext cx="39" cy="38"/>
            </a:xfrm>
            <a:custGeom>
              <a:avLst/>
              <a:gdLst>
                <a:gd name="T0" fmla="*/ 0 w 192"/>
                <a:gd name="T1" fmla="*/ 154 h 187"/>
                <a:gd name="T2" fmla="*/ 16 w 192"/>
                <a:gd name="T3" fmla="*/ 140 h 187"/>
                <a:gd name="T4" fmla="*/ 45 w 192"/>
                <a:gd name="T5" fmla="*/ 173 h 187"/>
                <a:gd name="T6" fmla="*/ 29 w 192"/>
                <a:gd name="T7" fmla="*/ 187 h 187"/>
                <a:gd name="T8" fmla="*/ 0 w 192"/>
                <a:gd name="T9" fmla="*/ 154 h 187"/>
                <a:gd name="T10" fmla="*/ 16 w 192"/>
                <a:gd name="T11" fmla="*/ 140 h 187"/>
                <a:gd name="T12" fmla="*/ 59 w 192"/>
                <a:gd name="T13" fmla="*/ 102 h 187"/>
                <a:gd name="T14" fmla="*/ 89 w 192"/>
                <a:gd name="T15" fmla="*/ 73 h 187"/>
                <a:gd name="T16" fmla="*/ 118 w 192"/>
                <a:gd name="T17" fmla="*/ 44 h 187"/>
                <a:gd name="T18" fmla="*/ 160 w 192"/>
                <a:gd name="T19" fmla="*/ 0 h 187"/>
                <a:gd name="T20" fmla="*/ 192 w 192"/>
                <a:gd name="T21" fmla="*/ 29 h 187"/>
                <a:gd name="T22" fmla="*/ 149 w 192"/>
                <a:gd name="T23" fmla="*/ 74 h 187"/>
                <a:gd name="T24" fmla="*/ 119 w 192"/>
                <a:gd name="T25" fmla="*/ 105 h 187"/>
                <a:gd name="T26" fmla="*/ 89 w 192"/>
                <a:gd name="T27" fmla="*/ 134 h 187"/>
                <a:gd name="T28" fmla="*/ 45 w 192"/>
                <a:gd name="T29" fmla="*/ 173 h 187"/>
                <a:gd name="T30" fmla="*/ 16 w 192"/>
                <a:gd name="T31" fmla="*/ 14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87">
                  <a:moveTo>
                    <a:pt x="0" y="154"/>
                  </a:moveTo>
                  <a:lnTo>
                    <a:pt x="16" y="140"/>
                  </a:lnTo>
                  <a:lnTo>
                    <a:pt x="45" y="173"/>
                  </a:lnTo>
                  <a:lnTo>
                    <a:pt x="29" y="187"/>
                  </a:lnTo>
                  <a:lnTo>
                    <a:pt x="0" y="154"/>
                  </a:lnTo>
                  <a:close/>
                  <a:moveTo>
                    <a:pt x="16" y="140"/>
                  </a:moveTo>
                  <a:lnTo>
                    <a:pt x="59" y="102"/>
                  </a:lnTo>
                  <a:lnTo>
                    <a:pt x="89" y="73"/>
                  </a:lnTo>
                  <a:lnTo>
                    <a:pt x="118" y="44"/>
                  </a:lnTo>
                  <a:lnTo>
                    <a:pt x="160" y="0"/>
                  </a:lnTo>
                  <a:lnTo>
                    <a:pt x="192" y="29"/>
                  </a:lnTo>
                  <a:lnTo>
                    <a:pt x="149" y="74"/>
                  </a:lnTo>
                  <a:lnTo>
                    <a:pt x="119" y="105"/>
                  </a:lnTo>
                  <a:lnTo>
                    <a:pt x="89" y="134"/>
                  </a:lnTo>
                  <a:lnTo>
                    <a:pt x="45" y="173"/>
                  </a:lnTo>
                  <a:lnTo>
                    <a:pt x="16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021" y="1255"/>
              <a:ext cx="45" cy="63"/>
            </a:xfrm>
            <a:custGeom>
              <a:avLst/>
              <a:gdLst>
                <a:gd name="T0" fmla="*/ 0 w 224"/>
                <a:gd name="T1" fmla="*/ 288 h 314"/>
                <a:gd name="T2" fmla="*/ 26 w 224"/>
                <a:gd name="T3" fmla="*/ 253 h 314"/>
                <a:gd name="T4" fmla="*/ 50 w 224"/>
                <a:gd name="T5" fmla="*/ 216 h 314"/>
                <a:gd name="T6" fmla="*/ 75 w 224"/>
                <a:gd name="T7" fmla="*/ 180 h 314"/>
                <a:gd name="T8" fmla="*/ 99 w 224"/>
                <a:gd name="T9" fmla="*/ 143 h 314"/>
                <a:gd name="T10" fmla="*/ 136 w 224"/>
                <a:gd name="T11" fmla="*/ 167 h 314"/>
                <a:gd name="T12" fmla="*/ 113 w 224"/>
                <a:gd name="T13" fmla="*/ 203 h 314"/>
                <a:gd name="T14" fmla="*/ 87 w 224"/>
                <a:gd name="T15" fmla="*/ 239 h 314"/>
                <a:gd name="T16" fmla="*/ 62 w 224"/>
                <a:gd name="T17" fmla="*/ 277 h 314"/>
                <a:gd name="T18" fmla="*/ 36 w 224"/>
                <a:gd name="T19" fmla="*/ 314 h 314"/>
                <a:gd name="T20" fmla="*/ 0 w 224"/>
                <a:gd name="T21" fmla="*/ 288 h 314"/>
                <a:gd name="T22" fmla="*/ 99 w 224"/>
                <a:gd name="T23" fmla="*/ 143 h 314"/>
                <a:gd name="T24" fmla="*/ 122 w 224"/>
                <a:gd name="T25" fmla="*/ 107 h 314"/>
                <a:gd name="T26" fmla="*/ 144 w 224"/>
                <a:gd name="T27" fmla="*/ 72 h 314"/>
                <a:gd name="T28" fmla="*/ 166 w 224"/>
                <a:gd name="T29" fmla="*/ 35 h 314"/>
                <a:gd name="T30" fmla="*/ 186 w 224"/>
                <a:gd name="T31" fmla="*/ 0 h 314"/>
                <a:gd name="T32" fmla="*/ 224 w 224"/>
                <a:gd name="T33" fmla="*/ 22 h 314"/>
                <a:gd name="T34" fmla="*/ 203 w 224"/>
                <a:gd name="T35" fmla="*/ 59 h 314"/>
                <a:gd name="T36" fmla="*/ 181 w 224"/>
                <a:gd name="T37" fmla="*/ 95 h 314"/>
                <a:gd name="T38" fmla="*/ 159 w 224"/>
                <a:gd name="T39" fmla="*/ 131 h 314"/>
                <a:gd name="T40" fmla="*/ 136 w 224"/>
                <a:gd name="T41" fmla="*/ 167 h 314"/>
                <a:gd name="T42" fmla="*/ 99 w 224"/>
                <a:gd name="T43" fmla="*/ 14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4" h="314">
                  <a:moveTo>
                    <a:pt x="0" y="288"/>
                  </a:moveTo>
                  <a:lnTo>
                    <a:pt x="26" y="253"/>
                  </a:lnTo>
                  <a:lnTo>
                    <a:pt x="50" y="216"/>
                  </a:lnTo>
                  <a:lnTo>
                    <a:pt x="75" y="180"/>
                  </a:lnTo>
                  <a:lnTo>
                    <a:pt x="99" y="143"/>
                  </a:lnTo>
                  <a:lnTo>
                    <a:pt x="136" y="167"/>
                  </a:lnTo>
                  <a:lnTo>
                    <a:pt x="113" y="203"/>
                  </a:lnTo>
                  <a:lnTo>
                    <a:pt x="87" y="239"/>
                  </a:lnTo>
                  <a:lnTo>
                    <a:pt x="62" y="277"/>
                  </a:lnTo>
                  <a:lnTo>
                    <a:pt x="36" y="314"/>
                  </a:lnTo>
                  <a:lnTo>
                    <a:pt x="0" y="288"/>
                  </a:lnTo>
                  <a:close/>
                  <a:moveTo>
                    <a:pt x="99" y="143"/>
                  </a:moveTo>
                  <a:lnTo>
                    <a:pt x="122" y="107"/>
                  </a:lnTo>
                  <a:lnTo>
                    <a:pt x="144" y="72"/>
                  </a:lnTo>
                  <a:lnTo>
                    <a:pt x="166" y="35"/>
                  </a:lnTo>
                  <a:lnTo>
                    <a:pt x="186" y="0"/>
                  </a:lnTo>
                  <a:lnTo>
                    <a:pt x="224" y="22"/>
                  </a:lnTo>
                  <a:lnTo>
                    <a:pt x="203" y="59"/>
                  </a:lnTo>
                  <a:lnTo>
                    <a:pt x="181" y="95"/>
                  </a:lnTo>
                  <a:lnTo>
                    <a:pt x="159" y="131"/>
                  </a:lnTo>
                  <a:lnTo>
                    <a:pt x="136" y="167"/>
                  </a:lnTo>
                  <a:lnTo>
                    <a:pt x="99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064" y="1261"/>
              <a:ext cx="24" cy="45"/>
            </a:xfrm>
            <a:custGeom>
              <a:avLst/>
              <a:gdLst>
                <a:gd name="T0" fmla="*/ 0 w 116"/>
                <a:gd name="T1" fmla="*/ 209 h 227"/>
                <a:gd name="T2" fmla="*/ 8 w 116"/>
                <a:gd name="T3" fmla="*/ 189 h 227"/>
                <a:gd name="T4" fmla="*/ 48 w 116"/>
                <a:gd name="T5" fmla="*/ 206 h 227"/>
                <a:gd name="T6" fmla="*/ 40 w 116"/>
                <a:gd name="T7" fmla="*/ 227 h 227"/>
                <a:gd name="T8" fmla="*/ 0 w 116"/>
                <a:gd name="T9" fmla="*/ 209 h 227"/>
                <a:gd name="T10" fmla="*/ 8 w 116"/>
                <a:gd name="T11" fmla="*/ 189 h 227"/>
                <a:gd name="T12" fmla="*/ 20 w 116"/>
                <a:gd name="T13" fmla="*/ 160 h 227"/>
                <a:gd name="T14" fmla="*/ 29 w 116"/>
                <a:gd name="T15" fmla="*/ 136 h 227"/>
                <a:gd name="T16" fmla="*/ 37 w 116"/>
                <a:gd name="T17" fmla="*/ 116 h 227"/>
                <a:gd name="T18" fmla="*/ 44 w 116"/>
                <a:gd name="T19" fmla="*/ 98 h 227"/>
                <a:gd name="T20" fmla="*/ 50 w 116"/>
                <a:gd name="T21" fmla="*/ 80 h 227"/>
                <a:gd name="T22" fmla="*/ 57 w 116"/>
                <a:gd name="T23" fmla="*/ 59 h 227"/>
                <a:gd name="T24" fmla="*/ 65 w 116"/>
                <a:gd name="T25" fmla="*/ 33 h 227"/>
                <a:gd name="T26" fmla="*/ 75 w 116"/>
                <a:gd name="T27" fmla="*/ 0 h 227"/>
                <a:gd name="T28" fmla="*/ 116 w 116"/>
                <a:gd name="T29" fmla="*/ 12 h 227"/>
                <a:gd name="T30" fmla="*/ 107 w 116"/>
                <a:gd name="T31" fmla="*/ 46 h 227"/>
                <a:gd name="T32" fmla="*/ 99 w 116"/>
                <a:gd name="T33" fmla="*/ 72 h 227"/>
                <a:gd name="T34" fmla="*/ 92 w 116"/>
                <a:gd name="T35" fmla="*/ 94 h 227"/>
                <a:gd name="T36" fmla="*/ 86 w 116"/>
                <a:gd name="T37" fmla="*/ 112 h 227"/>
                <a:gd name="T38" fmla="*/ 79 w 116"/>
                <a:gd name="T39" fmla="*/ 131 h 227"/>
                <a:gd name="T40" fmla="*/ 71 w 116"/>
                <a:gd name="T41" fmla="*/ 151 h 227"/>
                <a:gd name="T42" fmla="*/ 62 w 116"/>
                <a:gd name="T43" fmla="*/ 175 h 227"/>
                <a:gd name="T44" fmla="*/ 48 w 116"/>
                <a:gd name="T45" fmla="*/ 206 h 227"/>
                <a:gd name="T46" fmla="*/ 8 w 116"/>
                <a:gd name="T47" fmla="*/ 18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227">
                  <a:moveTo>
                    <a:pt x="0" y="209"/>
                  </a:moveTo>
                  <a:lnTo>
                    <a:pt x="8" y="189"/>
                  </a:lnTo>
                  <a:lnTo>
                    <a:pt x="48" y="206"/>
                  </a:lnTo>
                  <a:lnTo>
                    <a:pt x="40" y="227"/>
                  </a:lnTo>
                  <a:lnTo>
                    <a:pt x="0" y="209"/>
                  </a:lnTo>
                  <a:close/>
                  <a:moveTo>
                    <a:pt x="8" y="189"/>
                  </a:moveTo>
                  <a:lnTo>
                    <a:pt x="20" y="160"/>
                  </a:lnTo>
                  <a:lnTo>
                    <a:pt x="29" y="136"/>
                  </a:lnTo>
                  <a:lnTo>
                    <a:pt x="37" y="116"/>
                  </a:lnTo>
                  <a:lnTo>
                    <a:pt x="44" y="98"/>
                  </a:lnTo>
                  <a:lnTo>
                    <a:pt x="50" y="80"/>
                  </a:lnTo>
                  <a:lnTo>
                    <a:pt x="57" y="59"/>
                  </a:lnTo>
                  <a:lnTo>
                    <a:pt x="65" y="33"/>
                  </a:lnTo>
                  <a:lnTo>
                    <a:pt x="75" y="0"/>
                  </a:lnTo>
                  <a:lnTo>
                    <a:pt x="116" y="12"/>
                  </a:lnTo>
                  <a:lnTo>
                    <a:pt x="107" y="46"/>
                  </a:lnTo>
                  <a:lnTo>
                    <a:pt x="99" y="72"/>
                  </a:lnTo>
                  <a:lnTo>
                    <a:pt x="92" y="94"/>
                  </a:lnTo>
                  <a:lnTo>
                    <a:pt x="86" y="112"/>
                  </a:lnTo>
                  <a:lnTo>
                    <a:pt x="79" y="131"/>
                  </a:lnTo>
                  <a:lnTo>
                    <a:pt x="71" y="151"/>
                  </a:lnTo>
                  <a:lnTo>
                    <a:pt x="62" y="175"/>
                  </a:lnTo>
                  <a:lnTo>
                    <a:pt x="48" y="206"/>
                  </a:lnTo>
                  <a:lnTo>
                    <a:pt x="8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092" y="1261"/>
              <a:ext cx="17" cy="69"/>
            </a:xfrm>
            <a:custGeom>
              <a:avLst/>
              <a:gdLst>
                <a:gd name="T0" fmla="*/ 0 w 82"/>
                <a:gd name="T1" fmla="*/ 340 h 347"/>
                <a:gd name="T2" fmla="*/ 4 w 82"/>
                <a:gd name="T3" fmla="*/ 319 h 347"/>
                <a:gd name="T4" fmla="*/ 7 w 82"/>
                <a:gd name="T5" fmla="*/ 297 h 347"/>
                <a:gd name="T6" fmla="*/ 10 w 82"/>
                <a:gd name="T7" fmla="*/ 276 h 347"/>
                <a:gd name="T8" fmla="*/ 13 w 82"/>
                <a:gd name="T9" fmla="*/ 254 h 347"/>
                <a:gd name="T10" fmla="*/ 16 w 82"/>
                <a:gd name="T11" fmla="*/ 232 h 347"/>
                <a:gd name="T12" fmla="*/ 19 w 82"/>
                <a:gd name="T13" fmla="*/ 210 h 347"/>
                <a:gd name="T14" fmla="*/ 21 w 82"/>
                <a:gd name="T15" fmla="*/ 188 h 347"/>
                <a:gd name="T16" fmla="*/ 24 w 82"/>
                <a:gd name="T17" fmla="*/ 167 h 347"/>
                <a:gd name="T18" fmla="*/ 67 w 82"/>
                <a:gd name="T19" fmla="*/ 172 h 347"/>
                <a:gd name="T20" fmla="*/ 65 w 82"/>
                <a:gd name="T21" fmla="*/ 193 h 347"/>
                <a:gd name="T22" fmla="*/ 62 w 82"/>
                <a:gd name="T23" fmla="*/ 215 h 347"/>
                <a:gd name="T24" fmla="*/ 59 w 82"/>
                <a:gd name="T25" fmla="*/ 237 h 347"/>
                <a:gd name="T26" fmla="*/ 56 w 82"/>
                <a:gd name="T27" fmla="*/ 258 h 347"/>
                <a:gd name="T28" fmla="*/ 53 w 82"/>
                <a:gd name="T29" fmla="*/ 280 h 347"/>
                <a:gd name="T30" fmla="*/ 50 w 82"/>
                <a:gd name="T31" fmla="*/ 302 h 347"/>
                <a:gd name="T32" fmla="*/ 47 w 82"/>
                <a:gd name="T33" fmla="*/ 325 h 347"/>
                <a:gd name="T34" fmla="*/ 43 w 82"/>
                <a:gd name="T35" fmla="*/ 347 h 347"/>
                <a:gd name="T36" fmla="*/ 0 w 82"/>
                <a:gd name="T37" fmla="*/ 340 h 347"/>
                <a:gd name="T38" fmla="*/ 24 w 82"/>
                <a:gd name="T39" fmla="*/ 167 h 347"/>
                <a:gd name="T40" fmla="*/ 26 w 82"/>
                <a:gd name="T41" fmla="*/ 146 h 347"/>
                <a:gd name="T42" fmla="*/ 28 w 82"/>
                <a:gd name="T43" fmla="*/ 124 h 347"/>
                <a:gd name="T44" fmla="*/ 30 w 82"/>
                <a:gd name="T45" fmla="*/ 103 h 347"/>
                <a:gd name="T46" fmla="*/ 32 w 82"/>
                <a:gd name="T47" fmla="*/ 83 h 347"/>
                <a:gd name="T48" fmla="*/ 34 w 82"/>
                <a:gd name="T49" fmla="*/ 62 h 347"/>
                <a:gd name="T50" fmla="*/ 35 w 82"/>
                <a:gd name="T51" fmla="*/ 42 h 347"/>
                <a:gd name="T52" fmla="*/ 37 w 82"/>
                <a:gd name="T53" fmla="*/ 20 h 347"/>
                <a:gd name="T54" fmla="*/ 38 w 82"/>
                <a:gd name="T55" fmla="*/ 0 h 347"/>
                <a:gd name="T56" fmla="*/ 82 w 82"/>
                <a:gd name="T57" fmla="*/ 3 h 347"/>
                <a:gd name="T58" fmla="*/ 80 w 82"/>
                <a:gd name="T59" fmla="*/ 24 h 347"/>
                <a:gd name="T60" fmla="*/ 79 w 82"/>
                <a:gd name="T61" fmla="*/ 45 h 347"/>
                <a:gd name="T62" fmla="*/ 77 w 82"/>
                <a:gd name="T63" fmla="*/ 66 h 347"/>
                <a:gd name="T64" fmla="*/ 75 w 82"/>
                <a:gd name="T65" fmla="*/ 87 h 347"/>
                <a:gd name="T66" fmla="*/ 74 w 82"/>
                <a:gd name="T67" fmla="*/ 108 h 347"/>
                <a:gd name="T68" fmla="*/ 72 w 82"/>
                <a:gd name="T69" fmla="*/ 129 h 347"/>
                <a:gd name="T70" fmla="*/ 69 w 82"/>
                <a:gd name="T71" fmla="*/ 151 h 347"/>
                <a:gd name="T72" fmla="*/ 67 w 82"/>
                <a:gd name="T73" fmla="*/ 172 h 347"/>
                <a:gd name="T74" fmla="*/ 24 w 82"/>
                <a:gd name="T75" fmla="*/ 16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347">
                  <a:moveTo>
                    <a:pt x="0" y="340"/>
                  </a:moveTo>
                  <a:lnTo>
                    <a:pt x="4" y="319"/>
                  </a:lnTo>
                  <a:lnTo>
                    <a:pt x="7" y="297"/>
                  </a:lnTo>
                  <a:lnTo>
                    <a:pt x="10" y="276"/>
                  </a:lnTo>
                  <a:lnTo>
                    <a:pt x="13" y="254"/>
                  </a:lnTo>
                  <a:lnTo>
                    <a:pt x="16" y="232"/>
                  </a:lnTo>
                  <a:lnTo>
                    <a:pt x="19" y="210"/>
                  </a:lnTo>
                  <a:lnTo>
                    <a:pt x="21" y="188"/>
                  </a:lnTo>
                  <a:lnTo>
                    <a:pt x="24" y="167"/>
                  </a:lnTo>
                  <a:lnTo>
                    <a:pt x="67" y="172"/>
                  </a:lnTo>
                  <a:lnTo>
                    <a:pt x="65" y="193"/>
                  </a:lnTo>
                  <a:lnTo>
                    <a:pt x="62" y="215"/>
                  </a:lnTo>
                  <a:lnTo>
                    <a:pt x="59" y="237"/>
                  </a:lnTo>
                  <a:lnTo>
                    <a:pt x="56" y="258"/>
                  </a:lnTo>
                  <a:lnTo>
                    <a:pt x="53" y="280"/>
                  </a:lnTo>
                  <a:lnTo>
                    <a:pt x="50" y="302"/>
                  </a:lnTo>
                  <a:lnTo>
                    <a:pt x="47" y="325"/>
                  </a:lnTo>
                  <a:lnTo>
                    <a:pt x="43" y="347"/>
                  </a:lnTo>
                  <a:lnTo>
                    <a:pt x="0" y="340"/>
                  </a:lnTo>
                  <a:close/>
                  <a:moveTo>
                    <a:pt x="24" y="167"/>
                  </a:moveTo>
                  <a:lnTo>
                    <a:pt x="26" y="146"/>
                  </a:lnTo>
                  <a:lnTo>
                    <a:pt x="28" y="124"/>
                  </a:lnTo>
                  <a:lnTo>
                    <a:pt x="30" y="103"/>
                  </a:lnTo>
                  <a:lnTo>
                    <a:pt x="32" y="83"/>
                  </a:lnTo>
                  <a:lnTo>
                    <a:pt x="34" y="62"/>
                  </a:lnTo>
                  <a:lnTo>
                    <a:pt x="35" y="42"/>
                  </a:lnTo>
                  <a:lnTo>
                    <a:pt x="37" y="20"/>
                  </a:lnTo>
                  <a:lnTo>
                    <a:pt x="38" y="0"/>
                  </a:lnTo>
                  <a:lnTo>
                    <a:pt x="82" y="3"/>
                  </a:lnTo>
                  <a:lnTo>
                    <a:pt x="80" y="24"/>
                  </a:lnTo>
                  <a:lnTo>
                    <a:pt x="79" y="45"/>
                  </a:lnTo>
                  <a:lnTo>
                    <a:pt x="77" y="66"/>
                  </a:lnTo>
                  <a:lnTo>
                    <a:pt x="75" y="87"/>
                  </a:lnTo>
                  <a:lnTo>
                    <a:pt x="74" y="108"/>
                  </a:lnTo>
                  <a:lnTo>
                    <a:pt x="72" y="129"/>
                  </a:lnTo>
                  <a:lnTo>
                    <a:pt x="69" y="151"/>
                  </a:lnTo>
                  <a:lnTo>
                    <a:pt x="67" y="172"/>
                  </a:lnTo>
                  <a:lnTo>
                    <a:pt x="24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1121" y="1255"/>
              <a:ext cx="14" cy="45"/>
            </a:xfrm>
            <a:custGeom>
              <a:avLst/>
              <a:gdLst>
                <a:gd name="T0" fmla="*/ 27 w 70"/>
                <a:gd name="T1" fmla="*/ 228 h 228"/>
                <a:gd name="T2" fmla="*/ 25 w 70"/>
                <a:gd name="T3" fmla="*/ 206 h 228"/>
                <a:gd name="T4" fmla="*/ 69 w 70"/>
                <a:gd name="T5" fmla="*/ 203 h 228"/>
                <a:gd name="T6" fmla="*/ 70 w 70"/>
                <a:gd name="T7" fmla="*/ 224 h 228"/>
                <a:gd name="T8" fmla="*/ 27 w 70"/>
                <a:gd name="T9" fmla="*/ 228 h 228"/>
                <a:gd name="T10" fmla="*/ 25 w 70"/>
                <a:gd name="T11" fmla="*/ 206 h 228"/>
                <a:gd name="T12" fmla="*/ 23 w 70"/>
                <a:gd name="T13" fmla="*/ 174 h 228"/>
                <a:gd name="T14" fmla="*/ 21 w 70"/>
                <a:gd name="T15" fmla="*/ 149 h 228"/>
                <a:gd name="T16" fmla="*/ 19 w 70"/>
                <a:gd name="T17" fmla="*/ 127 h 228"/>
                <a:gd name="T18" fmla="*/ 17 w 70"/>
                <a:gd name="T19" fmla="*/ 108 h 228"/>
                <a:gd name="T20" fmla="*/ 14 w 70"/>
                <a:gd name="T21" fmla="*/ 89 h 228"/>
                <a:gd name="T22" fmla="*/ 10 w 70"/>
                <a:gd name="T23" fmla="*/ 68 h 228"/>
                <a:gd name="T24" fmla="*/ 6 w 70"/>
                <a:gd name="T25" fmla="*/ 40 h 228"/>
                <a:gd name="T26" fmla="*/ 0 w 70"/>
                <a:gd name="T27" fmla="*/ 7 h 228"/>
                <a:gd name="T28" fmla="*/ 43 w 70"/>
                <a:gd name="T29" fmla="*/ 0 h 228"/>
                <a:gd name="T30" fmla="*/ 49 w 70"/>
                <a:gd name="T31" fmla="*/ 33 h 228"/>
                <a:gd name="T32" fmla="*/ 54 w 70"/>
                <a:gd name="T33" fmla="*/ 61 h 228"/>
                <a:gd name="T34" fmla="*/ 57 w 70"/>
                <a:gd name="T35" fmla="*/ 83 h 228"/>
                <a:gd name="T36" fmla="*/ 60 w 70"/>
                <a:gd name="T37" fmla="*/ 103 h 228"/>
                <a:gd name="T38" fmla="*/ 62 w 70"/>
                <a:gd name="T39" fmla="*/ 122 h 228"/>
                <a:gd name="T40" fmla="*/ 64 w 70"/>
                <a:gd name="T41" fmla="*/ 144 h 228"/>
                <a:gd name="T42" fmla="*/ 66 w 70"/>
                <a:gd name="T43" fmla="*/ 170 h 228"/>
                <a:gd name="T44" fmla="*/ 69 w 70"/>
                <a:gd name="T45" fmla="*/ 203 h 228"/>
                <a:gd name="T46" fmla="*/ 25 w 70"/>
                <a:gd name="T47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228">
                  <a:moveTo>
                    <a:pt x="27" y="228"/>
                  </a:moveTo>
                  <a:lnTo>
                    <a:pt x="25" y="206"/>
                  </a:lnTo>
                  <a:lnTo>
                    <a:pt x="69" y="203"/>
                  </a:lnTo>
                  <a:lnTo>
                    <a:pt x="70" y="224"/>
                  </a:lnTo>
                  <a:lnTo>
                    <a:pt x="27" y="228"/>
                  </a:lnTo>
                  <a:close/>
                  <a:moveTo>
                    <a:pt x="25" y="206"/>
                  </a:moveTo>
                  <a:lnTo>
                    <a:pt x="23" y="174"/>
                  </a:lnTo>
                  <a:lnTo>
                    <a:pt x="21" y="149"/>
                  </a:lnTo>
                  <a:lnTo>
                    <a:pt x="19" y="127"/>
                  </a:lnTo>
                  <a:lnTo>
                    <a:pt x="17" y="108"/>
                  </a:lnTo>
                  <a:lnTo>
                    <a:pt x="14" y="89"/>
                  </a:lnTo>
                  <a:lnTo>
                    <a:pt x="10" y="68"/>
                  </a:lnTo>
                  <a:lnTo>
                    <a:pt x="6" y="40"/>
                  </a:lnTo>
                  <a:lnTo>
                    <a:pt x="0" y="7"/>
                  </a:lnTo>
                  <a:lnTo>
                    <a:pt x="43" y="0"/>
                  </a:lnTo>
                  <a:lnTo>
                    <a:pt x="49" y="33"/>
                  </a:lnTo>
                  <a:lnTo>
                    <a:pt x="54" y="61"/>
                  </a:lnTo>
                  <a:lnTo>
                    <a:pt x="57" y="83"/>
                  </a:lnTo>
                  <a:lnTo>
                    <a:pt x="60" y="103"/>
                  </a:lnTo>
                  <a:lnTo>
                    <a:pt x="62" y="122"/>
                  </a:lnTo>
                  <a:lnTo>
                    <a:pt x="64" y="144"/>
                  </a:lnTo>
                  <a:lnTo>
                    <a:pt x="66" y="170"/>
                  </a:lnTo>
                  <a:lnTo>
                    <a:pt x="69" y="203"/>
                  </a:lnTo>
                  <a:lnTo>
                    <a:pt x="25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1139" y="1244"/>
              <a:ext cx="32" cy="68"/>
            </a:xfrm>
            <a:custGeom>
              <a:avLst/>
              <a:gdLst>
                <a:gd name="T0" fmla="*/ 118 w 160"/>
                <a:gd name="T1" fmla="*/ 339 h 339"/>
                <a:gd name="T2" fmla="*/ 112 w 160"/>
                <a:gd name="T3" fmla="*/ 318 h 339"/>
                <a:gd name="T4" fmla="*/ 105 w 160"/>
                <a:gd name="T5" fmla="*/ 296 h 339"/>
                <a:gd name="T6" fmla="*/ 98 w 160"/>
                <a:gd name="T7" fmla="*/ 276 h 339"/>
                <a:gd name="T8" fmla="*/ 91 w 160"/>
                <a:gd name="T9" fmla="*/ 255 h 339"/>
                <a:gd name="T10" fmla="*/ 84 w 160"/>
                <a:gd name="T11" fmla="*/ 234 h 339"/>
                <a:gd name="T12" fmla="*/ 77 w 160"/>
                <a:gd name="T13" fmla="*/ 214 h 339"/>
                <a:gd name="T14" fmla="*/ 70 w 160"/>
                <a:gd name="T15" fmla="*/ 194 h 339"/>
                <a:gd name="T16" fmla="*/ 62 w 160"/>
                <a:gd name="T17" fmla="*/ 173 h 339"/>
                <a:gd name="T18" fmla="*/ 103 w 160"/>
                <a:gd name="T19" fmla="*/ 158 h 339"/>
                <a:gd name="T20" fmla="*/ 111 w 160"/>
                <a:gd name="T21" fmla="*/ 178 h 339"/>
                <a:gd name="T22" fmla="*/ 118 w 160"/>
                <a:gd name="T23" fmla="*/ 198 h 339"/>
                <a:gd name="T24" fmla="*/ 125 w 160"/>
                <a:gd name="T25" fmla="*/ 219 h 339"/>
                <a:gd name="T26" fmla="*/ 132 w 160"/>
                <a:gd name="T27" fmla="*/ 240 h 339"/>
                <a:gd name="T28" fmla="*/ 139 w 160"/>
                <a:gd name="T29" fmla="*/ 261 h 339"/>
                <a:gd name="T30" fmla="*/ 146 w 160"/>
                <a:gd name="T31" fmla="*/ 282 h 339"/>
                <a:gd name="T32" fmla="*/ 153 w 160"/>
                <a:gd name="T33" fmla="*/ 304 h 339"/>
                <a:gd name="T34" fmla="*/ 160 w 160"/>
                <a:gd name="T35" fmla="*/ 326 h 339"/>
                <a:gd name="T36" fmla="*/ 118 w 160"/>
                <a:gd name="T37" fmla="*/ 339 h 339"/>
                <a:gd name="T38" fmla="*/ 62 w 160"/>
                <a:gd name="T39" fmla="*/ 173 h 339"/>
                <a:gd name="T40" fmla="*/ 62 w 160"/>
                <a:gd name="T41" fmla="*/ 173 h 339"/>
                <a:gd name="T42" fmla="*/ 83 w 160"/>
                <a:gd name="T43" fmla="*/ 166 h 339"/>
                <a:gd name="T44" fmla="*/ 62 w 160"/>
                <a:gd name="T45" fmla="*/ 173 h 339"/>
                <a:gd name="T46" fmla="*/ 62 w 160"/>
                <a:gd name="T47" fmla="*/ 173 h 339"/>
                <a:gd name="T48" fmla="*/ 55 w 160"/>
                <a:gd name="T49" fmla="*/ 154 h 339"/>
                <a:gd name="T50" fmla="*/ 48 w 160"/>
                <a:gd name="T51" fmla="*/ 134 h 339"/>
                <a:gd name="T52" fmla="*/ 39 w 160"/>
                <a:gd name="T53" fmla="*/ 114 h 339"/>
                <a:gd name="T54" fmla="*/ 32 w 160"/>
                <a:gd name="T55" fmla="*/ 94 h 339"/>
                <a:gd name="T56" fmla="*/ 24 w 160"/>
                <a:gd name="T57" fmla="*/ 75 h 339"/>
                <a:gd name="T58" fmla="*/ 16 w 160"/>
                <a:gd name="T59" fmla="*/ 55 h 339"/>
                <a:gd name="T60" fmla="*/ 8 w 160"/>
                <a:gd name="T61" fmla="*/ 36 h 339"/>
                <a:gd name="T62" fmla="*/ 0 w 160"/>
                <a:gd name="T63" fmla="*/ 18 h 339"/>
                <a:gd name="T64" fmla="*/ 41 w 160"/>
                <a:gd name="T65" fmla="*/ 0 h 339"/>
                <a:gd name="T66" fmla="*/ 49 w 160"/>
                <a:gd name="T67" fmla="*/ 19 h 339"/>
                <a:gd name="T68" fmla="*/ 57 w 160"/>
                <a:gd name="T69" fmla="*/ 39 h 339"/>
                <a:gd name="T70" fmla="*/ 65 w 160"/>
                <a:gd name="T71" fmla="*/ 58 h 339"/>
                <a:gd name="T72" fmla="*/ 73 w 160"/>
                <a:gd name="T73" fmla="*/ 77 h 339"/>
                <a:gd name="T74" fmla="*/ 81 w 160"/>
                <a:gd name="T75" fmla="*/ 97 h 339"/>
                <a:gd name="T76" fmla="*/ 88 w 160"/>
                <a:gd name="T77" fmla="*/ 118 h 339"/>
                <a:gd name="T78" fmla="*/ 96 w 160"/>
                <a:gd name="T79" fmla="*/ 138 h 339"/>
                <a:gd name="T80" fmla="*/ 103 w 160"/>
                <a:gd name="T81" fmla="*/ 158 h 339"/>
                <a:gd name="T82" fmla="*/ 62 w 160"/>
                <a:gd name="T83" fmla="*/ 173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39">
                  <a:moveTo>
                    <a:pt x="118" y="339"/>
                  </a:moveTo>
                  <a:lnTo>
                    <a:pt x="112" y="318"/>
                  </a:lnTo>
                  <a:lnTo>
                    <a:pt x="105" y="296"/>
                  </a:lnTo>
                  <a:lnTo>
                    <a:pt x="98" y="276"/>
                  </a:lnTo>
                  <a:lnTo>
                    <a:pt x="91" y="255"/>
                  </a:lnTo>
                  <a:lnTo>
                    <a:pt x="84" y="234"/>
                  </a:lnTo>
                  <a:lnTo>
                    <a:pt x="77" y="214"/>
                  </a:lnTo>
                  <a:lnTo>
                    <a:pt x="70" y="194"/>
                  </a:lnTo>
                  <a:lnTo>
                    <a:pt x="62" y="173"/>
                  </a:lnTo>
                  <a:lnTo>
                    <a:pt x="103" y="158"/>
                  </a:lnTo>
                  <a:lnTo>
                    <a:pt x="111" y="178"/>
                  </a:lnTo>
                  <a:lnTo>
                    <a:pt x="118" y="198"/>
                  </a:lnTo>
                  <a:lnTo>
                    <a:pt x="125" y="219"/>
                  </a:lnTo>
                  <a:lnTo>
                    <a:pt x="132" y="240"/>
                  </a:lnTo>
                  <a:lnTo>
                    <a:pt x="139" y="261"/>
                  </a:lnTo>
                  <a:lnTo>
                    <a:pt x="146" y="282"/>
                  </a:lnTo>
                  <a:lnTo>
                    <a:pt x="153" y="304"/>
                  </a:lnTo>
                  <a:lnTo>
                    <a:pt x="160" y="326"/>
                  </a:lnTo>
                  <a:lnTo>
                    <a:pt x="118" y="339"/>
                  </a:lnTo>
                  <a:close/>
                  <a:moveTo>
                    <a:pt x="62" y="173"/>
                  </a:moveTo>
                  <a:lnTo>
                    <a:pt x="62" y="173"/>
                  </a:lnTo>
                  <a:lnTo>
                    <a:pt x="83" y="166"/>
                  </a:lnTo>
                  <a:lnTo>
                    <a:pt x="62" y="173"/>
                  </a:lnTo>
                  <a:close/>
                  <a:moveTo>
                    <a:pt x="62" y="173"/>
                  </a:moveTo>
                  <a:lnTo>
                    <a:pt x="55" y="154"/>
                  </a:lnTo>
                  <a:lnTo>
                    <a:pt x="48" y="134"/>
                  </a:lnTo>
                  <a:lnTo>
                    <a:pt x="39" y="114"/>
                  </a:lnTo>
                  <a:lnTo>
                    <a:pt x="32" y="94"/>
                  </a:lnTo>
                  <a:lnTo>
                    <a:pt x="24" y="75"/>
                  </a:lnTo>
                  <a:lnTo>
                    <a:pt x="16" y="55"/>
                  </a:lnTo>
                  <a:lnTo>
                    <a:pt x="8" y="36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9" y="19"/>
                  </a:lnTo>
                  <a:lnTo>
                    <a:pt x="57" y="39"/>
                  </a:lnTo>
                  <a:lnTo>
                    <a:pt x="65" y="58"/>
                  </a:lnTo>
                  <a:lnTo>
                    <a:pt x="73" y="77"/>
                  </a:lnTo>
                  <a:lnTo>
                    <a:pt x="81" y="97"/>
                  </a:lnTo>
                  <a:lnTo>
                    <a:pt x="88" y="118"/>
                  </a:lnTo>
                  <a:lnTo>
                    <a:pt x="96" y="138"/>
                  </a:lnTo>
                  <a:lnTo>
                    <a:pt x="103" y="158"/>
                  </a:lnTo>
                  <a:lnTo>
                    <a:pt x="62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56" y="1229"/>
              <a:ext cx="32" cy="42"/>
            </a:xfrm>
            <a:custGeom>
              <a:avLst/>
              <a:gdLst>
                <a:gd name="T0" fmla="*/ 122 w 161"/>
                <a:gd name="T1" fmla="*/ 212 h 212"/>
                <a:gd name="T2" fmla="*/ 111 w 161"/>
                <a:gd name="T3" fmla="*/ 194 h 212"/>
                <a:gd name="T4" fmla="*/ 149 w 161"/>
                <a:gd name="T5" fmla="*/ 170 h 212"/>
                <a:gd name="T6" fmla="*/ 161 w 161"/>
                <a:gd name="T7" fmla="*/ 190 h 212"/>
                <a:gd name="T8" fmla="*/ 122 w 161"/>
                <a:gd name="T9" fmla="*/ 212 h 212"/>
                <a:gd name="T10" fmla="*/ 111 w 161"/>
                <a:gd name="T11" fmla="*/ 194 h 212"/>
                <a:gd name="T12" fmla="*/ 111 w 161"/>
                <a:gd name="T13" fmla="*/ 194 h 212"/>
                <a:gd name="T14" fmla="*/ 130 w 161"/>
                <a:gd name="T15" fmla="*/ 182 h 212"/>
                <a:gd name="T16" fmla="*/ 111 w 161"/>
                <a:gd name="T17" fmla="*/ 194 h 212"/>
                <a:gd name="T18" fmla="*/ 111 w 161"/>
                <a:gd name="T19" fmla="*/ 194 h 212"/>
                <a:gd name="T20" fmla="*/ 95 w 161"/>
                <a:gd name="T21" fmla="*/ 165 h 212"/>
                <a:gd name="T22" fmla="*/ 81 w 161"/>
                <a:gd name="T23" fmla="*/ 143 h 212"/>
                <a:gd name="T24" fmla="*/ 70 w 161"/>
                <a:gd name="T25" fmla="*/ 125 h 212"/>
                <a:gd name="T26" fmla="*/ 60 w 161"/>
                <a:gd name="T27" fmla="*/ 109 h 212"/>
                <a:gd name="T28" fmla="*/ 49 w 161"/>
                <a:gd name="T29" fmla="*/ 93 h 212"/>
                <a:gd name="T30" fmla="*/ 36 w 161"/>
                <a:gd name="T31" fmla="*/ 75 h 212"/>
                <a:gd name="T32" fmla="*/ 20 w 161"/>
                <a:gd name="T33" fmla="*/ 54 h 212"/>
                <a:gd name="T34" fmla="*/ 0 w 161"/>
                <a:gd name="T35" fmla="*/ 27 h 212"/>
                <a:gd name="T36" fmla="*/ 35 w 161"/>
                <a:gd name="T37" fmla="*/ 0 h 212"/>
                <a:gd name="T38" fmla="*/ 56 w 161"/>
                <a:gd name="T39" fmla="*/ 29 h 212"/>
                <a:gd name="T40" fmla="*/ 72 w 161"/>
                <a:gd name="T41" fmla="*/ 51 h 212"/>
                <a:gd name="T42" fmla="*/ 85 w 161"/>
                <a:gd name="T43" fmla="*/ 69 h 212"/>
                <a:gd name="T44" fmla="*/ 96 w 161"/>
                <a:gd name="T45" fmla="*/ 85 h 212"/>
                <a:gd name="T46" fmla="*/ 107 w 161"/>
                <a:gd name="T47" fmla="*/ 102 h 212"/>
                <a:gd name="T48" fmla="*/ 118 w 161"/>
                <a:gd name="T49" fmla="*/ 120 h 212"/>
                <a:gd name="T50" fmla="*/ 132 w 161"/>
                <a:gd name="T51" fmla="*/ 142 h 212"/>
                <a:gd name="T52" fmla="*/ 149 w 161"/>
                <a:gd name="T53" fmla="*/ 170 h 212"/>
                <a:gd name="T54" fmla="*/ 111 w 161"/>
                <a:gd name="T55" fmla="*/ 19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1" h="212">
                  <a:moveTo>
                    <a:pt x="122" y="212"/>
                  </a:moveTo>
                  <a:lnTo>
                    <a:pt x="111" y="194"/>
                  </a:lnTo>
                  <a:lnTo>
                    <a:pt x="149" y="170"/>
                  </a:lnTo>
                  <a:lnTo>
                    <a:pt x="161" y="190"/>
                  </a:lnTo>
                  <a:lnTo>
                    <a:pt x="122" y="212"/>
                  </a:lnTo>
                  <a:close/>
                  <a:moveTo>
                    <a:pt x="111" y="194"/>
                  </a:moveTo>
                  <a:lnTo>
                    <a:pt x="111" y="194"/>
                  </a:lnTo>
                  <a:lnTo>
                    <a:pt x="130" y="182"/>
                  </a:lnTo>
                  <a:lnTo>
                    <a:pt x="111" y="194"/>
                  </a:lnTo>
                  <a:close/>
                  <a:moveTo>
                    <a:pt x="111" y="194"/>
                  </a:moveTo>
                  <a:lnTo>
                    <a:pt x="95" y="165"/>
                  </a:lnTo>
                  <a:lnTo>
                    <a:pt x="81" y="143"/>
                  </a:lnTo>
                  <a:lnTo>
                    <a:pt x="70" y="125"/>
                  </a:lnTo>
                  <a:lnTo>
                    <a:pt x="60" y="109"/>
                  </a:lnTo>
                  <a:lnTo>
                    <a:pt x="49" y="93"/>
                  </a:lnTo>
                  <a:lnTo>
                    <a:pt x="36" y="75"/>
                  </a:lnTo>
                  <a:lnTo>
                    <a:pt x="20" y="54"/>
                  </a:lnTo>
                  <a:lnTo>
                    <a:pt x="0" y="27"/>
                  </a:lnTo>
                  <a:lnTo>
                    <a:pt x="35" y="0"/>
                  </a:lnTo>
                  <a:lnTo>
                    <a:pt x="56" y="29"/>
                  </a:lnTo>
                  <a:lnTo>
                    <a:pt x="72" y="51"/>
                  </a:lnTo>
                  <a:lnTo>
                    <a:pt x="85" y="69"/>
                  </a:lnTo>
                  <a:lnTo>
                    <a:pt x="96" y="85"/>
                  </a:lnTo>
                  <a:lnTo>
                    <a:pt x="107" y="102"/>
                  </a:lnTo>
                  <a:lnTo>
                    <a:pt x="118" y="120"/>
                  </a:lnTo>
                  <a:lnTo>
                    <a:pt x="132" y="142"/>
                  </a:lnTo>
                  <a:lnTo>
                    <a:pt x="149" y="170"/>
                  </a:lnTo>
                  <a:lnTo>
                    <a:pt x="111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1168" y="1211"/>
              <a:ext cx="56" cy="53"/>
            </a:xfrm>
            <a:custGeom>
              <a:avLst/>
              <a:gdLst>
                <a:gd name="T0" fmla="*/ 248 w 280"/>
                <a:gd name="T1" fmla="*/ 267 h 267"/>
                <a:gd name="T2" fmla="*/ 218 w 280"/>
                <a:gd name="T3" fmla="*/ 236 h 267"/>
                <a:gd name="T4" fmla="*/ 187 w 280"/>
                <a:gd name="T5" fmla="*/ 205 h 267"/>
                <a:gd name="T6" fmla="*/ 156 w 280"/>
                <a:gd name="T7" fmla="*/ 175 h 267"/>
                <a:gd name="T8" fmla="*/ 124 w 280"/>
                <a:gd name="T9" fmla="*/ 145 h 267"/>
                <a:gd name="T10" fmla="*/ 154 w 280"/>
                <a:gd name="T11" fmla="*/ 113 h 267"/>
                <a:gd name="T12" fmla="*/ 185 w 280"/>
                <a:gd name="T13" fmla="*/ 143 h 267"/>
                <a:gd name="T14" fmla="*/ 216 w 280"/>
                <a:gd name="T15" fmla="*/ 173 h 267"/>
                <a:gd name="T16" fmla="*/ 248 w 280"/>
                <a:gd name="T17" fmla="*/ 205 h 267"/>
                <a:gd name="T18" fmla="*/ 280 w 280"/>
                <a:gd name="T19" fmla="*/ 237 h 267"/>
                <a:gd name="T20" fmla="*/ 248 w 280"/>
                <a:gd name="T21" fmla="*/ 267 h 267"/>
                <a:gd name="T22" fmla="*/ 124 w 280"/>
                <a:gd name="T23" fmla="*/ 145 h 267"/>
                <a:gd name="T24" fmla="*/ 93 w 280"/>
                <a:gd name="T25" fmla="*/ 116 h 267"/>
                <a:gd name="T26" fmla="*/ 61 w 280"/>
                <a:gd name="T27" fmla="*/ 87 h 267"/>
                <a:gd name="T28" fmla="*/ 30 w 280"/>
                <a:gd name="T29" fmla="*/ 59 h 267"/>
                <a:gd name="T30" fmla="*/ 0 w 280"/>
                <a:gd name="T31" fmla="*/ 33 h 267"/>
                <a:gd name="T32" fmla="*/ 28 w 280"/>
                <a:gd name="T33" fmla="*/ 0 h 267"/>
                <a:gd name="T34" fmla="*/ 60 w 280"/>
                <a:gd name="T35" fmla="*/ 27 h 267"/>
                <a:gd name="T36" fmla="*/ 92 w 280"/>
                <a:gd name="T37" fmla="*/ 55 h 267"/>
                <a:gd name="T38" fmla="*/ 123 w 280"/>
                <a:gd name="T39" fmla="*/ 83 h 267"/>
                <a:gd name="T40" fmla="*/ 154 w 280"/>
                <a:gd name="T41" fmla="*/ 113 h 267"/>
                <a:gd name="T42" fmla="*/ 124 w 280"/>
                <a:gd name="T43" fmla="*/ 14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0" h="267">
                  <a:moveTo>
                    <a:pt x="248" y="267"/>
                  </a:moveTo>
                  <a:lnTo>
                    <a:pt x="218" y="236"/>
                  </a:lnTo>
                  <a:lnTo>
                    <a:pt x="187" y="205"/>
                  </a:lnTo>
                  <a:lnTo>
                    <a:pt x="156" y="175"/>
                  </a:lnTo>
                  <a:lnTo>
                    <a:pt x="124" y="145"/>
                  </a:lnTo>
                  <a:lnTo>
                    <a:pt x="154" y="113"/>
                  </a:lnTo>
                  <a:lnTo>
                    <a:pt x="185" y="143"/>
                  </a:lnTo>
                  <a:lnTo>
                    <a:pt x="216" y="173"/>
                  </a:lnTo>
                  <a:lnTo>
                    <a:pt x="248" y="205"/>
                  </a:lnTo>
                  <a:lnTo>
                    <a:pt x="280" y="237"/>
                  </a:lnTo>
                  <a:lnTo>
                    <a:pt x="248" y="267"/>
                  </a:lnTo>
                  <a:close/>
                  <a:moveTo>
                    <a:pt x="124" y="145"/>
                  </a:moveTo>
                  <a:lnTo>
                    <a:pt x="93" y="116"/>
                  </a:lnTo>
                  <a:lnTo>
                    <a:pt x="61" y="87"/>
                  </a:lnTo>
                  <a:lnTo>
                    <a:pt x="30" y="59"/>
                  </a:lnTo>
                  <a:lnTo>
                    <a:pt x="0" y="33"/>
                  </a:lnTo>
                  <a:lnTo>
                    <a:pt x="28" y="0"/>
                  </a:lnTo>
                  <a:lnTo>
                    <a:pt x="60" y="27"/>
                  </a:lnTo>
                  <a:lnTo>
                    <a:pt x="92" y="55"/>
                  </a:lnTo>
                  <a:lnTo>
                    <a:pt x="123" y="83"/>
                  </a:lnTo>
                  <a:lnTo>
                    <a:pt x="154" y="113"/>
                  </a:lnTo>
                  <a:lnTo>
                    <a:pt x="12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1177" y="1190"/>
              <a:ext cx="43" cy="30"/>
            </a:xfrm>
            <a:custGeom>
              <a:avLst/>
              <a:gdLst>
                <a:gd name="T0" fmla="*/ 193 w 217"/>
                <a:gd name="T1" fmla="*/ 150 h 150"/>
                <a:gd name="T2" fmla="*/ 174 w 217"/>
                <a:gd name="T3" fmla="*/ 139 h 150"/>
                <a:gd name="T4" fmla="*/ 198 w 217"/>
                <a:gd name="T5" fmla="*/ 102 h 150"/>
                <a:gd name="T6" fmla="*/ 217 w 217"/>
                <a:gd name="T7" fmla="*/ 114 h 150"/>
                <a:gd name="T8" fmla="*/ 193 w 217"/>
                <a:gd name="T9" fmla="*/ 150 h 150"/>
                <a:gd name="T10" fmla="*/ 174 w 217"/>
                <a:gd name="T11" fmla="*/ 139 h 150"/>
                <a:gd name="T12" fmla="*/ 147 w 217"/>
                <a:gd name="T13" fmla="*/ 121 h 150"/>
                <a:gd name="T14" fmla="*/ 126 w 217"/>
                <a:gd name="T15" fmla="*/ 108 h 150"/>
                <a:gd name="T16" fmla="*/ 108 w 217"/>
                <a:gd name="T17" fmla="*/ 97 h 150"/>
                <a:gd name="T18" fmla="*/ 91 w 217"/>
                <a:gd name="T19" fmla="*/ 87 h 150"/>
                <a:gd name="T20" fmla="*/ 74 w 217"/>
                <a:gd name="T21" fmla="*/ 77 h 150"/>
                <a:gd name="T22" fmla="*/ 55 w 217"/>
                <a:gd name="T23" fmla="*/ 67 h 150"/>
                <a:gd name="T24" fmla="*/ 31 w 217"/>
                <a:gd name="T25" fmla="*/ 55 h 150"/>
                <a:gd name="T26" fmla="*/ 0 w 217"/>
                <a:gd name="T27" fmla="*/ 40 h 150"/>
                <a:gd name="T28" fmla="*/ 20 w 217"/>
                <a:gd name="T29" fmla="*/ 0 h 150"/>
                <a:gd name="T30" fmla="*/ 52 w 217"/>
                <a:gd name="T31" fmla="*/ 16 h 150"/>
                <a:gd name="T32" fmla="*/ 76 w 217"/>
                <a:gd name="T33" fmla="*/ 29 h 150"/>
                <a:gd name="T34" fmla="*/ 96 w 217"/>
                <a:gd name="T35" fmla="*/ 39 h 150"/>
                <a:gd name="T36" fmla="*/ 113 w 217"/>
                <a:gd name="T37" fmla="*/ 49 h 150"/>
                <a:gd name="T38" fmla="*/ 130 w 217"/>
                <a:gd name="T39" fmla="*/ 59 h 150"/>
                <a:gd name="T40" fmla="*/ 148 w 217"/>
                <a:gd name="T41" fmla="*/ 70 h 150"/>
                <a:gd name="T42" fmla="*/ 170 w 217"/>
                <a:gd name="T43" fmla="*/ 84 h 150"/>
                <a:gd name="T44" fmla="*/ 198 w 217"/>
                <a:gd name="T45" fmla="*/ 102 h 150"/>
                <a:gd name="T46" fmla="*/ 174 w 217"/>
                <a:gd name="T47" fmla="*/ 13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" h="150">
                  <a:moveTo>
                    <a:pt x="193" y="150"/>
                  </a:moveTo>
                  <a:lnTo>
                    <a:pt x="174" y="139"/>
                  </a:lnTo>
                  <a:lnTo>
                    <a:pt x="198" y="102"/>
                  </a:lnTo>
                  <a:lnTo>
                    <a:pt x="217" y="114"/>
                  </a:lnTo>
                  <a:lnTo>
                    <a:pt x="193" y="150"/>
                  </a:lnTo>
                  <a:close/>
                  <a:moveTo>
                    <a:pt x="174" y="139"/>
                  </a:moveTo>
                  <a:lnTo>
                    <a:pt x="147" y="121"/>
                  </a:lnTo>
                  <a:lnTo>
                    <a:pt x="126" y="108"/>
                  </a:lnTo>
                  <a:lnTo>
                    <a:pt x="108" y="97"/>
                  </a:lnTo>
                  <a:lnTo>
                    <a:pt x="91" y="87"/>
                  </a:lnTo>
                  <a:lnTo>
                    <a:pt x="74" y="77"/>
                  </a:lnTo>
                  <a:lnTo>
                    <a:pt x="55" y="67"/>
                  </a:lnTo>
                  <a:lnTo>
                    <a:pt x="31" y="55"/>
                  </a:lnTo>
                  <a:lnTo>
                    <a:pt x="0" y="40"/>
                  </a:lnTo>
                  <a:lnTo>
                    <a:pt x="20" y="0"/>
                  </a:lnTo>
                  <a:lnTo>
                    <a:pt x="52" y="16"/>
                  </a:lnTo>
                  <a:lnTo>
                    <a:pt x="76" y="29"/>
                  </a:lnTo>
                  <a:lnTo>
                    <a:pt x="96" y="39"/>
                  </a:lnTo>
                  <a:lnTo>
                    <a:pt x="113" y="49"/>
                  </a:lnTo>
                  <a:lnTo>
                    <a:pt x="130" y="59"/>
                  </a:lnTo>
                  <a:lnTo>
                    <a:pt x="148" y="70"/>
                  </a:lnTo>
                  <a:lnTo>
                    <a:pt x="170" y="84"/>
                  </a:lnTo>
                  <a:lnTo>
                    <a:pt x="198" y="102"/>
                  </a:lnTo>
                  <a:lnTo>
                    <a:pt x="17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1696" y="1163"/>
              <a:ext cx="160" cy="125"/>
            </a:xfrm>
            <a:custGeom>
              <a:avLst/>
              <a:gdLst>
                <a:gd name="T0" fmla="*/ 129 w 801"/>
                <a:gd name="T1" fmla="*/ 98 h 623"/>
                <a:gd name="T2" fmla="*/ 130 w 801"/>
                <a:gd name="T3" fmla="*/ 541 h 623"/>
                <a:gd name="T4" fmla="*/ 134 w 801"/>
                <a:gd name="T5" fmla="*/ 570 h 623"/>
                <a:gd name="T6" fmla="*/ 139 w 801"/>
                <a:gd name="T7" fmla="*/ 582 h 623"/>
                <a:gd name="T8" fmla="*/ 146 w 801"/>
                <a:gd name="T9" fmla="*/ 591 h 623"/>
                <a:gd name="T10" fmla="*/ 157 w 801"/>
                <a:gd name="T11" fmla="*/ 598 h 623"/>
                <a:gd name="T12" fmla="*/ 170 w 801"/>
                <a:gd name="T13" fmla="*/ 603 h 623"/>
                <a:gd name="T14" fmla="*/ 186 w 801"/>
                <a:gd name="T15" fmla="*/ 605 h 623"/>
                <a:gd name="T16" fmla="*/ 217 w 801"/>
                <a:gd name="T17" fmla="*/ 606 h 623"/>
                <a:gd name="T18" fmla="*/ 0 w 801"/>
                <a:gd name="T19" fmla="*/ 623 h 623"/>
                <a:gd name="T20" fmla="*/ 22 w 801"/>
                <a:gd name="T21" fmla="*/ 606 h 623"/>
                <a:gd name="T22" fmla="*/ 40 w 801"/>
                <a:gd name="T23" fmla="*/ 604 h 623"/>
                <a:gd name="T24" fmla="*/ 56 w 801"/>
                <a:gd name="T25" fmla="*/ 600 h 623"/>
                <a:gd name="T26" fmla="*/ 68 w 801"/>
                <a:gd name="T27" fmla="*/ 592 h 623"/>
                <a:gd name="T28" fmla="*/ 78 w 801"/>
                <a:gd name="T29" fmla="*/ 582 h 623"/>
                <a:gd name="T30" fmla="*/ 82 w 801"/>
                <a:gd name="T31" fmla="*/ 572 h 623"/>
                <a:gd name="T32" fmla="*/ 85 w 801"/>
                <a:gd name="T33" fmla="*/ 558 h 623"/>
                <a:gd name="T34" fmla="*/ 88 w 801"/>
                <a:gd name="T35" fmla="*/ 515 h 623"/>
                <a:gd name="T36" fmla="*/ 87 w 801"/>
                <a:gd name="T37" fmla="*/ 88 h 623"/>
                <a:gd name="T38" fmla="*/ 83 w 801"/>
                <a:gd name="T39" fmla="*/ 59 h 623"/>
                <a:gd name="T40" fmla="*/ 75 w 801"/>
                <a:gd name="T41" fmla="*/ 42 h 623"/>
                <a:gd name="T42" fmla="*/ 63 w 801"/>
                <a:gd name="T43" fmla="*/ 31 h 623"/>
                <a:gd name="T44" fmla="*/ 45 w 801"/>
                <a:gd name="T45" fmla="*/ 22 h 623"/>
                <a:gd name="T46" fmla="*/ 18 w 801"/>
                <a:gd name="T47" fmla="*/ 18 h 623"/>
                <a:gd name="T48" fmla="*/ 0 w 801"/>
                <a:gd name="T49" fmla="*/ 0 h 623"/>
                <a:gd name="T50" fmla="*/ 402 w 801"/>
                <a:gd name="T51" fmla="*/ 487 h 623"/>
                <a:gd name="T52" fmla="*/ 801 w 801"/>
                <a:gd name="T53" fmla="*/ 0 h 623"/>
                <a:gd name="T54" fmla="*/ 779 w 801"/>
                <a:gd name="T55" fmla="*/ 17 h 623"/>
                <a:gd name="T56" fmla="*/ 761 w 801"/>
                <a:gd name="T57" fmla="*/ 19 h 623"/>
                <a:gd name="T58" fmla="*/ 745 w 801"/>
                <a:gd name="T59" fmla="*/ 23 h 623"/>
                <a:gd name="T60" fmla="*/ 733 w 801"/>
                <a:gd name="T61" fmla="*/ 30 h 623"/>
                <a:gd name="T62" fmla="*/ 723 w 801"/>
                <a:gd name="T63" fmla="*/ 41 h 623"/>
                <a:gd name="T64" fmla="*/ 719 w 801"/>
                <a:gd name="T65" fmla="*/ 50 h 623"/>
                <a:gd name="T66" fmla="*/ 716 w 801"/>
                <a:gd name="T67" fmla="*/ 65 h 623"/>
                <a:gd name="T68" fmla="*/ 713 w 801"/>
                <a:gd name="T69" fmla="*/ 108 h 623"/>
                <a:gd name="T70" fmla="*/ 714 w 801"/>
                <a:gd name="T71" fmla="*/ 541 h 623"/>
                <a:gd name="T72" fmla="*/ 718 w 801"/>
                <a:gd name="T73" fmla="*/ 570 h 623"/>
                <a:gd name="T74" fmla="*/ 723 w 801"/>
                <a:gd name="T75" fmla="*/ 582 h 623"/>
                <a:gd name="T76" fmla="*/ 731 w 801"/>
                <a:gd name="T77" fmla="*/ 591 h 623"/>
                <a:gd name="T78" fmla="*/ 741 w 801"/>
                <a:gd name="T79" fmla="*/ 598 h 623"/>
                <a:gd name="T80" fmla="*/ 755 w 801"/>
                <a:gd name="T81" fmla="*/ 603 h 623"/>
                <a:gd name="T82" fmla="*/ 770 w 801"/>
                <a:gd name="T83" fmla="*/ 605 h 623"/>
                <a:gd name="T84" fmla="*/ 801 w 801"/>
                <a:gd name="T85" fmla="*/ 606 h 623"/>
                <a:gd name="T86" fmla="*/ 537 w 801"/>
                <a:gd name="T87" fmla="*/ 623 h 623"/>
                <a:gd name="T88" fmla="*/ 559 w 801"/>
                <a:gd name="T89" fmla="*/ 606 h 623"/>
                <a:gd name="T90" fmla="*/ 577 w 801"/>
                <a:gd name="T91" fmla="*/ 604 h 623"/>
                <a:gd name="T92" fmla="*/ 592 w 801"/>
                <a:gd name="T93" fmla="*/ 600 h 623"/>
                <a:gd name="T94" fmla="*/ 605 w 801"/>
                <a:gd name="T95" fmla="*/ 592 h 623"/>
                <a:gd name="T96" fmla="*/ 614 w 801"/>
                <a:gd name="T97" fmla="*/ 582 h 623"/>
                <a:gd name="T98" fmla="*/ 619 w 801"/>
                <a:gd name="T99" fmla="*/ 572 h 623"/>
                <a:gd name="T100" fmla="*/ 622 w 801"/>
                <a:gd name="T101" fmla="*/ 558 h 623"/>
                <a:gd name="T102" fmla="*/ 624 w 801"/>
                <a:gd name="T103" fmla="*/ 515 h 623"/>
                <a:gd name="T104" fmla="*/ 385 w 801"/>
                <a:gd name="T105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1" h="623">
                  <a:moveTo>
                    <a:pt x="369" y="623"/>
                  </a:moveTo>
                  <a:lnTo>
                    <a:pt x="129" y="98"/>
                  </a:lnTo>
                  <a:lnTo>
                    <a:pt x="129" y="515"/>
                  </a:lnTo>
                  <a:lnTo>
                    <a:pt x="130" y="541"/>
                  </a:lnTo>
                  <a:lnTo>
                    <a:pt x="132" y="562"/>
                  </a:lnTo>
                  <a:lnTo>
                    <a:pt x="134" y="570"/>
                  </a:lnTo>
                  <a:lnTo>
                    <a:pt x="136" y="577"/>
                  </a:lnTo>
                  <a:lnTo>
                    <a:pt x="139" y="582"/>
                  </a:lnTo>
                  <a:lnTo>
                    <a:pt x="141" y="587"/>
                  </a:lnTo>
                  <a:lnTo>
                    <a:pt x="146" y="591"/>
                  </a:lnTo>
                  <a:lnTo>
                    <a:pt x="151" y="595"/>
                  </a:lnTo>
                  <a:lnTo>
                    <a:pt x="157" y="598"/>
                  </a:lnTo>
                  <a:lnTo>
                    <a:pt x="163" y="601"/>
                  </a:lnTo>
                  <a:lnTo>
                    <a:pt x="170" y="603"/>
                  </a:lnTo>
                  <a:lnTo>
                    <a:pt x="178" y="605"/>
                  </a:lnTo>
                  <a:lnTo>
                    <a:pt x="186" y="605"/>
                  </a:lnTo>
                  <a:lnTo>
                    <a:pt x="195" y="606"/>
                  </a:lnTo>
                  <a:lnTo>
                    <a:pt x="217" y="606"/>
                  </a:lnTo>
                  <a:lnTo>
                    <a:pt x="21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0" y="604"/>
                  </a:lnTo>
                  <a:lnTo>
                    <a:pt x="48" y="602"/>
                  </a:lnTo>
                  <a:lnTo>
                    <a:pt x="56" y="600"/>
                  </a:lnTo>
                  <a:lnTo>
                    <a:pt x="62" y="596"/>
                  </a:lnTo>
                  <a:lnTo>
                    <a:pt x="68" y="592"/>
                  </a:lnTo>
                  <a:lnTo>
                    <a:pt x="73" y="587"/>
                  </a:lnTo>
                  <a:lnTo>
                    <a:pt x="78" y="582"/>
                  </a:lnTo>
                  <a:lnTo>
                    <a:pt x="80" y="578"/>
                  </a:lnTo>
                  <a:lnTo>
                    <a:pt x="82" y="572"/>
                  </a:lnTo>
                  <a:lnTo>
                    <a:pt x="84" y="566"/>
                  </a:lnTo>
                  <a:lnTo>
                    <a:pt x="85" y="558"/>
                  </a:lnTo>
                  <a:lnTo>
                    <a:pt x="87" y="539"/>
                  </a:lnTo>
                  <a:lnTo>
                    <a:pt x="88" y="515"/>
                  </a:lnTo>
                  <a:lnTo>
                    <a:pt x="88" y="108"/>
                  </a:lnTo>
                  <a:lnTo>
                    <a:pt x="87" y="88"/>
                  </a:lnTo>
                  <a:lnTo>
                    <a:pt x="86" y="72"/>
                  </a:lnTo>
                  <a:lnTo>
                    <a:pt x="83" y="59"/>
                  </a:lnTo>
                  <a:lnTo>
                    <a:pt x="79" y="48"/>
                  </a:lnTo>
                  <a:lnTo>
                    <a:pt x="75" y="42"/>
                  </a:lnTo>
                  <a:lnTo>
                    <a:pt x="70" y="36"/>
                  </a:lnTo>
                  <a:lnTo>
                    <a:pt x="63" y="31"/>
                  </a:lnTo>
                  <a:lnTo>
                    <a:pt x="55" y="26"/>
                  </a:lnTo>
                  <a:lnTo>
                    <a:pt x="45" y="22"/>
                  </a:lnTo>
                  <a:lnTo>
                    <a:pt x="33" y="19"/>
                  </a:lnTo>
                  <a:lnTo>
                    <a:pt x="18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77" y="0"/>
                  </a:lnTo>
                  <a:lnTo>
                    <a:pt x="402" y="487"/>
                  </a:lnTo>
                  <a:lnTo>
                    <a:pt x="624" y="0"/>
                  </a:lnTo>
                  <a:lnTo>
                    <a:pt x="801" y="0"/>
                  </a:lnTo>
                  <a:lnTo>
                    <a:pt x="801" y="17"/>
                  </a:lnTo>
                  <a:lnTo>
                    <a:pt x="779" y="17"/>
                  </a:lnTo>
                  <a:lnTo>
                    <a:pt x="770" y="17"/>
                  </a:lnTo>
                  <a:lnTo>
                    <a:pt x="761" y="19"/>
                  </a:lnTo>
                  <a:lnTo>
                    <a:pt x="753" y="20"/>
                  </a:lnTo>
                  <a:lnTo>
                    <a:pt x="745" y="23"/>
                  </a:lnTo>
                  <a:lnTo>
                    <a:pt x="739" y="26"/>
                  </a:lnTo>
                  <a:lnTo>
                    <a:pt x="733" y="30"/>
                  </a:lnTo>
                  <a:lnTo>
                    <a:pt x="728" y="35"/>
                  </a:lnTo>
                  <a:lnTo>
                    <a:pt x="723" y="41"/>
                  </a:lnTo>
                  <a:lnTo>
                    <a:pt x="721" y="45"/>
                  </a:lnTo>
                  <a:lnTo>
                    <a:pt x="719" y="50"/>
                  </a:lnTo>
                  <a:lnTo>
                    <a:pt x="717" y="57"/>
                  </a:lnTo>
                  <a:lnTo>
                    <a:pt x="716" y="65"/>
                  </a:lnTo>
                  <a:lnTo>
                    <a:pt x="714" y="84"/>
                  </a:lnTo>
                  <a:lnTo>
                    <a:pt x="713" y="108"/>
                  </a:lnTo>
                  <a:lnTo>
                    <a:pt x="713" y="515"/>
                  </a:lnTo>
                  <a:lnTo>
                    <a:pt x="714" y="541"/>
                  </a:lnTo>
                  <a:lnTo>
                    <a:pt x="716" y="562"/>
                  </a:lnTo>
                  <a:lnTo>
                    <a:pt x="718" y="570"/>
                  </a:lnTo>
                  <a:lnTo>
                    <a:pt x="720" y="577"/>
                  </a:lnTo>
                  <a:lnTo>
                    <a:pt x="723" y="582"/>
                  </a:lnTo>
                  <a:lnTo>
                    <a:pt x="726" y="587"/>
                  </a:lnTo>
                  <a:lnTo>
                    <a:pt x="731" y="591"/>
                  </a:lnTo>
                  <a:lnTo>
                    <a:pt x="736" y="595"/>
                  </a:lnTo>
                  <a:lnTo>
                    <a:pt x="741" y="598"/>
                  </a:lnTo>
                  <a:lnTo>
                    <a:pt x="748" y="601"/>
                  </a:lnTo>
                  <a:lnTo>
                    <a:pt x="755" y="603"/>
                  </a:lnTo>
                  <a:lnTo>
                    <a:pt x="762" y="605"/>
                  </a:lnTo>
                  <a:lnTo>
                    <a:pt x="770" y="605"/>
                  </a:lnTo>
                  <a:lnTo>
                    <a:pt x="779" y="606"/>
                  </a:lnTo>
                  <a:lnTo>
                    <a:pt x="801" y="606"/>
                  </a:lnTo>
                  <a:lnTo>
                    <a:pt x="801" y="623"/>
                  </a:lnTo>
                  <a:lnTo>
                    <a:pt x="537" y="623"/>
                  </a:lnTo>
                  <a:lnTo>
                    <a:pt x="537" y="606"/>
                  </a:lnTo>
                  <a:lnTo>
                    <a:pt x="559" y="606"/>
                  </a:lnTo>
                  <a:lnTo>
                    <a:pt x="568" y="605"/>
                  </a:lnTo>
                  <a:lnTo>
                    <a:pt x="577" y="604"/>
                  </a:lnTo>
                  <a:lnTo>
                    <a:pt x="585" y="602"/>
                  </a:lnTo>
                  <a:lnTo>
                    <a:pt x="592" y="600"/>
                  </a:lnTo>
                  <a:lnTo>
                    <a:pt x="599" y="596"/>
                  </a:lnTo>
                  <a:lnTo>
                    <a:pt x="605" y="592"/>
                  </a:lnTo>
                  <a:lnTo>
                    <a:pt x="610" y="587"/>
                  </a:lnTo>
                  <a:lnTo>
                    <a:pt x="614" y="582"/>
                  </a:lnTo>
                  <a:lnTo>
                    <a:pt x="617" y="578"/>
                  </a:lnTo>
                  <a:lnTo>
                    <a:pt x="619" y="572"/>
                  </a:lnTo>
                  <a:lnTo>
                    <a:pt x="621" y="566"/>
                  </a:lnTo>
                  <a:lnTo>
                    <a:pt x="622" y="558"/>
                  </a:lnTo>
                  <a:lnTo>
                    <a:pt x="624" y="539"/>
                  </a:lnTo>
                  <a:lnTo>
                    <a:pt x="624" y="515"/>
                  </a:lnTo>
                  <a:lnTo>
                    <a:pt x="624" y="98"/>
                  </a:lnTo>
                  <a:lnTo>
                    <a:pt x="385" y="623"/>
                  </a:lnTo>
                  <a:lnTo>
                    <a:pt x="369" y="6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864" y="1163"/>
              <a:ext cx="129" cy="125"/>
            </a:xfrm>
            <a:custGeom>
              <a:avLst/>
              <a:gdLst>
                <a:gd name="T0" fmla="*/ 466 w 645"/>
                <a:gd name="T1" fmla="*/ 77 h 623"/>
                <a:gd name="T2" fmla="*/ 460 w 645"/>
                <a:gd name="T3" fmla="*/ 49 h 623"/>
                <a:gd name="T4" fmla="*/ 449 w 645"/>
                <a:gd name="T5" fmla="*/ 32 h 623"/>
                <a:gd name="T6" fmla="*/ 430 w 645"/>
                <a:gd name="T7" fmla="*/ 23 h 623"/>
                <a:gd name="T8" fmla="*/ 401 w 645"/>
                <a:gd name="T9" fmla="*/ 18 h 623"/>
                <a:gd name="T10" fmla="*/ 376 w 645"/>
                <a:gd name="T11" fmla="*/ 0 h 623"/>
                <a:gd name="T12" fmla="*/ 631 w 645"/>
                <a:gd name="T13" fmla="*/ 18 h 623"/>
                <a:gd name="T14" fmla="*/ 598 w 645"/>
                <a:gd name="T15" fmla="*/ 23 h 623"/>
                <a:gd name="T16" fmla="*/ 576 w 645"/>
                <a:gd name="T17" fmla="*/ 31 h 623"/>
                <a:gd name="T18" fmla="*/ 565 w 645"/>
                <a:gd name="T19" fmla="*/ 46 h 623"/>
                <a:gd name="T20" fmla="*/ 558 w 645"/>
                <a:gd name="T21" fmla="*/ 73 h 623"/>
                <a:gd name="T22" fmla="*/ 556 w 645"/>
                <a:gd name="T23" fmla="*/ 113 h 623"/>
                <a:gd name="T24" fmla="*/ 557 w 645"/>
                <a:gd name="T25" fmla="*/ 538 h 623"/>
                <a:gd name="T26" fmla="*/ 562 w 645"/>
                <a:gd name="T27" fmla="*/ 569 h 623"/>
                <a:gd name="T28" fmla="*/ 572 w 645"/>
                <a:gd name="T29" fmla="*/ 587 h 623"/>
                <a:gd name="T30" fmla="*/ 589 w 645"/>
                <a:gd name="T31" fmla="*/ 598 h 623"/>
                <a:gd name="T32" fmla="*/ 619 w 645"/>
                <a:gd name="T33" fmla="*/ 604 h 623"/>
                <a:gd name="T34" fmla="*/ 645 w 645"/>
                <a:gd name="T35" fmla="*/ 623 h 623"/>
                <a:gd name="T36" fmla="*/ 390 w 645"/>
                <a:gd name="T37" fmla="*/ 605 h 623"/>
                <a:gd name="T38" fmla="*/ 424 w 645"/>
                <a:gd name="T39" fmla="*/ 600 h 623"/>
                <a:gd name="T40" fmla="*/ 446 w 645"/>
                <a:gd name="T41" fmla="*/ 591 h 623"/>
                <a:gd name="T42" fmla="*/ 458 w 645"/>
                <a:gd name="T43" fmla="*/ 576 h 623"/>
                <a:gd name="T44" fmla="*/ 465 w 645"/>
                <a:gd name="T45" fmla="*/ 549 h 623"/>
                <a:gd name="T46" fmla="*/ 467 w 645"/>
                <a:gd name="T47" fmla="*/ 509 h 623"/>
                <a:gd name="T48" fmla="*/ 179 w 645"/>
                <a:gd name="T49" fmla="*/ 541 h 623"/>
                <a:gd name="T50" fmla="*/ 184 w 645"/>
                <a:gd name="T51" fmla="*/ 576 h 623"/>
                <a:gd name="T52" fmla="*/ 198 w 645"/>
                <a:gd name="T53" fmla="*/ 593 h 623"/>
                <a:gd name="T54" fmla="*/ 231 w 645"/>
                <a:gd name="T55" fmla="*/ 603 h 623"/>
                <a:gd name="T56" fmla="*/ 269 w 645"/>
                <a:gd name="T57" fmla="*/ 623 h 623"/>
                <a:gd name="T58" fmla="*/ 14 w 645"/>
                <a:gd name="T59" fmla="*/ 605 h 623"/>
                <a:gd name="T60" fmla="*/ 48 w 645"/>
                <a:gd name="T61" fmla="*/ 600 h 623"/>
                <a:gd name="T62" fmla="*/ 69 w 645"/>
                <a:gd name="T63" fmla="*/ 591 h 623"/>
                <a:gd name="T64" fmla="*/ 81 w 645"/>
                <a:gd name="T65" fmla="*/ 576 h 623"/>
                <a:gd name="T66" fmla="*/ 88 w 645"/>
                <a:gd name="T67" fmla="*/ 549 h 623"/>
                <a:gd name="T68" fmla="*/ 90 w 645"/>
                <a:gd name="T69" fmla="*/ 509 h 623"/>
                <a:gd name="T70" fmla="*/ 89 w 645"/>
                <a:gd name="T71" fmla="*/ 85 h 623"/>
                <a:gd name="T72" fmla="*/ 84 w 645"/>
                <a:gd name="T73" fmla="*/ 54 h 623"/>
                <a:gd name="T74" fmla="*/ 74 w 645"/>
                <a:gd name="T75" fmla="*/ 35 h 623"/>
                <a:gd name="T76" fmla="*/ 56 w 645"/>
                <a:gd name="T77" fmla="*/ 25 h 623"/>
                <a:gd name="T78" fmla="*/ 27 w 645"/>
                <a:gd name="T79" fmla="*/ 19 h 623"/>
                <a:gd name="T80" fmla="*/ 0 w 645"/>
                <a:gd name="T81" fmla="*/ 0 h 623"/>
                <a:gd name="T82" fmla="*/ 255 w 645"/>
                <a:gd name="T83" fmla="*/ 18 h 623"/>
                <a:gd name="T84" fmla="*/ 221 w 645"/>
                <a:gd name="T85" fmla="*/ 23 h 623"/>
                <a:gd name="T86" fmla="*/ 199 w 645"/>
                <a:gd name="T87" fmla="*/ 31 h 623"/>
                <a:gd name="T88" fmla="*/ 188 w 645"/>
                <a:gd name="T89" fmla="*/ 46 h 623"/>
                <a:gd name="T90" fmla="*/ 181 w 645"/>
                <a:gd name="T91" fmla="*/ 73 h 623"/>
                <a:gd name="T92" fmla="*/ 179 w 645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5" h="623">
                  <a:moveTo>
                    <a:pt x="467" y="103"/>
                  </a:moveTo>
                  <a:lnTo>
                    <a:pt x="467" y="89"/>
                  </a:lnTo>
                  <a:lnTo>
                    <a:pt x="466" y="77"/>
                  </a:lnTo>
                  <a:lnTo>
                    <a:pt x="464" y="66"/>
                  </a:lnTo>
                  <a:lnTo>
                    <a:pt x="462" y="57"/>
                  </a:lnTo>
                  <a:lnTo>
                    <a:pt x="460" y="49"/>
                  </a:lnTo>
                  <a:lnTo>
                    <a:pt x="457" y="42"/>
                  </a:lnTo>
                  <a:lnTo>
                    <a:pt x="453" y="36"/>
                  </a:lnTo>
                  <a:lnTo>
                    <a:pt x="449" y="32"/>
                  </a:lnTo>
                  <a:lnTo>
                    <a:pt x="444" y="28"/>
                  </a:lnTo>
                  <a:lnTo>
                    <a:pt x="438" y="25"/>
                  </a:lnTo>
                  <a:lnTo>
                    <a:pt x="430" y="23"/>
                  </a:lnTo>
                  <a:lnTo>
                    <a:pt x="422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5" y="0"/>
                  </a:lnTo>
                  <a:lnTo>
                    <a:pt x="645" y="17"/>
                  </a:lnTo>
                  <a:lnTo>
                    <a:pt x="631" y="18"/>
                  </a:lnTo>
                  <a:lnTo>
                    <a:pt x="619" y="19"/>
                  </a:lnTo>
                  <a:lnTo>
                    <a:pt x="608" y="21"/>
                  </a:lnTo>
                  <a:lnTo>
                    <a:pt x="598" y="23"/>
                  </a:lnTo>
                  <a:lnTo>
                    <a:pt x="589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89" y="598"/>
                  </a:lnTo>
                  <a:lnTo>
                    <a:pt x="598" y="600"/>
                  </a:lnTo>
                  <a:lnTo>
                    <a:pt x="608" y="602"/>
                  </a:lnTo>
                  <a:lnTo>
                    <a:pt x="619" y="604"/>
                  </a:lnTo>
                  <a:lnTo>
                    <a:pt x="631" y="605"/>
                  </a:lnTo>
                  <a:lnTo>
                    <a:pt x="645" y="606"/>
                  </a:lnTo>
                  <a:lnTo>
                    <a:pt x="645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4" y="600"/>
                  </a:lnTo>
                  <a:lnTo>
                    <a:pt x="433" y="598"/>
                  </a:lnTo>
                  <a:lnTo>
                    <a:pt x="440" y="595"/>
                  </a:lnTo>
                  <a:lnTo>
                    <a:pt x="446" y="591"/>
                  </a:lnTo>
                  <a:lnTo>
                    <a:pt x="451" y="587"/>
                  </a:lnTo>
                  <a:lnTo>
                    <a:pt x="455" y="582"/>
                  </a:lnTo>
                  <a:lnTo>
                    <a:pt x="458" y="576"/>
                  </a:lnTo>
                  <a:lnTo>
                    <a:pt x="461" y="568"/>
                  </a:lnTo>
                  <a:lnTo>
                    <a:pt x="463" y="559"/>
                  </a:lnTo>
                  <a:lnTo>
                    <a:pt x="465" y="549"/>
                  </a:lnTo>
                  <a:lnTo>
                    <a:pt x="466" y="537"/>
                  </a:lnTo>
                  <a:lnTo>
                    <a:pt x="467" y="524"/>
                  </a:lnTo>
                  <a:lnTo>
                    <a:pt x="467" y="509"/>
                  </a:lnTo>
                  <a:lnTo>
                    <a:pt x="467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8" y="605"/>
                  </a:lnTo>
                  <a:lnTo>
                    <a:pt x="269" y="606"/>
                  </a:lnTo>
                  <a:lnTo>
                    <a:pt x="26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4" y="587"/>
                  </a:lnTo>
                  <a:lnTo>
                    <a:pt x="78" y="583"/>
                  </a:lnTo>
                  <a:lnTo>
                    <a:pt x="81" y="576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09"/>
                  </a:lnTo>
                  <a:lnTo>
                    <a:pt x="90" y="113"/>
                  </a:lnTo>
                  <a:lnTo>
                    <a:pt x="90" y="98"/>
                  </a:lnTo>
                  <a:lnTo>
                    <a:pt x="89" y="85"/>
                  </a:lnTo>
                  <a:lnTo>
                    <a:pt x="88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4" y="35"/>
                  </a:lnTo>
                  <a:lnTo>
                    <a:pt x="69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9" y="0"/>
                  </a:lnTo>
                  <a:lnTo>
                    <a:pt x="269" y="17"/>
                  </a:lnTo>
                  <a:lnTo>
                    <a:pt x="255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2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7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999" y="1163"/>
              <a:ext cx="129" cy="125"/>
            </a:xfrm>
            <a:custGeom>
              <a:avLst/>
              <a:gdLst>
                <a:gd name="T0" fmla="*/ 467 w 644"/>
                <a:gd name="T1" fmla="*/ 110 h 623"/>
                <a:gd name="T2" fmla="*/ 464 w 644"/>
                <a:gd name="T3" fmla="*/ 57 h 623"/>
                <a:gd name="T4" fmla="*/ 454 w 644"/>
                <a:gd name="T5" fmla="*/ 37 h 623"/>
                <a:gd name="T6" fmla="*/ 432 w 644"/>
                <a:gd name="T7" fmla="*/ 23 h 623"/>
                <a:gd name="T8" fmla="*/ 400 w 644"/>
                <a:gd name="T9" fmla="*/ 17 h 623"/>
                <a:gd name="T10" fmla="*/ 644 w 644"/>
                <a:gd name="T11" fmla="*/ 0 h 623"/>
                <a:gd name="T12" fmla="*/ 612 w 644"/>
                <a:gd name="T13" fmla="*/ 18 h 623"/>
                <a:gd name="T14" fmla="*/ 581 w 644"/>
                <a:gd name="T15" fmla="*/ 28 h 623"/>
                <a:gd name="T16" fmla="*/ 563 w 644"/>
                <a:gd name="T17" fmla="*/ 43 h 623"/>
                <a:gd name="T18" fmla="*/ 556 w 644"/>
                <a:gd name="T19" fmla="*/ 72 h 623"/>
                <a:gd name="T20" fmla="*/ 555 w 644"/>
                <a:gd name="T21" fmla="*/ 512 h 623"/>
                <a:gd name="T22" fmla="*/ 558 w 644"/>
                <a:gd name="T23" fmla="*/ 566 h 623"/>
                <a:gd name="T24" fmla="*/ 569 w 644"/>
                <a:gd name="T25" fmla="*/ 586 h 623"/>
                <a:gd name="T26" fmla="*/ 591 w 644"/>
                <a:gd name="T27" fmla="*/ 599 h 623"/>
                <a:gd name="T28" fmla="*/ 622 w 644"/>
                <a:gd name="T29" fmla="*/ 606 h 623"/>
                <a:gd name="T30" fmla="*/ 378 w 644"/>
                <a:gd name="T31" fmla="*/ 623 h 623"/>
                <a:gd name="T32" fmla="*/ 410 w 644"/>
                <a:gd name="T33" fmla="*/ 605 h 623"/>
                <a:gd name="T34" fmla="*/ 433 w 644"/>
                <a:gd name="T35" fmla="*/ 600 h 623"/>
                <a:gd name="T36" fmla="*/ 451 w 644"/>
                <a:gd name="T37" fmla="*/ 589 h 623"/>
                <a:gd name="T38" fmla="*/ 461 w 644"/>
                <a:gd name="T39" fmla="*/ 573 h 623"/>
                <a:gd name="T40" fmla="*/ 466 w 644"/>
                <a:gd name="T41" fmla="*/ 538 h 623"/>
                <a:gd name="T42" fmla="*/ 177 w 644"/>
                <a:gd name="T43" fmla="*/ 322 h 623"/>
                <a:gd name="T44" fmla="*/ 179 w 644"/>
                <a:gd name="T45" fmla="*/ 552 h 623"/>
                <a:gd name="T46" fmla="*/ 186 w 644"/>
                <a:gd name="T47" fmla="*/ 581 h 623"/>
                <a:gd name="T48" fmla="*/ 203 w 644"/>
                <a:gd name="T49" fmla="*/ 595 h 623"/>
                <a:gd name="T50" fmla="*/ 234 w 644"/>
                <a:gd name="T51" fmla="*/ 605 h 623"/>
                <a:gd name="T52" fmla="*/ 267 w 644"/>
                <a:gd name="T53" fmla="*/ 623 h 623"/>
                <a:gd name="T54" fmla="*/ 22 w 644"/>
                <a:gd name="T55" fmla="*/ 606 h 623"/>
                <a:gd name="T56" fmla="*/ 49 w 644"/>
                <a:gd name="T57" fmla="*/ 603 h 623"/>
                <a:gd name="T58" fmla="*/ 69 w 644"/>
                <a:gd name="T59" fmla="*/ 593 h 623"/>
                <a:gd name="T60" fmla="*/ 81 w 644"/>
                <a:gd name="T61" fmla="*/ 579 h 623"/>
                <a:gd name="T62" fmla="*/ 87 w 644"/>
                <a:gd name="T63" fmla="*/ 558 h 623"/>
                <a:gd name="T64" fmla="*/ 90 w 644"/>
                <a:gd name="T65" fmla="*/ 110 h 623"/>
                <a:gd name="T66" fmla="*/ 86 w 644"/>
                <a:gd name="T67" fmla="*/ 57 h 623"/>
                <a:gd name="T68" fmla="*/ 77 w 644"/>
                <a:gd name="T69" fmla="*/ 37 h 623"/>
                <a:gd name="T70" fmla="*/ 55 w 644"/>
                <a:gd name="T71" fmla="*/ 23 h 623"/>
                <a:gd name="T72" fmla="*/ 22 w 644"/>
                <a:gd name="T73" fmla="*/ 17 h 623"/>
                <a:gd name="T74" fmla="*/ 267 w 644"/>
                <a:gd name="T75" fmla="*/ 0 h 623"/>
                <a:gd name="T76" fmla="*/ 234 w 644"/>
                <a:gd name="T77" fmla="*/ 18 h 623"/>
                <a:gd name="T78" fmla="*/ 203 w 644"/>
                <a:gd name="T79" fmla="*/ 28 h 623"/>
                <a:gd name="T80" fmla="*/ 186 w 644"/>
                <a:gd name="T81" fmla="*/ 43 h 623"/>
                <a:gd name="T82" fmla="*/ 179 w 644"/>
                <a:gd name="T83" fmla="*/ 72 h 623"/>
                <a:gd name="T84" fmla="*/ 177 w 644"/>
                <a:gd name="T85" fmla="*/ 28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3">
                  <a:moveTo>
                    <a:pt x="177" y="288"/>
                  </a:moveTo>
                  <a:lnTo>
                    <a:pt x="467" y="288"/>
                  </a:lnTo>
                  <a:lnTo>
                    <a:pt x="467" y="110"/>
                  </a:lnTo>
                  <a:lnTo>
                    <a:pt x="467" y="88"/>
                  </a:lnTo>
                  <a:lnTo>
                    <a:pt x="466" y="71"/>
                  </a:lnTo>
                  <a:lnTo>
                    <a:pt x="464" y="57"/>
                  </a:lnTo>
                  <a:lnTo>
                    <a:pt x="461" y="48"/>
                  </a:lnTo>
                  <a:lnTo>
                    <a:pt x="458" y="42"/>
                  </a:lnTo>
                  <a:lnTo>
                    <a:pt x="454" y="37"/>
                  </a:lnTo>
                  <a:lnTo>
                    <a:pt x="449" y="32"/>
                  </a:lnTo>
                  <a:lnTo>
                    <a:pt x="442" y="28"/>
                  </a:lnTo>
                  <a:lnTo>
                    <a:pt x="432" y="23"/>
                  </a:lnTo>
                  <a:lnTo>
                    <a:pt x="422" y="20"/>
                  </a:lnTo>
                  <a:lnTo>
                    <a:pt x="411" y="18"/>
                  </a:lnTo>
                  <a:lnTo>
                    <a:pt x="400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2" y="18"/>
                  </a:lnTo>
                  <a:lnTo>
                    <a:pt x="601" y="20"/>
                  </a:lnTo>
                  <a:lnTo>
                    <a:pt x="591" y="23"/>
                  </a:lnTo>
                  <a:lnTo>
                    <a:pt x="581" y="28"/>
                  </a:lnTo>
                  <a:lnTo>
                    <a:pt x="574" y="32"/>
                  </a:lnTo>
                  <a:lnTo>
                    <a:pt x="569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0"/>
                  </a:lnTo>
                  <a:lnTo>
                    <a:pt x="555" y="512"/>
                  </a:lnTo>
                  <a:lnTo>
                    <a:pt x="555" y="534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9" y="586"/>
                  </a:lnTo>
                  <a:lnTo>
                    <a:pt x="574" y="590"/>
                  </a:lnTo>
                  <a:lnTo>
                    <a:pt x="581" y="595"/>
                  </a:lnTo>
                  <a:lnTo>
                    <a:pt x="591" y="599"/>
                  </a:lnTo>
                  <a:lnTo>
                    <a:pt x="601" y="603"/>
                  </a:lnTo>
                  <a:lnTo>
                    <a:pt x="612" y="605"/>
                  </a:lnTo>
                  <a:lnTo>
                    <a:pt x="622" y="606"/>
                  </a:lnTo>
                  <a:lnTo>
                    <a:pt x="644" y="606"/>
                  </a:lnTo>
                  <a:lnTo>
                    <a:pt x="644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400" y="606"/>
                  </a:lnTo>
                  <a:lnTo>
                    <a:pt x="410" y="605"/>
                  </a:lnTo>
                  <a:lnTo>
                    <a:pt x="418" y="604"/>
                  </a:lnTo>
                  <a:lnTo>
                    <a:pt x="426" y="603"/>
                  </a:lnTo>
                  <a:lnTo>
                    <a:pt x="433" y="600"/>
                  </a:lnTo>
                  <a:lnTo>
                    <a:pt x="440" y="597"/>
                  </a:lnTo>
                  <a:lnTo>
                    <a:pt x="446" y="593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3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2"/>
                  </a:lnTo>
                  <a:lnTo>
                    <a:pt x="467" y="322"/>
                  </a:lnTo>
                  <a:lnTo>
                    <a:pt x="177" y="322"/>
                  </a:lnTo>
                  <a:lnTo>
                    <a:pt x="177" y="512"/>
                  </a:lnTo>
                  <a:lnTo>
                    <a:pt x="178" y="534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5"/>
                  </a:lnTo>
                  <a:lnTo>
                    <a:pt x="213" y="599"/>
                  </a:lnTo>
                  <a:lnTo>
                    <a:pt x="224" y="603"/>
                  </a:lnTo>
                  <a:lnTo>
                    <a:pt x="234" y="605"/>
                  </a:lnTo>
                  <a:lnTo>
                    <a:pt x="245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3"/>
                  </a:lnTo>
                  <a:lnTo>
                    <a:pt x="56" y="600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9"/>
                  </a:lnTo>
                  <a:lnTo>
                    <a:pt x="79" y="583"/>
                  </a:lnTo>
                  <a:lnTo>
                    <a:pt x="81" y="579"/>
                  </a:lnTo>
                  <a:lnTo>
                    <a:pt x="83" y="573"/>
                  </a:lnTo>
                  <a:lnTo>
                    <a:pt x="85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2"/>
                  </a:lnTo>
                  <a:lnTo>
                    <a:pt x="90" y="110"/>
                  </a:lnTo>
                  <a:lnTo>
                    <a:pt x="89" y="88"/>
                  </a:lnTo>
                  <a:lnTo>
                    <a:pt x="88" y="71"/>
                  </a:lnTo>
                  <a:lnTo>
                    <a:pt x="86" y="57"/>
                  </a:lnTo>
                  <a:lnTo>
                    <a:pt x="84" y="48"/>
                  </a:lnTo>
                  <a:lnTo>
                    <a:pt x="81" y="42"/>
                  </a:lnTo>
                  <a:lnTo>
                    <a:pt x="77" y="37"/>
                  </a:lnTo>
                  <a:lnTo>
                    <a:pt x="71" y="32"/>
                  </a:lnTo>
                  <a:lnTo>
                    <a:pt x="65" y="28"/>
                  </a:lnTo>
                  <a:lnTo>
                    <a:pt x="55" y="23"/>
                  </a:lnTo>
                  <a:lnTo>
                    <a:pt x="44" y="20"/>
                  </a:lnTo>
                  <a:lnTo>
                    <a:pt x="34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5" y="17"/>
                  </a:lnTo>
                  <a:lnTo>
                    <a:pt x="234" y="18"/>
                  </a:lnTo>
                  <a:lnTo>
                    <a:pt x="224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0"/>
                  </a:lnTo>
                  <a:lnTo>
                    <a:pt x="17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2135" y="1163"/>
              <a:ext cx="129" cy="125"/>
            </a:xfrm>
            <a:custGeom>
              <a:avLst/>
              <a:gdLst>
                <a:gd name="T0" fmla="*/ 467 w 646"/>
                <a:gd name="T1" fmla="*/ 77 h 623"/>
                <a:gd name="T2" fmla="*/ 461 w 646"/>
                <a:gd name="T3" fmla="*/ 49 h 623"/>
                <a:gd name="T4" fmla="*/ 450 w 646"/>
                <a:gd name="T5" fmla="*/ 32 h 623"/>
                <a:gd name="T6" fmla="*/ 431 w 646"/>
                <a:gd name="T7" fmla="*/ 23 h 623"/>
                <a:gd name="T8" fmla="*/ 401 w 646"/>
                <a:gd name="T9" fmla="*/ 18 h 623"/>
                <a:gd name="T10" fmla="*/ 376 w 646"/>
                <a:gd name="T11" fmla="*/ 0 h 623"/>
                <a:gd name="T12" fmla="*/ 633 w 646"/>
                <a:gd name="T13" fmla="*/ 18 h 623"/>
                <a:gd name="T14" fmla="*/ 598 w 646"/>
                <a:gd name="T15" fmla="*/ 23 h 623"/>
                <a:gd name="T16" fmla="*/ 576 w 646"/>
                <a:gd name="T17" fmla="*/ 31 h 623"/>
                <a:gd name="T18" fmla="*/ 565 w 646"/>
                <a:gd name="T19" fmla="*/ 46 h 623"/>
                <a:gd name="T20" fmla="*/ 558 w 646"/>
                <a:gd name="T21" fmla="*/ 73 h 623"/>
                <a:gd name="T22" fmla="*/ 556 w 646"/>
                <a:gd name="T23" fmla="*/ 113 h 623"/>
                <a:gd name="T24" fmla="*/ 557 w 646"/>
                <a:gd name="T25" fmla="*/ 538 h 623"/>
                <a:gd name="T26" fmla="*/ 562 w 646"/>
                <a:gd name="T27" fmla="*/ 569 h 623"/>
                <a:gd name="T28" fmla="*/ 572 w 646"/>
                <a:gd name="T29" fmla="*/ 587 h 623"/>
                <a:gd name="T30" fmla="*/ 590 w 646"/>
                <a:gd name="T31" fmla="*/ 598 h 623"/>
                <a:gd name="T32" fmla="*/ 620 w 646"/>
                <a:gd name="T33" fmla="*/ 604 h 623"/>
                <a:gd name="T34" fmla="*/ 646 w 646"/>
                <a:gd name="T35" fmla="*/ 623 h 623"/>
                <a:gd name="T36" fmla="*/ 390 w 646"/>
                <a:gd name="T37" fmla="*/ 605 h 623"/>
                <a:gd name="T38" fmla="*/ 425 w 646"/>
                <a:gd name="T39" fmla="*/ 600 h 623"/>
                <a:gd name="T40" fmla="*/ 447 w 646"/>
                <a:gd name="T41" fmla="*/ 591 h 623"/>
                <a:gd name="T42" fmla="*/ 459 w 646"/>
                <a:gd name="T43" fmla="*/ 576 h 623"/>
                <a:gd name="T44" fmla="*/ 466 w 646"/>
                <a:gd name="T45" fmla="*/ 549 h 623"/>
                <a:gd name="T46" fmla="*/ 468 w 646"/>
                <a:gd name="T47" fmla="*/ 509 h 623"/>
                <a:gd name="T48" fmla="*/ 179 w 646"/>
                <a:gd name="T49" fmla="*/ 541 h 623"/>
                <a:gd name="T50" fmla="*/ 184 w 646"/>
                <a:gd name="T51" fmla="*/ 576 h 623"/>
                <a:gd name="T52" fmla="*/ 198 w 646"/>
                <a:gd name="T53" fmla="*/ 593 h 623"/>
                <a:gd name="T54" fmla="*/ 231 w 646"/>
                <a:gd name="T55" fmla="*/ 603 h 623"/>
                <a:gd name="T56" fmla="*/ 270 w 646"/>
                <a:gd name="T57" fmla="*/ 623 h 623"/>
                <a:gd name="T58" fmla="*/ 14 w 646"/>
                <a:gd name="T59" fmla="*/ 605 h 623"/>
                <a:gd name="T60" fmla="*/ 48 w 646"/>
                <a:gd name="T61" fmla="*/ 600 h 623"/>
                <a:gd name="T62" fmla="*/ 70 w 646"/>
                <a:gd name="T63" fmla="*/ 591 h 623"/>
                <a:gd name="T64" fmla="*/ 82 w 646"/>
                <a:gd name="T65" fmla="*/ 576 h 623"/>
                <a:gd name="T66" fmla="*/ 89 w 646"/>
                <a:gd name="T67" fmla="*/ 549 h 623"/>
                <a:gd name="T68" fmla="*/ 91 w 646"/>
                <a:gd name="T69" fmla="*/ 509 h 623"/>
                <a:gd name="T70" fmla="*/ 90 w 646"/>
                <a:gd name="T71" fmla="*/ 85 h 623"/>
                <a:gd name="T72" fmla="*/ 85 w 646"/>
                <a:gd name="T73" fmla="*/ 54 h 623"/>
                <a:gd name="T74" fmla="*/ 75 w 646"/>
                <a:gd name="T75" fmla="*/ 35 h 623"/>
                <a:gd name="T76" fmla="*/ 56 w 646"/>
                <a:gd name="T77" fmla="*/ 25 h 623"/>
                <a:gd name="T78" fmla="*/ 27 w 646"/>
                <a:gd name="T79" fmla="*/ 19 h 623"/>
                <a:gd name="T80" fmla="*/ 0 w 646"/>
                <a:gd name="T81" fmla="*/ 0 h 623"/>
                <a:gd name="T82" fmla="*/ 256 w 646"/>
                <a:gd name="T83" fmla="*/ 18 h 623"/>
                <a:gd name="T84" fmla="*/ 221 w 646"/>
                <a:gd name="T85" fmla="*/ 23 h 623"/>
                <a:gd name="T86" fmla="*/ 199 w 646"/>
                <a:gd name="T87" fmla="*/ 31 h 623"/>
                <a:gd name="T88" fmla="*/ 188 w 646"/>
                <a:gd name="T89" fmla="*/ 46 h 623"/>
                <a:gd name="T90" fmla="*/ 181 w 646"/>
                <a:gd name="T91" fmla="*/ 73 h 623"/>
                <a:gd name="T92" fmla="*/ 179 w 646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6" h="623">
                  <a:moveTo>
                    <a:pt x="468" y="103"/>
                  </a:moveTo>
                  <a:lnTo>
                    <a:pt x="468" y="89"/>
                  </a:lnTo>
                  <a:lnTo>
                    <a:pt x="467" y="77"/>
                  </a:lnTo>
                  <a:lnTo>
                    <a:pt x="466" y="66"/>
                  </a:lnTo>
                  <a:lnTo>
                    <a:pt x="464" y="57"/>
                  </a:lnTo>
                  <a:lnTo>
                    <a:pt x="461" y="49"/>
                  </a:lnTo>
                  <a:lnTo>
                    <a:pt x="458" y="42"/>
                  </a:lnTo>
                  <a:lnTo>
                    <a:pt x="454" y="36"/>
                  </a:lnTo>
                  <a:lnTo>
                    <a:pt x="450" y="32"/>
                  </a:lnTo>
                  <a:lnTo>
                    <a:pt x="445" y="28"/>
                  </a:lnTo>
                  <a:lnTo>
                    <a:pt x="439" y="25"/>
                  </a:lnTo>
                  <a:lnTo>
                    <a:pt x="431" y="23"/>
                  </a:lnTo>
                  <a:lnTo>
                    <a:pt x="423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6" y="0"/>
                  </a:lnTo>
                  <a:lnTo>
                    <a:pt x="646" y="17"/>
                  </a:lnTo>
                  <a:lnTo>
                    <a:pt x="633" y="18"/>
                  </a:lnTo>
                  <a:lnTo>
                    <a:pt x="620" y="19"/>
                  </a:lnTo>
                  <a:lnTo>
                    <a:pt x="609" y="21"/>
                  </a:lnTo>
                  <a:lnTo>
                    <a:pt x="598" y="23"/>
                  </a:lnTo>
                  <a:lnTo>
                    <a:pt x="590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90" y="598"/>
                  </a:lnTo>
                  <a:lnTo>
                    <a:pt x="598" y="600"/>
                  </a:lnTo>
                  <a:lnTo>
                    <a:pt x="609" y="602"/>
                  </a:lnTo>
                  <a:lnTo>
                    <a:pt x="620" y="604"/>
                  </a:lnTo>
                  <a:lnTo>
                    <a:pt x="633" y="605"/>
                  </a:lnTo>
                  <a:lnTo>
                    <a:pt x="646" y="606"/>
                  </a:lnTo>
                  <a:lnTo>
                    <a:pt x="646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5" y="600"/>
                  </a:lnTo>
                  <a:lnTo>
                    <a:pt x="434" y="598"/>
                  </a:lnTo>
                  <a:lnTo>
                    <a:pt x="441" y="595"/>
                  </a:lnTo>
                  <a:lnTo>
                    <a:pt x="447" y="591"/>
                  </a:lnTo>
                  <a:lnTo>
                    <a:pt x="452" y="587"/>
                  </a:lnTo>
                  <a:lnTo>
                    <a:pt x="456" y="582"/>
                  </a:lnTo>
                  <a:lnTo>
                    <a:pt x="459" y="576"/>
                  </a:lnTo>
                  <a:lnTo>
                    <a:pt x="462" y="568"/>
                  </a:lnTo>
                  <a:lnTo>
                    <a:pt x="464" y="559"/>
                  </a:lnTo>
                  <a:lnTo>
                    <a:pt x="466" y="549"/>
                  </a:lnTo>
                  <a:lnTo>
                    <a:pt x="467" y="537"/>
                  </a:lnTo>
                  <a:lnTo>
                    <a:pt x="468" y="524"/>
                  </a:lnTo>
                  <a:lnTo>
                    <a:pt x="468" y="509"/>
                  </a:lnTo>
                  <a:lnTo>
                    <a:pt x="468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9" y="605"/>
                  </a:lnTo>
                  <a:lnTo>
                    <a:pt x="270" y="606"/>
                  </a:lnTo>
                  <a:lnTo>
                    <a:pt x="270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5" y="587"/>
                  </a:lnTo>
                  <a:lnTo>
                    <a:pt x="79" y="583"/>
                  </a:lnTo>
                  <a:lnTo>
                    <a:pt x="82" y="576"/>
                  </a:lnTo>
                  <a:lnTo>
                    <a:pt x="85" y="569"/>
                  </a:lnTo>
                  <a:lnTo>
                    <a:pt x="87" y="560"/>
                  </a:lnTo>
                  <a:lnTo>
                    <a:pt x="89" y="549"/>
                  </a:lnTo>
                  <a:lnTo>
                    <a:pt x="90" y="538"/>
                  </a:lnTo>
                  <a:lnTo>
                    <a:pt x="91" y="524"/>
                  </a:lnTo>
                  <a:lnTo>
                    <a:pt x="91" y="509"/>
                  </a:lnTo>
                  <a:lnTo>
                    <a:pt x="91" y="113"/>
                  </a:lnTo>
                  <a:lnTo>
                    <a:pt x="91" y="98"/>
                  </a:lnTo>
                  <a:lnTo>
                    <a:pt x="90" y="85"/>
                  </a:lnTo>
                  <a:lnTo>
                    <a:pt x="89" y="7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2" y="46"/>
                  </a:lnTo>
                  <a:lnTo>
                    <a:pt x="79" y="40"/>
                  </a:lnTo>
                  <a:lnTo>
                    <a:pt x="75" y="35"/>
                  </a:lnTo>
                  <a:lnTo>
                    <a:pt x="70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17"/>
                  </a:lnTo>
                  <a:lnTo>
                    <a:pt x="256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3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8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2275" y="1161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7 h 651"/>
                <a:gd name="T4" fmla="*/ 476 w 561"/>
                <a:gd name="T5" fmla="*/ 99 h 651"/>
                <a:gd name="T6" fmla="*/ 437 w 561"/>
                <a:gd name="T7" fmla="*/ 65 h 651"/>
                <a:gd name="T8" fmla="*/ 393 w 561"/>
                <a:gd name="T9" fmla="*/ 43 h 651"/>
                <a:gd name="T10" fmla="*/ 343 w 561"/>
                <a:gd name="T11" fmla="*/ 33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2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0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4 h 651"/>
                <a:gd name="T36" fmla="*/ 188 w 561"/>
                <a:gd name="T37" fmla="*/ 559 h 651"/>
                <a:gd name="T38" fmla="*/ 227 w 561"/>
                <a:gd name="T39" fmla="*/ 585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0 h 651"/>
                <a:gd name="T48" fmla="*/ 445 w 561"/>
                <a:gd name="T49" fmla="*/ 585 h 651"/>
                <a:gd name="T50" fmla="*/ 481 w 561"/>
                <a:gd name="T51" fmla="*/ 558 h 651"/>
                <a:gd name="T52" fmla="*/ 520 w 561"/>
                <a:gd name="T53" fmla="*/ 516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0 h 651"/>
                <a:gd name="T60" fmla="*/ 435 w 561"/>
                <a:gd name="T61" fmla="*/ 621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5 w 561"/>
                <a:gd name="T77" fmla="*/ 525 h 651"/>
                <a:gd name="T78" fmla="*/ 35 w 561"/>
                <a:gd name="T79" fmla="*/ 491 h 651"/>
                <a:gd name="T80" fmla="*/ 20 w 561"/>
                <a:gd name="T81" fmla="*/ 455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4 h 651"/>
                <a:gd name="T88" fmla="*/ 6 w 561"/>
                <a:gd name="T89" fmla="*/ 267 h 651"/>
                <a:gd name="T90" fmla="*/ 23 w 561"/>
                <a:gd name="T91" fmla="*/ 204 h 651"/>
                <a:gd name="T92" fmla="*/ 52 w 561"/>
                <a:gd name="T93" fmla="*/ 144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3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7 w 561"/>
                <a:gd name="T107" fmla="*/ 18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7"/>
                  </a:lnTo>
                  <a:lnTo>
                    <a:pt x="498" y="129"/>
                  </a:lnTo>
                  <a:lnTo>
                    <a:pt x="488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4"/>
                  </a:lnTo>
                  <a:lnTo>
                    <a:pt x="437" y="65"/>
                  </a:lnTo>
                  <a:lnTo>
                    <a:pt x="423" y="56"/>
                  </a:lnTo>
                  <a:lnTo>
                    <a:pt x="408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5"/>
                  </a:lnTo>
                  <a:lnTo>
                    <a:pt x="343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1" y="45"/>
                  </a:lnTo>
                  <a:lnTo>
                    <a:pt x="238" y="50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8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0"/>
                  </a:lnTo>
                  <a:lnTo>
                    <a:pt x="105" y="335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7" y="585"/>
                  </a:lnTo>
                  <a:lnTo>
                    <a:pt x="241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8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3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5" y="585"/>
                  </a:lnTo>
                  <a:lnTo>
                    <a:pt x="457" y="577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20" y="516"/>
                  </a:lnTo>
                  <a:lnTo>
                    <a:pt x="533" y="500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0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2" y="612"/>
                  </a:lnTo>
                  <a:lnTo>
                    <a:pt x="435" y="621"/>
                  </a:lnTo>
                  <a:lnTo>
                    <a:pt x="419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5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7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6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2" y="503"/>
                  </a:lnTo>
                  <a:lnTo>
                    <a:pt x="35" y="491"/>
                  </a:lnTo>
                  <a:lnTo>
                    <a:pt x="30" y="479"/>
                  </a:lnTo>
                  <a:lnTo>
                    <a:pt x="25" y="468"/>
                  </a:lnTo>
                  <a:lnTo>
                    <a:pt x="20" y="455"/>
                  </a:lnTo>
                  <a:lnTo>
                    <a:pt x="16" y="443"/>
                  </a:lnTo>
                  <a:lnTo>
                    <a:pt x="12" y="430"/>
                  </a:lnTo>
                  <a:lnTo>
                    <a:pt x="9" y="418"/>
                  </a:lnTo>
                  <a:lnTo>
                    <a:pt x="6" y="404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1" y="311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3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4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7" y="18"/>
                  </a:lnTo>
                  <a:lnTo>
                    <a:pt x="433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2"/>
                  </a:lnTo>
                  <a:lnTo>
                    <a:pt x="490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7"/>
                  </a:lnTo>
                  <a:lnTo>
                    <a:pt x="510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2399" y="1163"/>
              <a:ext cx="104" cy="125"/>
            </a:xfrm>
            <a:custGeom>
              <a:avLst/>
              <a:gdLst>
                <a:gd name="T0" fmla="*/ 521 w 521"/>
                <a:gd name="T1" fmla="*/ 146 h 623"/>
                <a:gd name="T2" fmla="*/ 501 w 521"/>
                <a:gd name="T3" fmla="*/ 128 h 623"/>
                <a:gd name="T4" fmla="*/ 494 w 521"/>
                <a:gd name="T5" fmla="*/ 100 h 623"/>
                <a:gd name="T6" fmla="*/ 483 w 521"/>
                <a:gd name="T7" fmla="*/ 78 h 623"/>
                <a:gd name="T8" fmla="*/ 469 w 521"/>
                <a:gd name="T9" fmla="*/ 63 h 623"/>
                <a:gd name="T10" fmla="*/ 458 w 521"/>
                <a:gd name="T11" fmla="*/ 55 h 623"/>
                <a:gd name="T12" fmla="*/ 446 w 521"/>
                <a:gd name="T13" fmla="*/ 49 h 623"/>
                <a:gd name="T14" fmla="*/ 433 w 521"/>
                <a:gd name="T15" fmla="*/ 44 h 623"/>
                <a:gd name="T16" fmla="*/ 409 w 521"/>
                <a:gd name="T17" fmla="*/ 40 h 623"/>
                <a:gd name="T18" fmla="*/ 302 w 521"/>
                <a:gd name="T19" fmla="*/ 39 h 623"/>
                <a:gd name="T20" fmla="*/ 303 w 521"/>
                <a:gd name="T21" fmla="*/ 541 h 623"/>
                <a:gd name="T22" fmla="*/ 307 w 521"/>
                <a:gd name="T23" fmla="*/ 570 h 623"/>
                <a:gd name="T24" fmla="*/ 312 w 521"/>
                <a:gd name="T25" fmla="*/ 582 h 623"/>
                <a:gd name="T26" fmla="*/ 319 w 521"/>
                <a:gd name="T27" fmla="*/ 591 h 623"/>
                <a:gd name="T28" fmla="*/ 330 w 521"/>
                <a:gd name="T29" fmla="*/ 598 h 623"/>
                <a:gd name="T30" fmla="*/ 344 w 521"/>
                <a:gd name="T31" fmla="*/ 603 h 623"/>
                <a:gd name="T32" fmla="*/ 360 w 521"/>
                <a:gd name="T33" fmla="*/ 605 h 623"/>
                <a:gd name="T34" fmla="*/ 391 w 521"/>
                <a:gd name="T35" fmla="*/ 606 h 623"/>
                <a:gd name="T36" fmla="*/ 126 w 521"/>
                <a:gd name="T37" fmla="*/ 623 h 623"/>
                <a:gd name="T38" fmla="*/ 148 w 521"/>
                <a:gd name="T39" fmla="*/ 606 h 623"/>
                <a:gd name="T40" fmla="*/ 166 w 521"/>
                <a:gd name="T41" fmla="*/ 604 h 623"/>
                <a:gd name="T42" fmla="*/ 183 w 521"/>
                <a:gd name="T43" fmla="*/ 600 h 623"/>
                <a:gd name="T44" fmla="*/ 195 w 521"/>
                <a:gd name="T45" fmla="*/ 592 h 623"/>
                <a:gd name="T46" fmla="*/ 205 w 521"/>
                <a:gd name="T47" fmla="*/ 582 h 623"/>
                <a:gd name="T48" fmla="*/ 209 w 521"/>
                <a:gd name="T49" fmla="*/ 572 h 623"/>
                <a:gd name="T50" fmla="*/ 212 w 521"/>
                <a:gd name="T51" fmla="*/ 558 h 623"/>
                <a:gd name="T52" fmla="*/ 215 w 521"/>
                <a:gd name="T53" fmla="*/ 515 h 623"/>
                <a:gd name="T54" fmla="*/ 139 w 521"/>
                <a:gd name="T55" fmla="*/ 39 h 623"/>
                <a:gd name="T56" fmla="*/ 102 w 521"/>
                <a:gd name="T57" fmla="*/ 41 h 623"/>
                <a:gd name="T58" fmla="*/ 78 w 521"/>
                <a:gd name="T59" fmla="*/ 45 h 623"/>
                <a:gd name="T60" fmla="*/ 66 w 521"/>
                <a:gd name="T61" fmla="*/ 51 h 623"/>
                <a:gd name="T62" fmla="*/ 56 w 521"/>
                <a:gd name="T63" fmla="*/ 58 h 623"/>
                <a:gd name="T64" fmla="*/ 37 w 521"/>
                <a:gd name="T65" fmla="*/ 79 h 623"/>
                <a:gd name="T66" fmla="*/ 29 w 521"/>
                <a:gd name="T67" fmla="*/ 92 h 623"/>
                <a:gd name="T68" fmla="*/ 24 w 521"/>
                <a:gd name="T69" fmla="*/ 108 h 623"/>
                <a:gd name="T70" fmla="*/ 19 w 521"/>
                <a:gd name="T71" fmla="*/ 125 h 623"/>
                <a:gd name="T72" fmla="*/ 17 w 521"/>
                <a:gd name="T73" fmla="*/ 146 h 623"/>
                <a:gd name="T74" fmla="*/ 7 w 521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1" h="623">
                  <a:moveTo>
                    <a:pt x="514" y="0"/>
                  </a:moveTo>
                  <a:lnTo>
                    <a:pt x="521" y="146"/>
                  </a:lnTo>
                  <a:lnTo>
                    <a:pt x="504" y="146"/>
                  </a:lnTo>
                  <a:lnTo>
                    <a:pt x="501" y="128"/>
                  </a:lnTo>
                  <a:lnTo>
                    <a:pt x="498" y="113"/>
                  </a:lnTo>
                  <a:lnTo>
                    <a:pt x="494" y="100"/>
                  </a:lnTo>
                  <a:lnTo>
                    <a:pt x="490" y="91"/>
                  </a:lnTo>
                  <a:lnTo>
                    <a:pt x="483" y="78"/>
                  </a:lnTo>
                  <a:lnTo>
                    <a:pt x="474" y="68"/>
                  </a:lnTo>
                  <a:lnTo>
                    <a:pt x="469" y="63"/>
                  </a:lnTo>
                  <a:lnTo>
                    <a:pt x="464" y="59"/>
                  </a:lnTo>
                  <a:lnTo>
                    <a:pt x="458" y="55"/>
                  </a:lnTo>
                  <a:lnTo>
                    <a:pt x="453" y="52"/>
                  </a:lnTo>
                  <a:lnTo>
                    <a:pt x="446" y="49"/>
                  </a:lnTo>
                  <a:lnTo>
                    <a:pt x="440" y="46"/>
                  </a:lnTo>
                  <a:lnTo>
                    <a:pt x="433" y="44"/>
                  </a:lnTo>
                  <a:lnTo>
                    <a:pt x="425" y="42"/>
                  </a:lnTo>
                  <a:lnTo>
                    <a:pt x="409" y="40"/>
                  </a:lnTo>
                  <a:lnTo>
                    <a:pt x="391" y="39"/>
                  </a:lnTo>
                  <a:lnTo>
                    <a:pt x="302" y="39"/>
                  </a:lnTo>
                  <a:lnTo>
                    <a:pt x="302" y="515"/>
                  </a:lnTo>
                  <a:lnTo>
                    <a:pt x="303" y="541"/>
                  </a:lnTo>
                  <a:lnTo>
                    <a:pt x="306" y="562"/>
                  </a:lnTo>
                  <a:lnTo>
                    <a:pt x="307" y="570"/>
                  </a:lnTo>
                  <a:lnTo>
                    <a:pt x="309" y="577"/>
                  </a:lnTo>
                  <a:lnTo>
                    <a:pt x="312" y="582"/>
                  </a:lnTo>
                  <a:lnTo>
                    <a:pt x="315" y="587"/>
                  </a:lnTo>
                  <a:lnTo>
                    <a:pt x="319" y="591"/>
                  </a:lnTo>
                  <a:lnTo>
                    <a:pt x="325" y="595"/>
                  </a:lnTo>
                  <a:lnTo>
                    <a:pt x="330" y="598"/>
                  </a:lnTo>
                  <a:lnTo>
                    <a:pt x="337" y="601"/>
                  </a:lnTo>
                  <a:lnTo>
                    <a:pt x="344" y="603"/>
                  </a:lnTo>
                  <a:lnTo>
                    <a:pt x="351" y="605"/>
                  </a:lnTo>
                  <a:lnTo>
                    <a:pt x="360" y="605"/>
                  </a:lnTo>
                  <a:lnTo>
                    <a:pt x="369" y="606"/>
                  </a:lnTo>
                  <a:lnTo>
                    <a:pt x="391" y="606"/>
                  </a:lnTo>
                  <a:lnTo>
                    <a:pt x="391" y="623"/>
                  </a:lnTo>
                  <a:lnTo>
                    <a:pt x="126" y="623"/>
                  </a:lnTo>
                  <a:lnTo>
                    <a:pt x="126" y="606"/>
                  </a:lnTo>
                  <a:lnTo>
                    <a:pt x="148" y="606"/>
                  </a:lnTo>
                  <a:lnTo>
                    <a:pt x="157" y="605"/>
                  </a:lnTo>
                  <a:lnTo>
                    <a:pt x="166" y="604"/>
                  </a:lnTo>
                  <a:lnTo>
                    <a:pt x="174" y="602"/>
                  </a:lnTo>
                  <a:lnTo>
                    <a:pt x="183" y="600"/>
                  </a:lnTo>
                  <a:lnTo>
                    <a:pt x="189" y="596"/>
                  </a:lnTo>
                  <a:lnTo>
                    <a:pt x="195" y="592"/>
                  </a:lnTo>
                  <a:lnTo>
                    <a:pt x="200" y="587"/>
                  </a:lnTo>
                  <a:lnTo>
                    <a:pt x="205" y="582"/>
                  </a:lnTo>
                  <a:lnTo>
                    <a:pt x="207" y="578"/>
                  </a:lnTo>
                  <a:lnTo>
                    <a:pt x="209" y="572"/>
                  </a:lnTo>
                  <a:lnTo>
                    <a:pt x="211" y="566"/>
                  </a:lnTo>
                  <a:lnTo>
                    <a:pt x="212" y="558"/>
                  </a:lnTo>
                  <a:lnTo>
                    <a:pt x="214" y="539"/>
                  </a:lnTo>
                  <a:lnTo>
                    <a:pt x="215" y="515"/>
                  </a:lnTo>
                  <a:lnTo>
                    <a:pt x="215" y="39"/>
                  </a:lnTo>
                  <a:lnTo>
                    <a:pt x="139" y="39"/>
                  </a:lnTo>
                  <a:lnTo>
                    <a:pt x="119" y="39"/>
                  </a:lnTo>
                  <a:lnTo>
                    <a:pt x="102" y="41"/>
                  </a:lnTo>
                  <a:lnTo>
                    <a:pt x="88" y="43"/>
                  </a:lnTo>
                  <a:lnTo>
                    <a:pt x="78" y="45"/>
                  </a:lnTo>
                  <a:lnTo>
                    <a:pt x="72" y="48"/>
                  </a:lnTo>
                  <a:lnTo>
                    <a:pt x="66" y="51"/>
                  </a:lnTo>
                  <a:lnTo>
                    <a:pt x="61" y="54"/>
                  </a:lnTo>
                  <a:lnTo>
                    <a:pt x="56" y="58"/>
                  </a:lnTo>
                  <a:lnTo>
                    <a:pt x="46" y="67"/>
                  </a:lnTo>
                  <a:lnTo>
                    <a:pt x="37" y="79"/>
                  </a:lnTo>
                  <a:lnTo>
                    <a:pt x="33" y="85"/>
                  </a:lnTo>
                  <a:lnTo>
                    <a:pt x="29" y="92"/>
                  </a:lnTo>
                  <a:lnTo>
                    <a:pt x="26" y="100"/>
                  </a:lnTo>
                  <a:lnTo>
                    <a:pt x="24" y="108"/>
                  </a:lnTo>
                  <a:lnTo>
                    <a:pt x="21" y="116"/>
                  </a:lnTo>
                  <a:lnTo>
                    <a:pt x="19" y="125"/>
                  </a:lnTo>
                  <a:lnTo>
                    <a:pt x="18" y="135"/>
                  </a:lnTo>
                  <a:lnTo>
                    <a:pt x="17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2512" y="1163"/>
              <a:ext cx="107" cy="125"/>
            </a:xfrm>
            <a:custGeom>
              <a:avLst/>
              <a:gdLst>
                <a:gd name="T0" fmla="*/ 177 w 533"/>
                <a:gd name="T1" fmla="*/ 280 h 623"/>
                <a:gd name="T2" fmla="*/ 327 w 533"/>
                <a:gd name="T3" fmla="*/ 279 h 623"/>
                <a:gd name="T4" fmla="*/ 349 w 533"/>
                <a:gd name="T5" fmla="*/ 277 h 623"/>
                <a:gd name="T6" fmla="*/ 367 w 533"/>
                <a:gd name="T7" fmla="*/ 274 h 623"/>
                <a:gd name="T8" fmla="*/ 380 w 533"/>
                <a:gd name="T9" fmla="*/ 268 h 623"/>
                <a:gd name="T10" fmla="*/ 391 w 533"/>
                <a:gd name="T11" fmla="*/ 258 h 623"/>
                <a:gd name="T12" fmla="*/ 400 w 533"/>
                <a:gd name="T13" fmla="*/ 244 h 623"/>
                <a:gd name="T14" fmla="*/ 406 w 533"/>
                <a:gd name="T15" fmla="*/ 225 h 623"/>
                <a:gd name="T16" fmla="*/ 410 w 533"/>
                <a:gd name="T17" fmla="*/ 203 h 623"/>
                <a:gd name="T18" fmla="*/ 428 w 533"/>
                <a:gd name="T19" fmla="*/ 190 h 623"/>
                <a:gd name="T20" fmla="*/ 412 w 533"/>
                <a:gd name="T21" fmla="*/ 406 h 623"/>
                <a:gd name="T22" fmla="*/ 405 w 533"/>
                <a:gd name="T23" fmla="*/ 369 h 623"/>
                <a:gd name="T24" fmla="*/ 399 w 533"/>
                <a:gd name="T25" fmla="*/ 348 h 623"/>
                <a:gd name="T26" fmla="*/ 388 w 533"/>
                <a:gd name="T27" fmla="*/ 334 h 623"/>
                <a:gd name="T28" fmla="*/ 372 w 533"/>
                <a:gd name="T29" fmla="*/ 322 h 623"/>
                <a:gd name="T30" fmla="*/ 348 w 533"/>
                <a:gd name="T31" fmla="*/ 315 h 623"/>
                <a:gd name="T32" fmla="*/ 313 w 533"/>
                <a:gd name="T33" fmla="*/ 313 h 623"/>
                <a:gd name="T34" fmla="*/ 177 w 533"/>
                <a:gd name="T35" fmla="*/ 519 h 623"/>
                <a:gd name="T36" fmla="*/ 178 w 533"/>
                <a:gd name="T37" fmla="*/ 552 h 623"/>
                <a:gd name="T38" fmla="*/ 181 w 533"/>
                <a:gd name="T39" fmla="*/ 569 h 623"/>
                <a:gd name="T40" fmla="*/ 186 w 533"/>
                <a:gd name="T41" fmla="*/ 577 h 623"/>
                <a:gd name="T42" fmla="*/ 193 w 533"/>
                <a:gd name="T43" fmla="*/ 584 h 623"/>
                <a:gd name="T44" fmla="*/ 207 w 533"/>
                <a:gd name="T45" fmla="*/ 587 h 623"/>
                <a:gd name="T46" fmla="*/ 228 w 533"/>
                <a:gd name="T47" fmla="*/ 589 h 623"/>
                <a:gd name="T48" fmla="*/ 359 w 533"/>
                <a:gd name="T49" fmla="*/ 588 h 623"/>
                <a:gd name="T50" fmla="*/ 397 w 533"/>
                <a:gd name="T51" fmla="*/ 585 h 623"/>
                <a:gd name="T52" fmla="*/ 422 w 533"/>
                <a:gd name="T53" fmla="*/ 577 h 623"/>
                <a:gd name="T54" fmla="*/ 445 w 533"/>
                <a:gd name="T55" fmla="*/ 563 h 623"/>
                <a:gd name="T56" fmla="*/ 463 w 533"/>
                <a:gd name="T57" fmla="*/ 545 h 623"/>
                <a:gd name="T58" fmla="*/ 478 w 533"/>
                <a:gd name="T59" fmla="*/ 527 h 623"/>
                <a:gd name="T60" fmla="*/ 499 w 533"/>
                <a:gd name="T61" fmla="*/ 493 h 623"/>
                <a:gd name="T62" fmla="*/ 533 w 533"/>
                <a:gd name="T63" fmla="*/ 466 h 623"/>
                <a:gd name="T64" fmla="*/ 0 w 533"/>
                <a:gd name="T65" fmla="*/ 623 h 623"/>
                <a:gd name="T66" fmla="*/ 22 w 533"/>
                <a:gd name="T67" fmla="*/ 606 h 623"/>
                <a:gd name="T68" fmla="*/ 43 w 533"/>
                <a:gd name="T69" fmla="*/ 603 h 623"/>
                <a:gd name="T70" fmla="*/ 63 w 533"/>
                <a:gd name="T71" fmla="*/ 595 h 623"/>
                <a:gd name="T72" fmla="*/ 76 w 533"/>
                <a:gd name="T73" fmla="*/ 586 h 623"/>
                <a:gd name="T74" fmla="*/ 83 w 533"/>
                <a:gd name="T75" fmla="*/ 573 h 623"/>
                <a:gd name="T76" fmla="*/ 87 w 533"/>
                <a:gd name="T77" fmla="*/ 551 h 623"/>
                <a:gd name="T78" fmla="*/ 88 w 533"/>
                <a:gd name="T79" fmla="*/ 512 h 623"/>
                <a:gd name="T80" fmla="*/ 88 w 533"/>
                <a:gd name="T81" fmla="*/ 81 h 623"/>
                <a:gd name="T82" fmla="*/ 84 w 533"/>
                <a:gd name="T83" fmla="*/ 52 h 623"/>
                <a:gd name="T84" fmla="*/ 79 w 533"/>
                <a:gd name="T85" fmla="*/ 39 h 623"/>
                <a:gd name="T86" fmla="*/ 72 w 533"/>
                <a:gd name="T87" fmla="*/ 31 h 623"/>
                <a:gd name="T88" fmla="*/ 61 w 533"/>
                <a:gd name="T89" fmla="*/ 24 h 623"/>
                <a:gd name="T90" fmla="*/ 47 w 533"/>
                <a:gd name="T91" fmla="*/ 20 h 623"/>
                <a:gd name="T92" fmla="*/ 31 w 533"/>
                <a:gd name="T93" fmla="*/ 17 h 623"/>
                <a:gd name="T94" fmla="*/ 0 w 533"/>
                <a:gd name="T95" fmla="*/ 17 h 623"/>
                <a:gd name="T96" fmla="*/ 479 w 533"/>
                <a:gd name="T97" fmla="*/ 0 h 623"/>
                <a:gd name="T98" fmla="*/ 468 w 533"/>
                <a:gd name="T99" fmla="*/ 136 h 623"/>
                <a:gd name="T100" fmla="*/ 458 w 533"/>
                <a:gd name="T101" fmla="*/ 95 h 623"/>
                <a:gd name="T102" fmla="*/ 447 w 533"/>
                <a:gd name="T103" fmla="*/ 69 h 623"/>
                <a:gd name="T104" fmla="*/ 432 w 533"/>
                <a:gd name="T105" fmla="*/ 53 h 623"/>
                <a:gd name="T106" fmla="*/ 412 w 533"/>
                <a:gd name="T107" fmla="*/ 41 h 623"/>
                <a:gd name="T108" fmla="*/ 387 w 533"/>
                <a:gd name="T109" fmla="*/ 36 h 623"/>
                <a:gd name="T110" fmla="*/ 348 w 533"/>
                <a:gd name="T111" fmla="*/ 3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3" h="623">
                  <a:moveTo>
                    <a:pt x="177" y="34"/>
                  </a:moveTo>
                  <a:lnTo>
                    <a:pt x="177" y="280"/>
                  </a:lnTo>
                  <a:lnTo>
                    <a:pt x="313" y="280"/>
                  </a:lnTo>
                  <a:lnTo>
                    <a:pt x="327" y="279"/>
                  </a:lnTo>
                  <a:lnTo>
                    <a:pt x="339" y="279"/>
                  </a:lnTo>
                  <a:lnTo>
                    <a:pt x="349" y="277"/>
                  </a:lnTo>
                  <a:lnTo>
                    <a:pt x="358" y="276"/>
                  </a:lnTo>
                  <a:lnTo>
                    <a:pt x="367" y="274"/>
                  </a:lnTo>
                  <a:lnTo>
                    <a:pt x="374" y="271"/>
                  </a:lnTo>
                  <a:lnTo>
                    <a:pt x="380" y="268"/>
                  </a:lnTo>
                  <a:lnTo>
                    <a:pt x="385" y="264"/>
                  </a:lnTo>
                  <a:lnTo>
                    <a:pt x="391" y="258"/>
                  </a:lnTo>
                  <a:lnTo>
                    <a:pt x="396" y="251"/>
                  </a:lnTo>
                  <a:lnTo>
                    <a:pt x="400" y="244"/>
                  </a:lnTo>
                  <a:lnTo>
                    <a:pt x="404" y="235"/>
                  </a:lnTo>
                  <a:lnTo>
                    <a:pt x="406" y="225"/>
                  </a:lnTo>
                  <a:lnTo>
                    <a:pt x="409" y="214"/>
                  </a:lnTo>
                  <a:lnTo>
                    <a:pt x="410" y="203"/>
                  </a:lnTo>
                  <a:lnTo>
                    <a:pt x="412" y="190"/>
                  </a:lnTo>
                  <a:lnTo>
                    <a:pt x="428" y="190"/>
                  </a:lnTo>
                  <a:lnTo>
                    <a:pt x="428" y="406"/>
                  </a:lnTo>
                  <a:lnTo>
                    <a:pt x="412" y="406"/>
                  </a:lnTo>
                  <a:lnTo>
                    <a:pt x="408" y="386"/>
                  </a:lnTo>
                  <a:lnTo>
                    <a:pt x="405" y="369"/>
                  </a:lnTo>
                  <a:lnTo>
                    <a:pt x="402" y="357"/>
                  </a:lnTo>
                  <a:lnTo>
                    <a:pt x="399" y="348"/>
                  </a:lnTo>
                  <a:lnTo>
                    <a:pt x="394" y="341"/>
                  </a:lnTo>
                  <a:lnTo>
                    <a:pt x="388" y="334"/>
                  </a:lnTo>
                  <a:lnTo>
                    <a:pt x="380" y="327"/>
                  </a:lnTo>
                  <a:lnTo>
                    <a:pt x="372" y="322"/>
                  </a:lnTo>
                  <a:lnTo>
                    <a:pt x="361" y="318"/>
                  </a:lnTo>
                  <a:lnTo>
                    <a:pt x="348" y="315"/>
                  </a:lnTo>
                  <a:lnTo>
                    <a:pt x="332" y="314"/>
                  </a:lnTo>
                  <a:lnTo>
                    <a:pt x="313" y="313"/>
                  </a:lnTo>
                  <a:lnTo>
                    <a:pt x="177" y="313"/>
                  </a:lnTo>
                  <a:lnTo>
                    <a:pt x="177" y="519"/>
                  </a:lnTo>
                  <a:lnTo>
                    <a:pt x="177" y="538"/>
                  </a:lnTo>
                  <a:lnTo>
                    <a:pt x="178" y="552"/>
                  </a:lnTo>
                  <a:lnTo>
                    <a:pt x="179" y="563"/>
                  </a:lnTo>
                  <a:lnTo>
                    <a:pt x="181" y="569"/>
                  </a:lnTo>
                  <a:lnTo>
                    <a:pt x="183" y="574"/>
                  </a:lnTo>
                  <a:lnTo>
                    <a:pt x="186" y="577"/>
                  </a:lnTo>
                  <a:lnTo>
                    <a:pt x="189" y="581"/>
                  </a:lnTo>
                  <a:lnTo>
                    <a:pt x="193" y="584"/>
                  </a:lnTo>
                  <a:lnTo>
                    <a:pt x="199" y="586"/>
                  </a:lnTo>
                  <a:lnTo>
                    <a:pt x="207" y="587"/>
                  </a:lnTo>
                  <a:lnTo>
                    <a:pt x="216" y="588"/>
                  </a:lnTo>
                  <a:lnTo>
                    <a:pt x="228" y="589"/>
                  </a:lnTo>
                  <a:lnTo>
                    <a:pt x="334" y="589"/>
                  </a:lnTo>
                  <a:lnTo>
                    <a:pt x="359" y="588"/>
                  </a:lnTo>
                  <a:lnTo>
                    <a:pt x="380" y="587"/>
                  </a:lnTo>
                  <a:lnTo>
                    <a:pt x="397" y="585"/>
                  </a:lnTo>
                  <a:lnTo>
                    <a:pt x="411" y="581"/>
                  </a:lnTo>
                  <a:lnTo>
                    <a:pt x="422" y="577"/>
                  </a:lnTo>
                  <a:lnTo>
                    <a:pt x="434" y="571"/>
                  </a:lnTo>
                  <a:lnTo>
                    <a:pt x="445" y="563"/>
                  </a:lnTo>
                  <a:lnTo>
                    <a:pt x="456" y="553"/>
                  </a:lnTo>
                  <a:lnTo>
                    <a:pt x="463" y="545"/>
                  </a:lnTo>
                  <a:lnTo>
                    <a:pt x="470" y="537"/>
                  </a:lnTo>
                  <a:lnTo>
                    <a:pt x="478" y="527"/>
                  </a:lnTo>
                  <a:lnTo>
                    <a:pt x="485" y="517"/>
                  </a:lnTo>
                  <a:lnTo>
                    <a:pt x="499" y="493"/>
                  </a:lnTo>
                  <a:lnTo>
                    <a:pt x="515" y="466"/>
                  </a:lnTo>
                  <a:lnTo>
                    <a:pt x="533" y="466"/>
                  </a:lnTo>
                  <a:lnTo>
                    <a:pt x="47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3" y="605"/>
                  </a:lnTo>
                  <a:lnTo>
                    <a:pt x="43" y="603"/>
                  </a:lnTo>
                  <a:lnTo>
                    <a:pt x="53" y="600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6" y="586"/>
                  </a:lnTo>
                  <a:lnTo>
                    <a:pt x="80" y="580"/>
                  </a:lnTo>
                  <a:lnTo>
                    <a:pt x="83" y="573"/>
                  </a:lnTo>
                  <a:lnTo>
                    <a:pt x="85" y="564"/>
                  </a:lnTo>
                  <a:lnTo>
                    <a:pt x="87" y="551"/>
                  </a:lnTo>
                  <a:lnTo>
                    <a:pt x="88" y="534"/>
                  </a:lnTo>
                  <a:lnTo>
                    <a:pt x="88" y="512"/>
                  </a:lnTo>
                  <a:lnTo>
                    <a:pt x="88" y="108"/>
                  </a:lnTo>
                  <a:lnTo>
                    <a:pt x="88" y="81"/>
                  </a:lnTo>
                  <a:lnTo>
                    <a:pt x="85" y="60"/>
                  </a:lnTo>
                  <a:lnTo>
                    <a:pt x="84" y="52"/>
                  </a:lnTo>
                  <a:lnTo>
                    <a:pt x="82" y="45"/>
                  </a:lnTo>
                  <a:lnTo>
                    <a:pt x="79" y="39"/>
                  </a:lnTo>
                  <a:lnTo>
                    <a:pt x="76" y="35"/>
                  </a:lnTo>
                  <a:lnTo>
                    <a:pt x="72" y="31"/>
                  </a:lnTo>
                  <a:lnTo>
                    <a:pt x="67" y="27"/>
                  </a:lnTo>
                  <a:lnTo>
                    <a:pt x="61" y="24"/>
                  </a:lnTo>
                  <a:lnTo>
                    <a:pt x="55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1" y="17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479" y="0"/>
                  </a:lnTo>
                  <a:lnTo>
                    <a:pt x="486" y="136"/>
                  </a:lnTo>
                  <a:lnTo>
                    <a:pt x="468" y="136"/>
                  </a:lnTo>
                  <a:lnTo>
                    <a:pt x="463" y="113"/>
                  </a:lnTo>
                  <a:lnTo>
                    <a:pt x="458" y="95"/>
                  </a:lnTo>
                  <a:lnTo>
                    <a:pt x="453" y="80"/>
                  </a:lnTo>
                  <a:lnTo>
                    <a:pt x="447" y="69"/>
                  </a:lnTo>
                  <a:lnTo>
                    <a:pt x="440" y="60"/>
                  </a:lnTo>
                  <a:lnTo>
                    <a:pt x="432" y="53"/>
                  </a:lnTo>
                  <a:lnTo>
                    <a:pt x="423" y="46"/>
                  </a:lnTo>
                  <a:lnTo>
                    <a:pt x="412" y="41"/>
                  </a:lnTo>
                  <a:lnTo>
                    <a:pt x="402" y="38"/>
                  </a:lnTo>
                  <a:lnTo>
                    <a:pt x="387" y="36"/>
                  </a:lnTo>
                  <a:lnTo>
                    <a:pt x="369" y="34"/>
                  </a:lnTo>
                  <a:lnTo>
                    <a:pt x="348" y="34"/>
                  </a:lnTo>
                  <a:lnTo>
                    <a:pt x="17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626" y="1163"/>
              <a:ext cx="95" cy="125"/>
            </a:xfrm>
            <a:custGeom>
              <a:avLst/>
              <a:gdLst>
                <a:gd name="T0" fmla="*/ 178 w 474"/>
                <a:gd name="T1" fmla="*/ 539 h 623"/>
                <a:gd name="T2" fmla="*/ 184 w 474"/>
                <a:gd name="T3" fmla="*/ 576 h 623"/>
                <a:gd name="T4" fmla="*/ 194 w 474"/>
                <a:gd name="T5" fmla="*/ 590 h 623"/>
                <a:gd name="T6" fmla="*/ 211 w 474"/>
                <a:gd name="T7" fmla="*/ 601 h 623"/>
                <a:gd name="T8" fmla="*/ 234 w 474"/>
                <a:gd name="T9" fmla="*/ 605 h 623"/>
                <a:gd name="T10" fmla="*/ 266 w 474"/>
                <a:gd name="T11" fmla="*/ 623 h 623"/>
                <a:gd name="T12" fmla="*/ 23 w 474"/>
                <a:gd name="T13" fmla="*/ 606 h 623"/>
                <a:gd name="T14" fmla="*/ 49 w 474"/>
                <a:gd name="T15" fmla="*/ 602 h 623"/>
                <a:gd name="T16" fmla="*/ 69 w 474"/>
                <a:gd name="T17" fmla="*/ 591 h 623"/>
                <a:gd name="T18" fmla="*/ 81 w 474"/>
                <a:gd name="T19" fmla="*/ 576 h 623"/>
                <a:gd name="T20" fmla="*/ 86 w 474"/>
                <a:gd name="T21" fmla="*/ 556 h 623"/>
                <a:gd name="T22" fmla="*/ 88 w 474"/>
                <a:gd name="T23" fmla="*/ 110 h 623"/>
                <a:gd name="T24" fmla="*/ 83 w 474"/>
                <a:gd name="T25" fmla="*/ 54 h 623"/>
                <a:gd name="T26" fmla="*/ 76 w 474"/>
                <a:gd name="T27" fmla="*/ 37 h 623"/>
                <a:gd name="T28" fmla="*/ 60 w 474"/>
                <a:gd name="T29" fmla="*/ 25 h 623"/>
                <a:gd name="T30" fmla="*/ 39 w 474"/>
                <a:gd name="T31" fmla="*/ 18 h 623"/>
                <a:gd name="T32" fmla="*/ 0 w 474"/>
                <a:gd name="T33" fmla="*/ 17 h 623"/>
                <a:gd name="T34" fmla="*/ 248 w 474"/>
                <a:gd name="T35" fmla="*/ 0 h 623"/>
                <a:gd name="T36" fmla="*/ 303 w 474"/>
                <a:gd name="T37" fmla="*/ 4 h 623"/>
                <a:gd name="T38" fmla="*/ 347 w 474"/>
                <a:gd name="T39" fmla="*/ 13 h 623"/>
                <a:gd name="T40" fmla="*/ 383 w 474"/>
                <a:gd name="T41" fmla="*/ 27 h 623"/>
                <a:gd name="T42" fmla="*/ 414 w 474"/>
                <a:gd name="T43" fmla="*/ 48 h 623"/>
                <a:gd name="T44" fmla="*/ 441 w 474"/>
                <a:gd name="T45" fmla="*/ 75 h 623"/>
                <a:gd name="T46" fmla="*/ 461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1 w 474"/>
                <a:gd name="T53" fmla="*/ 241 h 623"/>
                <a:gd name="T54" fmla="*/ 435 w 474"/>
                <a:gd name="T55" fmla="*/ 283 h 623"/>
                <a:gd name="T56" fmla="*/ 396 w 474"/>
                <a:gd name="T57" fmla="*/ 317 h 623"/>
                <a:gd name="T58" fmla="*/ 345 w 474"/>
                <a:gd name="T59" fmla="*/ 338 h 623"/>
                <a:gd name="T60" fmla="*/ 281 w 474"/>
                <a:gd name="T61" fmla="*/ 344 h 623"/>
                <a:gd name="T62" fmla="*/ 245 w 474"/>
                <a:gd name="T63" fmla="*/ 343 h 623"/>
                <a:gd name="T64" fmla="*/ 206 w 474"/>
                <a:gd name="T65" fmla="*/ 337 h 623"/>
                <a:gd name="T66" fmla="*/ 177 w 474"/>
                <a:gd name="T67" fmla="*/ 305 h 623"/>
                <a:gd name="T68" fmla="*/ 210 w 474"/>
                <a:gd name="T69" fmla="*/ 310 h 623"/>
                <a:gd name="T70" fmla="*/ 237 w 474"/>
                <a:gd name="T71" fmla="*/ 313 h 623"/>
                <a:gd name="T72" fmla="*/ 263 w 474"/>
                <a:gd name="T73" fmla="*/ 313 h 623"/>
                <a:gd name="T74" fmla="*/ 297 w 474"/>
                <a:gd name="T75" fmla="*/ 304 h 623"/>
                <a:gd name="T76" fmla="*/ 326 w 474"/>
                <a:gd name="T77" fmla="*/ 285 h 623"/>
                <a:gd name="T78" fmla="*/ 350 w 474"/>
                <a:gd name="T79" fmla="*/ 257 h 623"/>
                <a:gd name="T80" fmla="*/ 364 w 474"/>
                <a:gd name="T81" fmla="*/ 222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4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4 w 474"/>
                <a:gd name="T97" fmla="*/ 40 h 623"/>
                <a:gd name="T98" fmla="*/ 237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2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4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4"/>
                  </a:lnTo>
                  <a:lnTo>
                    <a:pt x="234" y="605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7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2"/>
                  </a:lnTo>
                  <a:lnTo>
                    <a:pt x="88" y="110"/>
                  </a:lnTo>
                  <a:lnTo>
                    <a:pt x="87" y="83"/>
                  </a:lnTo>
                  <a:lnTo>
                    <a:pt x="85" y="62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1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3" y="4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4" y="33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1" y="75"/>
                  </a:lnTo>
                  <a:lnTo>
                    <a:pt x="448" y="86"/>
                  </a:lnTo>
                  <a:lnTo>
                    <a:pt x="455" y="96"/>
                  </a:lnTo>
                  <a:lnTo>
                    <a:pt x="461" y="108"/>
                  </a:lnTo>
                  <a:lnTo>
                    <a:pt x="465" y="120"/>
                  </a:lnTo>
                  <a:lnTo>
                    <a:pt x="470" y="132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2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3"/>
                  </a:lnTo>
                  <a:lnTo>
                    <a:pt x="423" y="296"/>
                  </a:lnTo>
                  <a:lnTo>
                    <a:pt x="410" y="307"/>
                  </a:lnTo>
                  <a:lnTo>
                    <a:pt x="396" y="317"/>
                  </a:lnTo>
                  <a:lnTo>
                    <a:pt x="380" y="325"/>
                  </a:lnTo>
                  <a:lnTo>
                    <a:pt x="363" y="332"/>
                  </a:lnTo>
                  <a:lnTo>
                    <a:pt x="345" y="338"/>
                  </a:lnTo>
                  <a:lnTo>
                    <a:pt x="325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5"/>
                  </a:moveTo>
                  <a:lnTo>
                    <a:pt x="189" y="307"/>
                  </a:lnTo>
                  <a:lnTo>
                    <a:pt x="200" y="308"/>
                  </a:lnTo>
                  <a:lnTo>
                    <a:pt x="210" y="310"/>
                  </a:lnTo>
                  <a:lnTo>
                    <a:pt x="220" y="311"/>
                  </a:lnTo>
                  <a:lnTo>
                    <a:pt x="229" y="312"/>
                  </a:lnTo>
                  <a:lnTo>
                    <a:pt x="237" y="313"/>
                  </a:lnTo>
                  <a:lnTo>
                    <a:pt x="245" y="313"/>
                  </a:lnTo>
                  <a:lnTo>
                    <a:pt x="252" y="314"/>
                  </a:lnTo>
                  <a:lnTo>
                    <a:pt x="263" y="313"/>
                  </a:lnTo>
                  <a:lnTo>
                    <a:pt x="275" y="311"/>
                  </a:lnTo>
                  <a:lnTo>
                    <a:pt x="286" y="308"/>
                  </a:lnTo>
                  <a:lnTo>
                    <a:pt x="297" y="304"/>
                  </a:lnTo>
                  <a:lnTo>
                    <a:pt x="307" y="299"/>
                  </a:lnTo>
                  <a:lnTo>
                    <a:pt x="317" y="293"/>
                  </a:lnTo>
                  <a:lnTo>
                    <a:pt x="326" y="285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2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3"/>
                  </a:lnTo>
                  <a:lnTo>
                    <a:pt x="360" y="124"/>
                  </a:lnTo>
                  <a:lnTo>
                    <a:pt x="357" y="115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4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1" y="44"/>
                  </a:lnTo>
                  <a:lnTo>
                    <a:pt x="273" y="41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7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39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2737" y="1161"/>
              <a:ext cx="112" cy="130"/>
            </a:xfrm>
            <a:custGeom>
              <a:avLst/>
              <a:gdLst>
                <a:gd name="T0" fmla="*/ 532 w 560"/>
                <a:gd name="T1" fmla="*/ 212 h 651"/>
                <a:gd name="T2" fmla="*/ 507 w 560"/>
                <a:gd name="T3" fmla="*/ 147 h 651"/>
                <a:gd name="T4" fmla="*/ 476 w 560"/>
                <a:gd name="T5" fmla="*/ 99 h 651"/>
                <a:gd name="T6" fmla="*/ 437 w 560"/>
                <a:gd name="T7" fmla="*/ 65 h 651"/>
                <a:gd name="T8" fmla="*/ 392 w 560"/>
                <a:gd name="T9" fmla="*/ 43 h 651"/>
                <a:gd name="T10" fmla="*/ 342 w 560"/>
                <a:gd name="T11" fmla="*/ 33 h 651"/>
                <a:gd name="T12" fmla="*/ 294 w 560"/>
                <a:gd name="T13" fmla="*/ 35 h 651"/>
                <a:gd name="T14" fmla="*/ 250 w 560"/>
                <a:gd name="T15" fmla="*/ 45 h 651"/>
                <a:gd name="T16" fmla="*/ 211 w 560"/>
                <a:gd name="T17" fmla="*/ 64 h 651"/>
                <a:gd name="T18" fmla="*/ 177 w 560"/>
                <a:gd name="T19" fmla="*/ 93 h 651"/>
                <a:gd name="T20" fmla="*/ 149 w 560"/>
                <a:gd name="T21" fmla="*/ 132 h 651"/>
                <a:gd name="T22" fmla="*/ 127 w 560"/>
                <a:gd name="T23" fmla="*/ 183 h 651"/>
                <a:gd name="T24" fmla="*/ 112 w 560"/>
                <a:gd name="T25" fmla="*/ 242 h 651"/>
                <a:gd name="T26" fmla="*/ 105 w 560"/>
                <a:gd name="T27" fmla="*/ 310 h 651"/>
                <a:gd name="T28" fmla="*/ 106 w 560"/>
                <a:gd name="T29" fmla="*/ 377 h 651"/>
                <a:gd name="T30" fmla="*/ 115 w 560"/>
                <a:gd name="T31" fmla="*/ 433 h 651"/>
                <a:gd name="T32" fmla="*/ 132 w 560"/>
                <a:gd name="T33" fmla="*/ 482 h 651"/>
                <a:gd name="T34" fmla="*/ 156 w 560"/>
                <a:gd name="T35" fmla="*/ 524 h 651"/>
                <a:gd name="T36" fmla="*/ 187 w 560"/>
                <a:gd name="T37" fmla="*/ 559 h 651"/>
                <a:gd name="T38" fmla="*/ 226 w 560"/>
                <a:gd name="T39" fmla="*/ 585 h 651"/>
                <a:gd name="T40" fmla="*/ 271 w 560"/>
                <a:gd name="T41" fmla="*/ 602 h 651"/>
                <a:gd name="T42" fmla="*/ 320 w 560"/>
                <a:gd name="T43" fmla="*/ 610 h 651"/>
                <a:gd name="T44" fmla="*/ 366 w 560"/>
                <a:gd name="T45" fmla="*/ 609 h 651"/>
                <a:gd name="T46" fmla="*/ 407 w 560"/>
                <a:gd name="T47" fmla="*/ 600 h 651"/>
                <a:gd name="T48" fmla="*/ 444 w 560"/>
                <a:gd name="T49" fmla="*/ 585 h 651"/>
                <a:gd name="T50" fmla="*/ 481 w 560"/>
                <a:gd name="T51" fmla="*/ 558 h 651"/>
                <a:gd name="T52" fmla="*/ 519 w 560"/>
                <a:gd name="T53" fmla="*/ 516 h 651"/>
                <a:gd name="T54" fmla="*/ 560 w 560"/>
                <a:gd name="T55" fmla="*/ 490 h 651"/>
                <a:gd name="T56" fmla="*/ 523 w 560"/>
                <a:gd name="T57" fmla="*/ 547 h 651"/>
                <a:gd name="T58" fmla="*/ 482 w 560"/>
                <a:gd name="T59" fmla="*/ 590 h 651"/>
                <a:gd name="T60" fmla="*/ 435 w 560"/>
                <a:gd name="T61" fmla="*/ 621 h 651"/>
                <a:gd name="T62" fmla="*/ 383 w 560"/>
                <a:gd name="T63" fmla="*/ 641 h 651"/>
                <a:gd name="T64" fmla="*/ 324 w 560"/>
                <a:gd name="T65" fmla="*/ 650 h 651"/>
                <a:gd name="T66" fmla="*/ 265 w 560"/>
                <a:gd name="T67" fmla="*/ 649 h 651"/>
                <a:gd name="T68" fmla="*/ 212 w 560"/>
                <a:gd name="T69" fmla="*/ 640 h 651"/>
                <a:gd name="T70" fmla="*/ 165 w 560"/>
                <a:gd name="T71" fmla="*/ 622 h 651"/>
                <a:gd name="T72" fmla="*/ 123 w 560"/>
                <a:gd name="T73" fmla="*/ 597 h 651"/>
                <a:gd name="T74" fmla="*/ 85 w 560"/>
                <a:gd name="T75" fmla="*/ 563 h 651"/>
                <a:gd name="T76" fmla="*/ 55 w 560"/>
                <a:gd name="T77" fmla="*/ 525 h 651"/>
                <a:gd name="T78" fmla="*/ 35 w 560"/>
                <a:gd name="T79" fmla="*/ 491 h 651"/>
                <a:gd name="T80" fmla="*/ 19 w 560"/>
                <a:gd name="T81" fmla="*/ 455 h 651"/>
                <a:gd name="T82" fmla="*/ 8 w 560"/>
                <a:gd name="T83" fmla="*/ 418 h 651"/>
                <a:gd name="T84" fmla="*/ 2 w 560"/>
                <a:gd name="T85" fmla="*/ 378 h 651"/>
                <a:gd name="T86" fmla="*/ 0 w 560"/>
                <a:gd name="T87" fmla="*/ 334 h 651"/>
                <a:gd name="T88" fmla="*/ 5 w 560"/>
                <a:gd name="T89" fmla="*/ 267 h 651"/>
                <a:gd name="T90" fmla="*/ 23 w 560"/>
                <a:gd name="T91" fmla="*/ 204 h 651"/>
                <a:gd name="T92" fmla="*/ 52 w 560"/>
                <a:gd name="T93" fmla="*/ 144 h 651"/>
                <a:gd name="T94" fmla="*/ 90 w 560"/>
                <a:gd name="T95" fmla="*/ 94 h 651"/>
                <a:gd name="T96" fmla="*/ 139 w 560"/>
                <a:gd name="T97" fmla="*/ 54 h 651"/>
                <a:gd name="T98" fmla="*/ 194 w 560"/>
                <a:gd name="T99" fmla="*/ 24 h 651"/>
                <a:gd name="T100" fmla="*/ 253 w 560"/>
                <a:gd name="T101" fmla="*/ 6 h 651"/>
                <a:gd name="T102" fmla="*/ 317 w 560"/>
                <a:gd name="T103" fmla="*/ 0 h 651"/>
                <a:gd name="T104" fmla="*/ 367 w 560"/>
                <a:gd name="T105" fmla="*/ 5 h 651"/>
                <a:gd name="T106" fmla="*/ 416 w 560"/>
                <a:gd name="T107" fmla="*/ 18 h 651"/>
                <a:gd name="T108" fmla="*/ 459 w 560"/>
                <a:gd name="T109" fmla="*/ 37 h 651"/>
                <a:gd name="T110" fmla="*/ 478 w 560"/>
                <a:gd name="T111" fmla="*/ 43 h 651"/>
                <a:gd name="T112" fmla="*/ 494 w 560"/>
                <a:gd name="T113" fmla="*/ 38 h 651"/>
                <a:gd name="T114" fmla="*/ 509 w 560"/>
                <a:gd name="T115" fmla="*/ 20 h 651"/>
                <a:gd name="T116" fmla="*/ 532 w 560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0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7"/>
                  </a:lnTo>
                  <a:lnTo>
                    <a:pt x="497" y="129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0" y="74"/>
                  </a:lnTo>
                  <a:lnTo>
                    <a:pt x="437" y="65"/>
                  </a:lnTo>
                  <a:lnTo>
                    <a:pt x="422" y="56"/>
                  </a:lnTo>
                  <a:lnTo>
                    <a:pt x="408" y="49"/>
                  </a:lnTo>
                  <a:lnTo>
                    <a:pt x="392" y="43"/>
                  </a:lnTo>
                  <a:lnTo>
                    <a:pt x="376" y="39"/>
                  </a:lnTo>
                  <a:lnTo>
                    <a:pt x="359" y="35"/>
                  </a:lnTo>
                  <a:lnTo>
                    <a:pt x="342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4" y="41"/>
                  </a:lnTo>
                  <a:lnTo>
                    <a:pt x="250" y="45"/>
                  </a:lnTo>
                  <a:lnTo>
                    <a:pt x="237" y="50"/>
                  </a:lnTo>
                  <a:lnTo>
                    <a:pt x="224" y="57"/>
                  </a:lnTo>
                  <a:lnTo>
                    <a:pt x="211" y="64"/>
                  </a:lnTo>
                  <a:lnTo>
                    <a:pt x="199" y="73"/>
                  </a:lnTo>
                  <a:lnTo>
                    <a:pt x="188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0"/>
                  </a:lnTo>
                  <a:lnTo>
                    <a:pt x="105" y="335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7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6" y="585"/>
                  </a:lnTo>
                  <a:lnTo>
                    <a:pt x="241" y="592"/>
                  </a:lnTo>
                  <a:lnTo>
                    <a:pt x="255" y="598"/>
                  </a:lnTo>
                  <a:lnTo>
                    <a:pt x="271" y="602"/>
                  </a:lnTo>
                  <a:lnTo>
                    <a:pt x="287" y="606"/>
                  </a:lnTo>
                  <a:lnTo>
                    <a:pt x="303" y="608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6" y="609"/>
                  </a:lnTo>
                  <a:lnTo>
                    <a:pt x="380" y="607"/>
                  </a:lnTo>
                  <a:lnTo>
                    <a:pt x="394" y="604"/>
                  </a:lnTo>
                  <a:lnTo>
                    <a:pt x="407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4" y="585"/>
                  </a:lnTo>
                  <a:lnTo>
                    <a:pt x="456" y="577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6"/>
                  </a:lnTo>
                  <a:lnTo>
                    <a:pt x="532" y="500"/>
                  </a:lnTo>
                  <a:lnTo>
                    <a:pt x="546" y="481"/>
                  </a:lnTo>
                  <a:lnTo>
                    <a:pt x="560" y="490"/>
                  </a:lnTo>
                  <a:lnTo>
                    <a:pt x="548" y="510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1" y="612"/>
                  </a:lnTo>
                  <a:lnTo>
                    <a:pt x="435" y="621"/>
                  </a:lnTo>
                  <a:lnTo>
                    <a:pt x="418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4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7" y="647"/>
                  </a:lnTo>
                  <a:lnTo>
                    <a:pt x="229" y="644"/>
                  </a:lnTo>
                  <a:lnTo>
                    <a:pt x="212" y="640"/>
                  </a:lnTo>
                  <a:lnTo>
                    <a:pt x="196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6"/>
                  </a:lnTo>
                  <a:lnTo>
                    <a:pt x="98" y="575"/>
                  </a:lnTo>
                  <a:lnTo>
                    <a:pt x="85" y="563"/>
                  </a:lnTo>
                  <a:lnTo>
                    <a:pt x="73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1" y="503"/>
                  </a:lnTo>
                  <a:lnTo>
                    <a:pt x="35" y="491"/>
                  </a:lnTo>
                  <a:lnTo>
                    <a:pt x="29" y="479"/>
                  </a:lnTo>
                  <a:lnTo>
                    <a:pt x="24" y="468"/>
                  </a:lnTo>
                  <a:lnTo>
                    <a:pt x="19" y="455"/>
                  </a:lnTo>
                  <a:lnTo>
                    <a:pt x="15" y="443"/>
                  </a:lnTo>
                  <a:lnTo>
                    <a:pt x="12" y="430"/>
                  </a:lnTo>
                  <a:lnTo>
                    <a:pt x="8" y="418"/>
                  </a:lnTo>
                  <a:lnTo>
                    <a:pt x="6" y="404"/>
                  </a:lnTo>
                  <a:lnTo>
                    <a:pt x="3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0" y="311"/>
                  </a:lnTo>
                  <a:lnTo>
                    <a:pt x="2" y="289"/>
                  </a:lnTo>
                  <a:lnTo>
                    <a:pt x="5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1" y="184"/>
                  </a:lnTo>
                  <a:lnTo>
                    <a:pt x="41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0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3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7" y="5"/>
                  </a:lnTo>
                  <a:lnTo>
                    <a:pt x="383" y="8"/>
                  </a:lnTo>
                  <a:lnTo>
                    <a:pt x="400" y="13"/>
                  </a:lnTo>
                  <a:lnTo>
                    <a:pt x="416" y="18"/>
                  </a:lnTo>
                  <a:lnTo>
                    <a:pt x="433" y="25"/>
                  </a:lnTo>
                  <a:lnTo>
                    <a:pt x="449" y="33"/>
                  </a:lnTo>
                  <a:lnTo>
                    <a:pt x="459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2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7"/>
                  </a:lnTo>
                  <a:lnTo>
                    <a:pt x="509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2861" y="1163"/>
              <a:ext cx="105" cy="125"/>
            </a:xfrm>
            <a:custGeom>
              <a:avLst/>
              <a:gdLst>
                <a:gd name="T0" fmla="*/ 523 w 523"/>
                <a:gd name="T1" fmla="*/ 146 h 623"/>
                <a:gd name="T2" fmla="*/ 503 w 523"/>
                <a:gd name="T3" fmla="*/ 128 h 623"/>
                <a:gd name="T4" fmla="*/ 496 w 523"/>
                <a:gd name="T5" fmla="*/ 100 h 623"/>
                <a:gd name="T6" fmla="*/ 484 w 523"/>
                <a:gd name="T7" fmla="*/ 78 h 623"/>
                <a:gd name="T8" fmla="*/ 470 w 523"/>
                <a:gd name="T9" fmla="*/ 63 h 623"/>
                <a:gd name="T10" fmla="*/ 460 w 523"/>
                <a:gd name="T11" fmla="*/ 55 h 623"/>
                <a:gd name="T12" fmla="*/ 448 w 523"/>
                <a:gd name="T13" fmla="*/ 49 h 623"/>
                <a:gd name="T14" fmla="*/ 434 w 523"/>
                <a:gd name="T15" fmla="*/ 44 h 623"/>
                <a:gd name="T16" fmla="*/ 410 w 523"/>
                <a:gd name="T17" fmla="*/ 40 h 623"/>
                <a:gd name="T18" fmla="*/ 304 w 523"/>
                <a:gd name="T19" fmla="*/ 39 h 623"/>
                <a:gd name="T20" fmla="*/ 305 w 523"/>
                <a:gd name="T21" fmla="*/ 541 h 623"/>
                <a:gd name="T22" fmla="*/ 309 w 523"/>
                <a:gd name="T23" fmla="*/ 570 h 623"/>
                <a:gd name="T24" fmla="*/ 313 w 523"/>
                <a:gd name="T25" fmla="*/ 582 h 623"/>
                <a:gd name="T26" fmla="*/ 321 w 523"/>
                <a:gd name="T27" fmla="*/ 591 h 623"/>
                <a:gd name="T28" fmla="*/ 332 w 523"/>
                <a:gd name="T29" fmla="*/ 598 h 623"/>
                <a:gd name="T30" fmla="*/ 345 w 523"/>
                <a:gd name="T31" fmla="*/ 603 h 623"/>
                <a:gd name="T32" fmla="*/ 361 w 523"/>
                <a:gd name="T33" fmla="*/ 605 h 623"/>
                <a:gd name="T34" fmla="*/ 392 w 523"/>
                <a:gd name="T35" fmla="*/ 606 h 623"/>
                <a:gd name="T36" fmla="*/ 127 w 523"/>
                <a:gd name="T37" fmla="*/ 623 h 623"/>
                <a:gd name="T38" fmla="*/ 149 w 523"/>
                <a:gd name="T39" fmla="*/ 606 h 623"/>
                <a:gd name="T40" fmla="*/ 168 w 523"/>
                <a:gd name="T41" fmla="*/ 604 h 623"/>
                <a:gd name="T42" fmla="*/ 183 w 523"/>
                <a:gd name="T43" fmla="*/ 600 h 623"/>
                <a:gd name="T44" fmla="*/ 197 w 523"/>
                <a:gd name="T45" fmla="*/ 592 h 623"/>
                <a:gd name="T46" fmla="*/ 206 w 523"/>
                <a:gd name="T47" fmla="*/ 582 h 623"/>
                <a:gd name="T48" fmla="*/ 211 w 523"/>
                <a:gd name="T49" fmla="*/ 572 h 623"/>
                <a:gd name="T50" fmla="*/ 214 w 523"/>
                <a:gd name="T51" fmla="*/ 558 h 623"/>
                <a:gd name="T52" fmla="*/ 216 w 523"/>
                <a:gd name="T53" fmla="*/ 515 h 623"/>
                <a:gd name="T54" fmla="*/ 141 w 523"/>
                <a:gd name="T55" fmla="*/ 39 h 623"/>
                <a:gd name="T56" fmla="*/ 104 w 523"/>
                <a:gd name="T57" fmla="*/ 41 h 623"/>
                <a:gd name="T58" fmla="*/ 79 w 523"/>
                <a:gd name="T59" fmla="*/ 45 h 623"/>
                <a:gd name="T60" fmla="*/ 68 w 523"/>
                <a:gd name="T61" fmla="*/ 51 h 623"/>
                <a:gd name="T62" fmla="*/ 57 w 523"/>
                <a:gd name="T63" fmla="*/ 58 h 623"/>
                <a:gd name="T64" fmla="*/ 38 w 523"/>
                <a:gd name="T65" fmla="*/ 79 h 623"/>
                <a:gd name="T66" fmla="*/ 31 w 523"/>
                <a:gd name="T67" fmla="*/ 92 h 623"/>
                <a:gd name="T68" fmla="*/ 25 w 523"/>
                <a:gd name="T69" fmla="*/ 108 h 623"/>
                <a:gd name="T70" fmla="*/ 21 w 523"/>
                <a:gd name="T71" fmla="*/ 125 h 623"/>
                <a:gd name="T72" fmla="*/ 18 w 523"/>
                <a:gd name="T73" fmla="*/ 146 h 623"/>
                <a:gd name="T74" fmla="*/ 7 w 523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3" h="623">
                  <a:moveTo>
                    <a:pt x="516" y="0"/>
                  </a:moveTo>
                  <a:lnTo>
                    <a:pt x="523" y="146"/>
                  </a:lnTo>
                  <a:lnTo>
                    <a:pt x="505" y="146"/>
                  </a:lnTo>
                  <a:lnTo>
                    <a:pt x="503" y="128"/>
                  </a:lnTo>
                  <a:lnTo>
                    <a:pt x="500" y="113"/>
                  </a:lnTo>
                  <a:lnTo>
                    <a:pt x="496" y="100"/>
                  </a:lnTo>
                  <a:lnTo>
                    <a:pt x="492" y="91"/>
                  </a:lnTo>
                  <a:lnTo>
                    <a:pt x="484" y="78"/>
                  </a:lnTo>
                  <a:lnTo>
                    <a:pt x="475" y="68"/>
                  </a:lnTo>
                  <a:lnTo>
                    <a:pt x="470" y="63"/>
                  </a:lnTo>
                  <a:lnTo>
                    <a:pt x="465" y="59"/>
                  </a:lnTo>
                  <a:lnTo>
                    <a:pt x="460" y="55"/>
                  </a:lnTo>
                  <a:lnTo>
                    <a:pt x="454" y="52"/>
                  </a:lnTo>
                  <a:lnTo>
                    <a:pt x="448" y="49"/>
                  </a:lnTo>
                  <a:lnTo>
                    <a:pt x="441" y="46"/>
                  </a:lnTo>
                  <a:lnTo>
                    <a:pt x="434" y="44"/>
                  </a:lnTo>
                  <a:lnTo>
                    <a:pt x="427" y="42"/>
                  </a:lnTo>
                  <a:lnTo>
                    <a:pt x="410" y="40"/>
                  </a:lnTo>
                  <a:lnTo>
                    <a:pt x="392" y="39"/>
                  </a:lnTo>
                  <a:lnTo>
                    <a:pt x="304" y="39"/>
                  </a:lnTo>
                  <a:lnTo>
                    <a:pt x="304" y="515"/>
                  </a:lnTo>
                  <a:lnTo>
                    <a:pt x="305" y="541"/>
                  </a:lnTo>
                  <a:lnTo>
                    <a:pt x="307" y="562"/>
                  </a:lnTo>
                  <a:lnTo>
                    <a:pt x="309" y="570"/>
                  </a:lnTo>
                  <a:lnTo>
                    <a:pt x="311" y="577"/>
                  </a:lnTo>
                  <a:lnTo>
                    <a:pt x="313" y="582"/>
                  </a:lnTo>
                  <a:lnTo>
                    <a:pt x="316" y="587"/>
                  </a:lnTo>
                  <a:lnTo>
                    <a:pt x="321" y="591"/>
                  </a:lnTo>
                  <a:lnTo>
                    <a:pt x="326" y="595"/>
                  </a:lnTo>
                  <a:lnTo>
                    <a:pt x="332" y="598"/>
                  </a:lnTo>
                  <a:lnTo>
                    <a:pt x="338" y="601"/>
                  </a:lnTo>
                  <a:lnTo>
                    <a:pt x="345" y="603"/>
                  </a:lnTo>
                  <a:lnTo>
                    <a:pt x="353" y="605"/>
                  </a:lnTo>
                  <a:lnTo>
                    <a:pt x="361" y="605"/>
                  </a:lnTo>
                  <a:lnTo>
                    <a:pt x="371" y="606"/>
                  </a:lnTo>
                  <a:lnTo>
                    <a:pt x="392" y="606"/>
                  </a:lnTo>
                  <a:lnTo>
                    <a:pt x="392" y="623"/>
                  </a:lnTo>
                  <a:lnTo>
                    <a:pt x="127" y="623"/>
                  </a:lnTo>
                  <a:lnTo>
                    <a:pt x="127" y="606"/>
                  </a:lnTo>
                  <a:lnTo>
                    <a:pt x="149" y="606"/>
                  </a:lnTo>
                  <a:lnTo>
                    <a:pt x="159" y="605"/>
                  </a:lnTo>
                  <a:lnTo>
                    <a:pt x="168" y="604"/>
                  </a:lnTo>
                  <a:lnTo>
                    <a:pt x="176" y="602"/>
                  </a:lnTo>
                  <a:lnTo>
                    <a:pt x="183" y="600"/>
                  </a:lnTo>
                  <a:lnTo>
                    <a:pt x="191" y="596"/>
                  </a:lnTo>
                  <a:lnTo>
                    <a:pt x="197" y="592"/>
                  </a:lnTo>
                  <a:lnTo>
                    <a:pt x="202" y="587"/>
                  </a:lnTo>
                  <a:lnTo>
                    <a:pt x="206" y="582"/>
                  </a:lnTo>
                  <a:lnTo>
                    <a:pt x="208" y="578"/>
                  </a:lnTo>
                  <a:lnTo>
                    <a:pt x="211" y="572"/>
                  </a:lnTo>
                  <a:lnTo>
                    <a:pt x="212" y="566"/>
                  </a:lnTo>
                  <a:lnTo>
                    <a:pt x="214" y="558"/>
                  </a:lnTo>
                  <a:lnTo>
                    <a:pt x="216" y="539"/>
                  </a:lnTo>
                  <a:lnTo>
                    <a:pt x="216" y="515"/>
                  </a:lnTo>
                  <a:lnTo>
                    <a:pt x="216" y="39"/>
                  </a:lnTo>
                  <a:lnTo>
                    <a:pt x="141" y="39"/>
                  </a:lnTo>
                  <a:lnTo>
                    <a:pt x="121" y="39"/>
                  </a:lnTo>
                  <a:lnTo>
                    <a:pt x="104" y="41"/>
                  </a:lnTo>
                  <a:lnTo>
                    <a:pt x="90" y="43"/>
                  </a:lnTo>
                  <a:lnTo>
                    <a:pt x="79" y="45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2" y="54"/>
                  </a:lnTo>
                  <a:lnTo>
                    <a:pt x="57" y="58"/>
                  </a:lnTo>
                  <a:lnTo>
                    <a:pt x="47" y="67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2"/>
                  </a:lnTo>
                  <a:lnTo>
                    <a:pt x="28" y="100"/>
                  </a:lnTo>
                  <a:lnTo>
                    <a:pt x="25" y="108"/>
                  </a:lnTo>
                  <a:lnTo>
                    <a:pt x="23" y="116"/>
                  </a:lnTo>
                  <a:lnTo>
                    <a:pt x="21" y="125"/>
                  </a:lnTo>
                  <a:lnTo>
                    <a:pt x="19" y="135"/>
                  </a:lnTo>
                  <a:lnTo>
                    <a:pt x="18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974" y="1163"/>
              <a:ext cx="112" cy="125"/>
            </a:xfrm>
            <a:custGeom>
              <a:avLst/>
              <a:gdLst>
                <a:gd name="T0" fmla="*/ 462 w 560"/>
                <a:gd name="T1" fmla="*/ 317 h 623"/>
                <a:gd name="T2" fmla="*/ 506 w 560"/>
                <a:gd name="T3" fmla="*/ 342 h 623"/>
                <a:gd name="T4" fmla="*/ 543 w 560"/>
                <a:gd name="T5" fmla="*/ 383 h 623"/>
                <a:gd name="T6" fmla="*/ 559 w 560"/>
                <a:gd name="T7" fmla="*/ 437 h 623"/>
                <a:gd name="T8" fmla="*/ 556 w 560"/>
                <a:gd name="T9" fmla="*/ 486 h 623"/>
                <a:gd name="T10" fmla="*/ 537 w 560"/>
                <a:gd name="T11" fmla="*/ 531 h 623"/>
                <a:gd name="T12" fmla="*/ 505 w 560"/>
                <a:gd name="T13" fmla="*/ 570 h 623"/>
                <a:gd name="T14" fmla="*/ 462 w 560"/>
                <a:gd name="T15" fmla="*/ 598 h 623"/>
                <a:gd name="T16" fmla="*/ 404 w 560"/>
                <a:gd name="T17" fmla="*/ 615 h 623"/>
                <a:gd name="T18" fmla="*/ 318 w 560"/>
                <a:gd name="T19" fmla="*/ 622 h 623"/>
                <a:gd name="T20" fmla="*/ 23 w 560"/>
                <a:gd name="T21" fmla="*/ 606 h 623"/>
                <a:gd name="T22" fmla="*/ 56 w 560"/>
                <a:gd name="T23" fmla="*/ 600 h 623"/>
                <a:gd name="T24" fmla="*/ 79 w 560"/>
                <a:gd name="T25" fmla="*/ 581 h 623"/>
                <a:gd name="T26" fmla="*/ 87 w 560"/>
                <a:gd name="T27" fmla="*/ 556 h 623"/>
                <a:gd name="T28" fmla="*/ 89 w 560"/>
                <a:gd name="T29" fmla="*/ 96 h 623"/>
                <a:gd name="T30" fmla="*/ 84 w 560"/>
                <a:gd name="T31" fmla="*/ 54 h 623"/>
                <a:gd name="T32" fmla="*/ 71 w 560"/>
                <a:gd name="T33" fmla="*/ 32 h 623"/>
                <a:gd name="T34" fmla="*/ 47 w 560"/>
                <a:gd name="T35" fmla="*/ 20 h 623"/>
                <a:gd name="T36" fmla="*/ 0 w 560"/>
                <a:gd name="T37" fmla="*/ 17 h 623"/>
                <a:gd name="T38" fmla="*/ 336 w 560"/>
                <a:gd name="T39" fmla="*/ 3 h 623"/>
                <a:gd name="T40" fmla="*/ 422 w 560"/>
                <a:gd name="T41" fmla="*/ 21 h 623"/>
                <a:gd name="T42" fmla="*/ 474 w 560"/>
                <a:gd name="T43" fmla="*/ 50 h 623"/>
                <a:gd name="T44" fmla="*/ 510 w 560"/>
                <a:gd name="T45" fmla="*/ 91 h 623"/>
                <a:gd name="T46" fmla="*/ 529 w 560"/>
                <a:gd name="T47" fmla="*/ 139 h 623"/>
                <a:gd name="T48" fmla="*/ 529 w 560"/>
                <a:gd name="T49" fmla="*/ 189 h 623"/>
                <a:gd name="T50" fmla="*/ 514 w 560"/>
                <a:gd name="T51" fmla="*/ 231 h 623"/>
                <a:gd name="T52" fmla="*/ 486 w 560"/>
                <a:gd name="T53" fmla="*/ 267 h 623"/>
                <a:gd name="T54" fmla="*/ 444 w 560"/>
                <a:gd name="T55" fmla="*/ 294 h 623"/>
                <a:gd name="T56" fmla="*/ 187 w 560"/>
                <a:gd name="T57" fmla="*/ 281 h 623"/>
                <a:gd name="T58" fmla="*/ 228 w 560"/>
                <a:gd name="T59" fmla="*/ 285 h 623"/>
                <a:gd name="T60" fmla="*/ 280 w 560"/>
                <a:gd name="T61" fmla="*/ 286 h 623"/>
                <a:gd name="T62" fmla="*/ 335 w 560"/>
                <a:gd name="T63" fmla="*/ 281 h 623"/>
                <a:gd name="T64" fmla="*/ 374 w 560"/>
                <a:gd name="T65" fmla="*/ 268 h 623"/>
                <a:gd name="T66" fmla="*/ 401 w 560"/>
                <a:gd name="T67" fmla="*/ 248 h 623"/>
                <a:gd name="T68" fmla="*/ 421 w 560"/>
                <a:gd name="T69" fmla="*/ 220 h 623"/>
                <a:gd name="T70" fmla="*/ 432 w 560"/>
                <a:gd name="T71" fmla="*/ 188 h 623"/>
                <a:gd name="T72" fmla="*/ 434 w 560"/>
                <a:gd name="T73" fmla="*/ 149 h 623"/>
                <a:gd name="T74" fmla="*/ 417 w 560"/>
                <a:gd name="T75" fmla="*/ 100 h 623"/>
                <a:gd name="T76" fmla="*/ 379 w 560"/>
                <a:gd name="T77" fmla="*/ 60 h 623"/>
                <a:gd name="T78" fmla="*/ 318 w 560"/>
                <a:gd name="T79" fmla="*/ 36 h 623"/>
                <a:gd name="T80" fmla="*/ 238 w 560"/>
                <a:gd name="T81" fmla="*/ 31 h 623"/>
                <a:gd name="T82" fmla="*/ 178 w 560"/>
                <a:gd name="T83" fmla="*/ 280 h 623"/>
                <a:gd name="T84" fmla="*/ 257 w 560"/>
                <a:gd name="T85" fmla="*/ 589 h 623"/>
                <a:gd name="T86" fmla="*/ 339 w 560"/>
                <a:gd name="T87" fmla="*/ 585 h 623"/>
                <a:gd name="T88" fmla="*/ 398 w 560"/>
                <a:gd name="T89" fmla="*/ 562 h 623"/>
                <a:gd name="T90" fmla="*/ 436 w 560"/>
                <a:gd name="T91" fmla="*/ 522 h 623"/>
                <a:gd name="T92" fmla="*/ 452 w 560"/>
                <a:gd name="T93" fmla="*/ 473 h 623"/>
                <a:gd name="T94" fmla="*/ 450 w 560"/>
                <a:gd name="T95" fmla="*/ 433 h 623"/>
                <a:gd name="T96" fmla="*/ 438 w 560"/>
                <a:gd name="T97" fmla="*/ 399 h 623"/>
                <a:gd name="T98" fmla="*/ 415 w 560"/>
                <a:gd name="T99" fmla="*/ 367 h 623"/>
                <a:gd name="T100" fmla="*/ 380 w 560"/>
                <a:gd name="T101" fmla="*/ 343 h 623"/>
                <a:gd name="T102" fmla="*/ 332 w 560"/>
                <a:gd name="T103" fmla="*/ 325 h 623"/>
                <a:gd name="T104" fmla="*/ 275 w 560"/>
                <a:gd name="T105" fmla="*/ 318 h 623"/>
                <a:gd name="T106" fmla="*/ 221 w 560"/>
                <a:gd name="T107" fmla="*/ 318 h 623"/>
                <a:gd name="T108" fmla="*/ 184 w 560"/>
                <a:gd name="T109" fmla="*/ 321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3">
                  <a:moveTo>
                    <a:pt x="418" y="305"/>
                  </a:moveTo>
                  <a:lnTo>
                    <a:pt x="434" y="308"/>
                  </a:lnTo>
                  <a:lnTo>
                    <a:pt x="448" y="312"/>
                  </a:lnTo>
                  <a:lnTo>
                    <a:pt x="462" y="317"/>
                  </a:lnTo>
                  <a:lnTo>
                    <a:pt x="475" y="322"/>
                  </a:lnTo>
                  <a:lnTo>
                    <a:pt x="486" y="329"/>
                  </a:lnTo>
                  <a:lnTo>
                    <a:pt x="497" y="335"/>
                  </a:lnTo>
                  <a:lnTo>
                    <a:pt x="506" y="342"/>
                  </a:lnTo>
                  <a:lnTo>
                    <a:pt x="515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3"/>
                  </a:lnTo>
                  <a:lnTo>
                    <a:pt x="549" y="396"/>
                  </a:lnTo>
                  <a:lnTo>
                    <a:pt x="554" y="409"/>
                  </a:lnTo>
                  <a:lnTo>
                    <a:pt x="557" y="423"/>
                  </a:lnTo>
                  <a:lnTo>
                    <a:pt x="559" y="437"/>
                  </a:lnTo>
                  <a:lnTo>
                    <a:pt x="560" y="452"/>
                  </a:lnTo>
                  <a:lnTo>
                    <a:pt x="559" y="464"/>
                  </a:lnTo>
                  <a:lnTo>
                    <a:pt x="558" y="475"/>
                  </a:lnTo>
                  <a:lnTo>
                    <a:pt x="556" y="486"/>
                  </a:lnTo>
                  <a:lnTo>
                    <a:pt x="553" y="497"/>
                  </a:lnTo>
                  <a:lnTo>
                    <a:pt x="548" y="508"/>
                  </a:lnTo>
                  <a:lnTo>
                    <a:pt x="543" y="520"/>
                  </a:lnTo>
                  <a:lnTo>
                    <a:pt x="537" y="531"/>
                  </a:lnTo>
                  <a:lnTo>
                    <a:pt x="531" y="541"/>
                  </a:lnTo>
                  <a:lnTo>
                    <a:pt x="523" y="552"/>
                  </a:lnTo>
                  <a:lnTo>
                    <a:pt x="514" y="561"/>
                  </a:lnTo>
                  <a:lnTo>
                    <a:pt x="505" y="570"/>
                  </a:lnTo>
                  <a:lnTo>
                    <a:pt x="495" y="578"/>
                  </a:lnTo>
                  <a:lnTo>
                    <a:pt x="485" y="585"/>
                  </a:lnTo>
                  <a:lnTo>
                    <a:pt x="474" y="592"/>
                  </a:lnTo>
                  <a:lnTo>
                    <a:pt x="462" y="598"/>
                  </a:lnTo>
                  <a:lnTo>
                    <a:pt x="449" y="603"/>
                  </a:lnTo>
                  <a:lnTo>
                    <a:pt x="436" y="608"/>
                  </a:lnTo>
                  <a:lnTo>
                    <a:pt x="421" y="612"/>
                  </a:lnTo>
                  <a:lnTo>
                    <a:pt x="404" y="615"/>
                  </a:lnTo>
                  <a:lnTo>
                    <a:pt x="385" y="618"/>
                  </a:lnTo>
                  <a:lnTo>
                    <a:pt x="365" y="620"/>
                  </a:lnTo>
                  <a:lnTo>
                    <a:pt x="343" y="621"/>
                  </a:lnTo>
                  <a:lnTo>
                    <a:pt x="318" y="622"/>
                  </a:lnTo>
                  <a:lnTo>
                    <a:pt x="293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600"/>
                  </a:lnTo>
                  <a:lnTo>
                    <a:pt x="63" y="596"/>
                  </a:lnTo>
                  <a:lnTo>
                    <a:pt x="69" y="592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7" y="556"/>
                  </a:lnTo>
                  <a:lnTo>
                    <a:pt x="88" y="537"/>
                  </a:lnTo>
                  <a:lnTo>
                    <a:pt x="89" y="512"/>
                  </a:lnTo>
                  <a:lnTo>
                    <a:pt x="89" y="110"/>
                  </a:lnTo>
                  <a:lnTo>
                    <a:pt x="89" y="96"/>
                  </a:lnTo>
                  <a:lnTo>
                    <a:pt x="88" y="84"/>
                  </a:lnTo>
                  <a:lnTo>
                    <a:pt x="87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304" y="1"/>
                  </a:lnTo>
                  <a:lnTo>
                    <a:pt x="336" y="3"/>
                  </a:lnTo>
                  <a:lnTo>
                    <a:pt x="365" y="6"/>
                  </a:lnTo>
                  <a:lnTo>
                    <a:pt x="389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6" y="27"/>
                  </a:lnTo>
                  <a:lnTo>
                    <a:pt x="450" y="34"/>
                  </a:lnTo>
                  <a:lnTo>
                    <a:pt x="462" y="42"/>
                  </a:lnTo>
                  <a:lnTo>
                    <a:pt x="474" y="50"/>
                  </a:lnTo>
                  <a:lnTo>
                    <a:pt x="485" y="59"/>
                  </a:lnTo>
                  <a:lnTo>
                    <a:pt x="494" y="69"/>
                  </a:lnTo>
                  <a:lnTo>
                    <a:pt x="502" y="80"/>
                  </a:lnTo>
                  <a:lnTo>
                    <a:pt x="510" y="91"/>
                  </a:lnTo>
                  <a:lnTo>
                    <a:pt x="516" y="102"/>
                  </a:lnTo>
                  <a:lnTo>
                    <a:pt x="522" y="114"/>
                  </a:lnTo>
                  <a:lnTo>
                    <a:pt x="526" y="126"/>
                  </a:lnTo>
                  <a:lnTo>
                    <a:pt x="529" y="139"/>
                  </a:lnTo>
                  <a:lnTo>
                    <a:pt x="530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29" y="189"/>
                  </a:lnTo>
                  <a:lnTo>
                    <a:pt x="527" y="200"/>
                  </a:lnTo>
                  <a:lnTo>
                    <a:pt x="524" y="211"/>
                  </a:lnTo>
                  <a:lnTo>
                    <a:pt x="519" y="221"/>
                  </a:lnTo>
                  <a:lnTo>
                    <a:pt x="514" y="231"/>
                  </a:lnTo>
                  <a:lnTo>
                    <a:pt x="508" y="241"/>
                  </a:lnTo>
                  <a:lnTo>
                    <a:pt x="502" y="250"/>
                  </a:lnTo>
                  <a:lnTo>
                    <a:pt x="494" y="259"/>
                  </a:lnTo>
                  <a:lnTo>
                    <a:pt x="486" y="267"/>
                  </a:lnTo>
                  <a:lnTo>
                    <a:pt x="477" y="275"/>
                  </a:lnTo>
                  <a:lnTo>
                    <a:pt x="467" y="282"/>
                  </a:lnTo>
                  <a:lnTo>
                    <a:pt x="456" y="288"/>
                  </a:lnTo>
                  <a:lnTo>
                    <a:pt x="444" y="294"/>
                  </a:lnTo>
                  <a:lnTo>
                    <a:pt x="432" y="300"/>
                  </a:lnTo>
                  <a:lnTo>
                    <a:pt x="418" y="305"/>
                  </a:lnTo>
                  <a:close/>
                  <a:moveTo>
                    <a:pt x="178" y="280"/>
                  </a:moveTo>
                  <a:lnTo>
                    <a:pt x="187" y="281"/>
                  </a:lnTo>
                  <a:lnTo>
                    <a:pt x="196" y="283"/>
                  </a:lnTo>
                  <a:lnTo>
                    <a:pt x="206" y="284"/>
                  </a:lnTo>
                  <a:lnTo>
                    <a:pt x="216" y="285"/>
                  </a:lnTo>
                  <a:lnTo>
                    <a:pt x="228" y="285"/>
                  </a:lnTo>
                  <a:lnTo>
                    <a:pt x="239" y="286"/>
                  </a:lnTo>
                  <a:lnTo>
                    <a:pt x="251" y="286"/>
                  </a:lnTo>
                  <a:lnTo>
                    <a:pt x="264" y="286"/>
                  </a:lnTo>
                  <a:lnTo>
                    <a:pt x="280" y="286"/>
                  </a:lnTo>
                  <a:lnTo>
                    <a:pt x="295" y="285"/>
                  </a:lnTo>
                  <a:lnTo>
                    <a:pt x="310" y="284"/>
                  </a:lnTo>
                  <a:lnTo>
                    <a:pt x="323" y="283"/>
                  </a:lnTo>
                  <a:lnTo>
                    <a:pt x="335" y="281"/>
                  </a:lnTo>
                  <a:lnTo>
                    <a:pt x="347" y="278"/>
                  </a:lnTo>
                  <a:lnTo>
                    <a:pt x="357" y="275"/>
                  </a:lnTo>
                  <a:lnTo>
                    <a:pt x="365" y="272"/>
                  </a:lnTo>
                  <a:lnTo>
                    <a:pt x="374" y="268"/>
                  </a:lnTo>
                  <a:lnTo>
                    <a:pt x="381" y="264"/>
                  </a:lnTo>
                  <a:lnTo>
                    <a:pt x="388" y="259"/>
                  </a:lnTo>
                  <a:lnTo>
                    <a:pt x="395" y="254"/>
                  </a:lnTo>
                  <a:lnTo>
                    <a:pt x="401" y="248"/>
                  </a:lnTo>
                  <a:lnTo>
                    <a:pt x="407" y="242"/>
                  </a:lnTo>
                  <a:lnTo>
                    <a:pt x="412" y="235"/>
                  </a:lnTo>
                  <a:lnTo>
                    <a:pt x="417" y="228"/>
                  </a:lnTo>
                  <a:lnTo>
                    <a:pt x="421" y="220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0" y="197"/>
                  </a:lnTo>
                  <a:lnTo>
                    <a:pt x="432" y="188"/>
                  </a:lnTo>
                  <a:lnTo>
                    <a:pt x="434" y="180"/>
                  </a:lnTo>
                  <a:lnTo>
                    <a:pt x="434" y="172"/>
                  </a:lnTo>
                  <a:lnTo>
                    <a:pt x="435" y="163"/>
                  </a:lnTo>
                  <a:lnTo>
                    <a:pt x="434" y="149"/>
                  </a:lnTo>
                  <a:lnTo>
                    <a:pt x="432" y="136"/>
                  </a:lnTo>
                  <a:lnTo>
                    <a:pt x="428" y="123"/>
                  </a:lnTo>
                  <a:lnTo>
                    <a:pt x="424" y="112"/>
                  </a:lnTo>
                  <a:lnTo>
                    <a:pt x="417" y="100"/>
                  </a:lnTo>
                  <a:lnTo>
                    <a:pt x="410" y="89"/>
                  </a:lnTo>
                  <a:lnTo>
                    <a:pt x="401" y="79"/>
                  </a:lnTo>
                  <a:lnTo>
                    <a:pt x="390" y="69"/>
                  </a:lnTo>
                  <a:lnTo>
                    <a:pt x="379" y="60"/>
                  </a:lnTo>
                  <a:lnTo>
                    <a:pt x="366" y="52"/>
                  </a:lnTo>
                  <a:lnTo>
                    <a:pt x="351" y="46"/>
                  </a:lnTo>
                  <a:lnTo>
                    <a:pt x="335" y="40"/>
                  </a:lnTo>
                  <a:lnTo>
                    <a:pt x="318" y="36"/>
                  </a:lnTo>
                  <a:lnTo>
                    <a:pt x="300" y="33"/>
                  </a:lnTo>
                  <a:lnTo>
                    <a:pt x="281" y="31"/>
                  </a:lnTo>
                  <a:lnTo>
                    <a:pt x="260" y="31"/>
                  </a:lnTo>
                  <a:lnTo>
                    <a:pt x="238" y="31"/>
                  </a:lnTo>
                  <a:lnTo>
                    <a:pt x="217" y="33"/>
                  </a:lnTo>
                  <a:lnTo>
                    <a:pt x="197" y="36"/>
                  </a:lnTo>
                  <a:lnTo>
                    <a:pt x="178" y="41"/>
                  </a:lnTo>
                  <a:lnTo>
                    <a:pt x="178" y="280"/>
                  </a:lnTo>
                  <a:close/>
                  <a:moveTo>
                    <a:pt x="178" y="578"/>
                  </a:moveTo>
                  <a:lnTo>
                    <a:pt x="204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2" y="590"/>
                  </a:lnTo>
                  <a:lnTo>
                    <a:pt x="302" y="590"/>
                  </a:lnTo>
                  <a:lnTo>
                    <a:pt x="321" y="588"/>
                  </a:lnTo>
                  <a:lnTo>
                    <a:pt x="339" y="585"/>
                  </a:lnTo>
                  <a:lnTo>
                    <a:pt x="356" y="581"/>
                  </a:lnTo>
                  <a:lnTo>
                    <a:pt x="371" y="576"/>
                  </a:lnTo>
                  <a:lnTo>
                    <a:pt x="385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8" y="533"/>
                  </a:lnTo>
                  <a:lnTo>
                    <a:pt x="436" y="522"/>
                  </a:lnTo>
                  <a:lnTo>
                    <a:pt x="442" y="510"/>
                  </a:lnTo>
                  <a:lnTo>
                    <a:pt x="447" y="498"/>
                  </a:lnTo>
                  <a:lnTo>
                    <a:pt x="450" y="486"/>
                  </a:lnTo>
                  <a:lnTo>
                    <a:pt x="452" y="473"/>
                  </a:lnTo>
                  <a:lnTo>
                    <a:pt x="453" y="460"/>
                  </a:lnTo>
                  <a:lnTo>
                    <a:pt x="453" y="451"/>
                  </a:lnTo>
                  <a:lnTo>
                    <a:pt x="452" y="442"/>
                  </a:lnTo>
                  <a:lnTo>
                    <a:pt x="450" y="433"/>
                  </a:lnTo>
                  <a:lnTo>
                    <a:pt x="448" y="424"/>
                  </a:lnTo>
                  <a:lnTo>
                    <a:pt x="445" y="416"/>
                  </a:lnTo>
                  <a:lnTo>
                    <a:pt x="442" y="407"/>
                  </a:lnTo>
                  <a:lnTo>
                    <a:pt x="438" y="399"/>
                  </a:lnTo>
                  <a:lnTo>
                    <a:pt x="433" y="390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7"/>
                  </a:lnTo>
                  <a:lnTo>
                    <a:pt x="407" y="361"/>
                  </a:lnTo>
                  <a:lnTo>
                    <a:pt x="399" y="354"/>
                  </a:lnTo>
                  <a:lnTo>
                    <a:pt x="390" y="348"/>
                  </a:lnTo>
                  <a:lnTo>
                    <a:pt x="380" y="343"/>
                  </a:lnTo>
                  <a:lnTo>
                    <a:pt x="369" y="338"/>
                  </a:lnTo>
                  <a:lnTo>
                    <a:pt x="358" y="333"/>
                  </a:lnTo>
                  <a:lnTo>
                    <a:pt x="346" y="330"/>
                  </a:lnTo>
                  <a:lnTo>
                    <a:pt x="332" y="325"/>
                  </a:lnTo>
                  <a:lnTo>
                    <a:pt x="319" y="323"/>
                  </a:lnTo>
                  <a:lnTo>
                    <a:pt x="305" y="320"/>
                  </a:lnTo>
                  <a:lnTo>
                    <a:pt x="290" y="319"/>
                  </a:lnTo>
                  <a:lnTo>
                    <a:pt x="275" y="318"/>
                  </a:lnTo>
                  <a:lnTo>
                    <a:pt x="259" y="318"/>
                  </a:lnTo>
                  <a:lnTo>
                    <a:pt x="245" y="318"/>
                  </a:lnTo>
                  <a:lnTo>
                    <a:pt x="232" y="318"/>
                  </a:lnTo>
                  <a:lnTo>
                    <a:pt x="221" y="318"/>
                  </a:lnTo>
                  <a:lnTo>
                    <a:pt x="210" y="319"/>
                  </a:lnTo>
                  <a:lnTo>
                    <a:pt x="201" y="319"/>
                  </a:lnTo>
                  <a:lnTo>
                    <a:pt x="192" y="320"/>
                  </a:lnTo>
                  <a:lnTo>
                    <a:pt x="184" y="321"/>
                  </a:lnTo>
                  <a:lnTo>
                    <a:pt x="178" y="322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38"/>
            <p:cNvSpPr>
              <a:spLocks noEditPoints="1"/>
            </p:cNvSpPr>
            <p:nvPr/>
          </p:nvSpPr>
          <p:spPr bwMode="auto">
            <a:xfrm>
              <a:off x="3103" y="1161"/>
              <a:ext cx="122" cy="130"/>
            </a:xfrm>
            <a:custGeom>
              <a:avLst/>
              <a:gdLst>
                <a:gd name="T0" fmla="*/ 369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1 w 611"/>
                <a:gd name="T7" fmla="*/ 128 h 651"/>
                <a:gd name="T8" fmla="*/ 588 w 611"/>
                <a:gd name="T9" fmla="*/ 196 h 651"/>
                <a:gd name="T10" fmla="*/ 607 w 611"/>
                <a:gd name="T11" fmla="*/ 271 h 651"/>
                <a:gd name="T12" fmla="*/ 609 w 611"/>
                <a:gd name="T13" fmla="*/ 357 h 651"/>
                <a:gd name="T14" fmla="*/ 594 w 611"/>
                <a:gd name="T15" fmla="*/ 437 h 651"/>
                <a:gd name="T16" fmla="*/ 559 w 611"/>
                <a:gd name="T17" fmla="*/ 507 h 651"/>
                <a:gd name="T18" fmla="*/ 509 w 611"/>
                <a:gd name="T19" fmla="*/ 569 h 651"/>
                <a:gd name="T20" fmla="*/ 448 w 611"/>
                <a:gd name="T21" fmla="*/ 614 h 651"/>
                <a:gd name="T22" fmla="*/ 379 w 611"/>
                <a:gd name="T23" fmla="*/ 642 h 651"/>
                <a:gd name="T24" fmla="*/ 304 w 611"/>
                <a:gd name="T25" fmla="*/ 651 h 651"/>
                <a:gd name="T26" fmla="*/ 227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49 w 611"/>
                <a:gd name="T33" fmla="*/ 510 h 651"/>
                <a:gd name="T34" fmla="*/ 17 w 611"/>
                <a:gd name="T35" fmla="*/ 440 h 651"/>
                <a:gd name="T36" fmla="*/ 1 w 611"/>
                <a:gd name="T37" fmla="*/ 359 h 651"/>
                <a:gd name="T38" fmla="*/ 3 w 611"/>
                <a:gd name="T39" fmla="*/ 269 h 651"/>
                <a:gd name="T40" fmla="*/ 25 w 611"/>
                <a:gd name="T41" fmla="*/ 189 h 651"/>
                <a:gd name="T42" fmla="*/ 67 w 611"/>
                <a:gd name="T43" fmla="*/ 118 h 651"/>
                <a:gd name="T44" fmla="*/ 124 w 611"/>
                <a:gd name="T45" fmla="*/ 62 h 651"/>
                <a:gd name="T46" fmla="*/ 184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0 w 611"/>
                <a:gd name="T55" fmla="*/ 57 h 651"/>
                <a:gd name="T56" fmla="*/ 174 w 611"/>
                <a:gd name="T57" fmla="*/ 88 h 651"/>
                <a:gd name="T58" fmla="*/ 141 w 611"/>
                <a:gd name="T59" fmla="*/ 138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8 w 611"/>
                <a:gd name="T69" fmla="*/ 522 h 651"/>
                <a:gd name="T70" fmla="*/ 183 w 611"/>
                <a:gd name="T71" fmla="*/ 571 h 651"/>
                <a:gd name="T72" fmla="*/ 220 w 611"/>
                <a:gd name="T73" fmla="*/ 599 h 651"/>
                <a:gd name="T74" fmla="*/ 264 w 611"/>
                <a:gd name="T75" fmla="*/ 614 h 651"/>
                <a:gd name="T76" fmla="*/ 314 w 611"/>
                <a:gd name="T77" fmla="*/ 618 h 651"/>
                <a:gd name="T78" fmla="*/ 364 w 611"/>
                <a:gd name="T79" fmla="*/ 609 h 651"/>
                <a:gd name="T80" fmla="*/ 409 w 611"/>
                <a:gd name="T81" fmla="*/ 586 h 651"/>
                <a:gd name="T82" fmla="*/ 448 w 611"/>
                <a:gd name="T83" fmla="*/ 550 h 651"/>
                <a:gd name="T84" fmla="*/ 478 w 611"/>
                <a:gd name="T85" fmla="*/ 499 h 651"/>
                <a:gd name="T86" fmla="*/ 497 w 611"/>
                <a:gd name="T87" fmla="*/ 433 h 651"/>
                <a:gd name="T88" fmla="*/ 505 w 611"/>
                <a:gd name="T89" fmla="*/ 314 h 651"/>
                <a:gd name="T90" fmla="*/ 496 w 611"/>
                <a:gd name="T91" fmla="*/ 226 h 651"/>
                <a:gd name="T92" fmla="*/ 475 w 611"/>
                <a:gd name="T93" fmla="*/ 152 h 651"/>
                <a:gd name="T94" fmla="*/ 442 w 611"/>
                <a:gd name="T95" fmla="*/ 95 h 651"/>
                <a:gd name="T96" fmla="*/ 406 w 611"/>
                <a:gd name="T97" fmla="*/ 63 h 651"/>
                <a:gd name="T98" fmla="*/ 364 w 611"/>
                <a:gd name="T99" fmla="*/ 42 h 651"/>
                <a:gd name="T100" fmla="*/ 313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0"/>
                  </a:lnTo>
                  <a:lnTo>
                    <a:pt x="341" y="1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0"/>
                  </a:lnTo>
                  <a:lnTo>
                    <a:pt x="499" y="70"/>
                  </a:lnTo>
                  <a:lnTo>
                    <a:pt x="510" y="80"/>
                  </a:lnTo>
                  <a:lnTo>
                    <a:pt x="521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8"/>
                  </a:lnTo>
                  <a:lnTo>
                    <a:pt x="560" y="140"/>
                  </a:lnTo>
                  <a:lnTo>
                    <a:pt x="568" y="153"/>
                  </a:lnTo>
                  <a:lnTo>
                    <a:pt x="575" y="168"/>
                  </a:lnTo>
                  <a:lnTo>
                    <a:pt x="582" y="181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7" y="271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1" y="321"/>
                  </a:lnTo>
                  <a:lnTo>
                    <a:pt x="610" y="339"/>
                  </a:lnTo>
                  <a:lnTo>
                    <a:pt x="609" y="357"/>
                  </a:lnTo>
                  <a:lnTo>
                    <a:pt x="607" y="373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1"/>
                  </a:lnTo>
                  <a:lnTo>
                    <a:pt x="594" y="437"/>
                  </a:lnTo>
                  <a:lnTo>
                    <a:pt x="587" y="451"/>
                  </a:lnTo>
                  <a:lnTo>
                    <a:pt x="581" y="466"/>
                  </a:lnTo>
                  <a:lnTo>
                    <a:pt x="575" y="480"/>
                  </a:lnTo>
                  <a:lnTo>
                    <a:pt x="567" y="494"/>
                  </a:lnTo>
                  <a:lnTo>
                    <a:pt x="559" y="507"/>
                  </a:lnTo>
                  <a:lnTo>
                    <a:pt x="551" y="520"/>
                  </a:lnTo>
                  <a:lnTo>
                    <a:pt x="541" y="533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8" y="579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8" y="614"/>
                  </a:lnTo>
                  <a:lnTo>
                    <a:pt x="435" y="621"/>
                  </a:lnTo>
                  <a:lnTo>
                    <a:pt x="422" y="627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5" y="645"/>
                  </a:lnTo>
                  <a:lnTo>
                    <a:pt x="350" y="647"/>
                  </a:lnTo>
                  <a:lnTo>
                    <a:pt x="335" y="649"/>
                  </a:lnTo>
                  <a:lnTo>
                    <a:pt x="319" y="650"/>
                  </a:lnTo>
                  <a:lnTo>
                    <a:pt x="304" y="651"/>
                  </a:lnTo>
                  <a:lnTo>
                    <a:pt x="288" y="650"/>
                  </a:lnTo>
                  <a:lnTo>
                    <a:pt x="272" y="649"/>
                  </a:lnTo>
                  <a:lnTo>
                    <a:pt x="257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3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6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8" y="536"/>
                  </a:lnTo>
                  <a:lnTo>
                    <a:pt x="58" y="523"/>
                  </a:lnTo>
                  <a:lnTo>
                    <a:pt x="49" y="510"/>
                  </a:lnTo>
                  <a:lnTo>
                    <a:pt x="41" y="497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0"/>
                  </a:lnTo>
                  <a:lnTo>
                    <a:pt x="0" y="323"/>
                  </a:lnTo>
                  <a:lnTo>
                    <a:pt x="0" y="304"/>
                  </a:lnTo>
                  <a:lnTo>
                    <a:pt x="2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2" y="174"/>
                  </a:lnTo>
                  <a:lnTo>
                    <a:pt x="39" y="159"/>
                  </a:lnTo>
                  <a:lnTo>
                    <a:pt x="47" y="144"/>
                  </a:lnTo>
                  <a:lnTo>
                    <a:pt x="57" y="131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89" y="93"/>
                  </a:lnTo>
                  <a:lnTo>
                    <a:pt x="101" y="81"/>
                  </a:lnTo>
                  <a:lnTo>
                    <a:pt x="112" y="71"/>
                  </a:lnTo>
                  <a:lnTo>
                    <a:pt x="124" y="62"/>
                  </a:lnTo>
                  <a:lnTo>
                    <a:pt x="135" y="53"/>
                  </a:lnTo>
                  <a:lnTo>
                    <a:pt x="147" y="45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5"/>
                  </a:lnTo>
                  <a:lnTo>
                    <a:pt x="224" y="11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5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8" y="53"/>
                  </a:lnTo>
                  <a:lnTo>
                    <a:pt x="210" y="57"/>
                  </a:lnTo>
                  <a:lnTo>
                    <a:pt x="203" y="62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3" y="115"/>
                  </a:lnTo>
                  <a:lnTo>
                    <a:pt x="147" y="126"/>
                  </a:lnTo>
                  <a:lnTo>
                    <a:pt x="141" y="138"/>
                  </a:lnTo>
                  <a:lnTo>
                    <a:pt x="135" y="150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8" y="205"/>
                  </a:lnTo>
                  <a:lnTo>
                    <a:pt x="114" y="220"/>
                  </a:lnTo>
                  <a:lnTo>
                    <a:pt x="112" y="235"/>
                  </a:lnTo>
                  <a:lnTo>
                    <a:pt x="109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2"/>
                  </a:lnTo>
                  <a:lnTo>
                    <a:pt x="106" y="321"/>
                  </a:lnTo>
                  <a:lnTo>
                    <a:pt x="106" y="339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6" y="497"/>
                  </a:lnTo>
                  <a:lnTo>
                    <a:pt x="142" y="510"/>
                  </a:lnTo>
                  <a:lnTo>
                    <a:pt x="148" y="522"/>
                  </a:lnTo>
                  <a:lnTo>
                    <a:pt x="155" y="535"/>
                  </a:lnTo>
                  <a:lnTo>
                    <a:pt x="163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8" y="606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4"/>
                  </a:lnTo>
                  <a:lnTo>
                    <a:pt x="273" y="616"/>
                  </a:lnTo>
                  <a:lnTo>
                    <a:pt x="283" y="617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4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0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8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1"/>
                  </a:lnTo>
                  <a:lnTo>
                    <a:pt x="473" y="510"/>
                  </a:lnTo>
                  <a:lnTo>
                    <a:pt x="478" y="499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1"/>
                  </a:lnTo>
                  <a:lnTo>
                    <a:pt x="494" y="448"/>
                  </a:lnTo>
                  <a:lnTo>
                    <a:pt x="497" y="433"/>
                  </a:lnTo>
                  <a:lnTo>
                    <a:pt x="499" y="418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3"/>
                  </a:lnTo>
                  <a:lnTo>
                    <a:pt x="505" y="314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1" y="166"/>
                  </a:lnTo>
                  <a:lnTo>
                    <a:pt x="475" y="152"/>
                  </a:lnTo>
                  <a:lnTo>
                    <a:pt x="470" y="140"/>
                  </a:lnTo>
                  <a:lnTo>
                    <a:pt x="464" y="128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2" y="95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4"/>
                  </a:lnTo>
                  <a:lnTo>
                    <a:pt x="415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5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39"/>
            <p:cNvSpPr>
              <a:spLocks noEditPoints="1"/>
            </p:cNvSpPr>
            <p:nvPr/>
          </p:nvSpPr>
          <p:spPr bwMode="auto">
            <a:xfrm>
              <a:off x="1700" y="1369"/>
              <a:ext cx="121" cy="130"/>
            </a:xfrm>
            <a:custGeom>
              <a:avLst/>
              <a:gdLst>
                <a:gd name="T0" fmla="*/ 369 w 609"/>
                <a:gd name="T1" fmla="*/ 6 h 652"/>
                <a:gd name="T2" fmla="*/ 436 w 609"/>
                <a:gd name="T3" fmla="*/ 29 h 652"/>
                <a:gd name="T4" fmla="*/ 498 w 609"/>
                <a:gd name="T5" fmla="*/ 71 h 652"/>
                <a:gd name="T6" fmla="*/ 551 w 609"/>
                <a:gd name="T7" fmla="*/ 129 h 652"/>
                <a:gd name="T8" fmla="*/ 587 w 609"/>
                <a:gd name="T9" fmla="*/ 196 h 652"/>
                <a:gd name="T10" fmla="*/ 606 w 609"/>
                <a:gd name="T11" fmla="*/ 272 h 652"/>
                <a:gd name="T12" fmla="*/ 608 w 609"/>
                <a:gd name="T13" fmla="*/ 357 h 652"/>
                <a:gd name="T14" fmla="*/ 592 w 609"/>
                <a:gd name="T15" fmla="*/ 438 h 652"/>
                <a:gd name="T16" fmla="*/ 559 w 609"/>
                <a:gd name="T17" fmla="*/ 508 h 652"/>
                <a:gd name="T18" fmla="*/ 509 w 609"/>
                <a:gd name="T19" fmla="*/ 569 h 652"/>
                <a:gd name="T20" fmla="*/ 447 w 609"/>
                <a:gd name="T21" fmla="*/ 615 h 652"/>
                <a:gd name="T22" fmla="*/ 379 w 609"/>
                <a:gd name="T23" fmla="*/ 643 h 652"/>
                <a:gd name="T24" fmla="*/ 303 w 609"/>
                <a:gd name="T25" fmla="*/ 652 h 652"/>
                <a:gd name="T26" fmla="*/ 227 w 609"/>
                <a:gd name="T27" fmla="*/ 643 h 652"/>
                <a:gd name="T28" fmla="*/ 159 w 609"/>
                <a:gd name="T29" fmla="*/ 616 h 652"/>
                <a:gd name="T30" fmla="*/ 99 w 609"/>
                <a:gd name="T31" fmla="*/ 571 h 652"/>
                <a:gd name="T32" fmla="*/ 49 w 609"/>
                <a:gd name="T33" fmla="*/ 511 h 652"/>
                <a:gd name="T34" fmla="*/ 16 w 609"/>
                <a:gd name="T35" fmla="*/ 441 h 652"/>
                <a:gd name="T36" fmla="*/ 1 w 609"/>
                <a:gd name="T37" fmla="*/ 359 h 652"/>
                <a:gd name="T38" fmla="*/ 3 w 609"/>
                <a:gd name="T39" fmla="*/ 270 h 652"/>
                <a:gd name="T40" fmla="*/ 25 w 609"/>
                <a:gd name="T41" fmla="*/ 189 h 652"/>
                <a:gd name="T42" fmla="*/ 66 w 609"/>
                <a:gd name="T43" fmla="*/ 119 h 652"/>
                <a:gd name="T44" fmla="*/ 123 w 609"/>
                <a:gd name="T45" fmla="*/ 63 h 652"/>
                <a:gd name="T46" fmla="*/ 184 w 609"/>
                <a:gd name="T47" fmla="*/ 26 h 652"/>
                <a:gd name="T48" fmla="*/ 251 w 609"/>
                <a:gd name="T49" fmla="*/ 5 h 652"/>
                <a:gd name="T50" fmla="*/ 302 w 609"/>
                <a:gd name="T51" fmla="*/ 33 h 652"/>
                <a:gd name="T52" fmla="*/ 252 w 609"/>
                <a:gd name="T53" fmla="*/ 39 h 652"/>
                <a:gd name="T54" fmla="*/ 210 w 609"/>
                <a:gd name="T55" fmla="*/ 58 h 652"/>
                <a:gd name="T56" fmla="*/ 174 w 609"/>
                <a:gd name="T57" fmla="*/ 89 h 652"/>
                <a:gd name="T58" fmla="*/ 140 w 609"/>
                <a:gd name="T59" fmla="*/ 139 h 652"/>
                <a:gd name="T60" fmla="*/ 117 w 609"/>
                <a:gd name="T61" fmla="*/ 205 h 652"/>
                <a:gd name="T62" fmla="*/ 106 w 609"/>
                <a:gd name="T63" fmla="*/ 286 h 652"/>
                <a:gd name="T64" fmla="*/ 107 w 609"/>
                <a:gd name="T65" fmla="*/ 376 h 652"/>
                <a:gd name="T66" fmla="*/ 121 w 609"/>
                <a:gd name="T67" fmla="*/ 457 h 652"/>
                <a:gd name="T68" fmla="*/ 148 w 609"/>
                <a:gd name="T69" fmla="*/ 523 h 652"/>
                <a:gd name="T70" fmla="*/ 183 w 609"/>
                <a:gd name="T71" fmla="*/ 571 h 652"/>
                <a:gd name="T72" fmla="*/ 220 w 609"/>
                <a:gd name="T73" fmla="*/ 599 h 652"/>
                <a:gd name="T74" fmla="*/ 263 w 609"/>
                <a:gd name="T75" fmla="*/ 616 h 652"/>
                <a:gd name="T76" fmla="*/ 313 w 609"/>
                <a:gd name="T77" fmla="*/ 619 h 652"/>
                <a:gd name="T78" fmla="*/ 364 w 609"/>
                <a:gd name="T79" fmla="*/ 610 h 652"/>
                <a:gd name="T80" fmla="*/ 408 w 609"/>
                <a:gd name="T81" fmla="*/ 586 h 652"/>
                <a:gd name="T82" fmla="*/ 447 w 609"/>
                <a:gd name="T83" fmla="*/ 550 h 652"/>
                <a:gd name="T84" fmla="*/ 478 w 609"/>
                <a:gd name="T85" fmla="*/ 500 h 652"/>
                <a:gd name="T86" fmla="*/ 497 w 609"/>
                <a:gd name="T87" fmla="*/ 435 h 652"/>
                <a:gd name="T88" fmla="*/ 504 w 609"/>
                <a:gd name="T89" fmla="*/ 315 h 652"/>
                <a:gd name="T90" fmla="*/ 496 w 609"/>
                <a:gd name="T91" fmla="*/ 226 h 652"/>
                <a:gd name="T92" fmla="*/ 475 w 609"/>
                <a:gd name="T93" fmla="*/ 153 h 652"/>
                <a:gd name="T94" fmla="*/ 441 w 609"/>
                <a:gd name="T95" fmla="*/ 97 h 652"/>
                <a:gd name="T96" fmla="*/ 406 w 609"/>
                <a:gd name="T97" fmla="*/ 64 h 652"/>
                <a:gd name="T98" fmla="*/ 363 w 609"/>
                <a:gd name="T99" fmla="*/ 42 h 652"/>
                <a:gd name="T100" fmla="*/ 313 w 609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2">
                  <a:moveTo>
                    <a:pt x="311" y="0"/>
                  </a:moveTo>
                  <a:lnTo>
                    <a:pt x="326" y="1"/>
                  </a:lnTo>
                  <a:lnTo>
                    <a:pt x="340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2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1"/>
                  </a:lnTo>
                  <a:lnTo>
                    <a:pt x="604" y="257"/>
                  </a:lnTo>
                  <a:lnTo>
                    <a:pt x="606" y="272"/>
                  </a:lnTo>
                  <a:lnTo>
                    <a:pt x="608" y="289"/>
                  </a:lnTo>
                  <a:lnTo>
                    <a:pt x="609" y="305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8"/>
                  </a:lnTo>
                  <a:lnTo>
                    <a:pt x="587" y="452"/>
                  </a:lnTo>
                  <a:lnTo>
                    <a:pt x="581" y="467"/>
                  </a:lnTo>
                  <a:lnTo>
                    <a:pt x="574" y="481"/>
                  </a:lnTo>
                  <a:lnTo>
                    <a:pt x="567" y="495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5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7" y="615"/>
                  </a:lnTo>
                  <a:lnTo>
                    <a:pt x="434" y="622"/>
                  </a:lnTo>
                  <a:lnTo>
                    <a:pt x="421" y="629"/>
                  </a:lnTo>
                  <a:lnTo>
                    <a:pt x="407" y="634"/>
                  </a:lnTo>
                  <a:lnTo>
                    <a:pt x="393" y="639"/>
                  </a:lnTo>
                  <a:lnTo>
                    <a:pt x="379" y="643"/>
                  </a:lnTo>
                  <a:lnTo>
                    <a:pt x="364" y="646"/>
                  </a:lnTo>
                  <a:lnTo>
                    <a:pt x="350" y="649"/>
                  </a:lnTo>
                  <a:lnTo>
                    <a:pt x="334" y="650"/>
                  </a:lnTo>
                  <a:lnTo>
                    <a:pt x="319" y="651"/>
                  </a:lnTo>
                  <a:lnTo>
                    <a:pt x="303" y="652"/>
                  </a:lnTo>
                  <a:lnTo>
                    <a:pt x="288" y="651"/>
                  </a:lnTo>
                  <a:lnTo>
                    <a:pt x="271" y="650"/>
                  </a:lnTo>
                  <a:lnTo>
                    <a:pt x="256" y="649"/>
                  </a:lnTo>
                  <a:lnTo>
                    <a:pt x="241" y="646"/>
                  </a:lnTo>
                  <a:lnTo>
                    <a:pt x="227" y="643"/>
                  </a:lnTo>
                  <a:lnTo>
                    <a:pt x="212" y="639"/>
                  </a:lnTo>
                  <a:lnTo>
                    <a:pt x="198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4"/>
                  </a:lnTo>
                  <a:lnTo>
                    <a:pt x="27" y="470"/>
                  </a:lnTo>
                  <a:lnTo>
                    <a:pt x="21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9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59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9"/>
                  </a:lnTo>
                  <a:lnTo>
                    <a:pt x="76" y="106"/>
                  </a:lnTo>
                  <a:lnTo>
                    <a:pt x="88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3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1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50"/>
                  </a:lnTo>
                  <a:lnTo>
                    <a:pt x="218" y="54"/>
                  </a:lnTo>
                  <a:lnTo>
                    <a:pt x="210" y="58"/>
                  </a:lnTo>
                  <a:lnTo>
                    <a:pt x="202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6" y="127"/>
                  </a:lnTo>
                  <a:lnTo>
                    <a:pt x="140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1" y="236"/>
                  </a:lnTo>
                  <a:lnTo>
                    <a:pt x="109" y="252"/>
                  </a:lnTo>
                  <a:lnTo>
                    <a:pt x="107" y="269"/>
                  </a:lnTo>
                  <a:lnTo>
                    <a:pt x="106" y="286"/>
                  </a:lnTo>
                  <a:lnTo>
                    <a:pt x="105" y="304"/>
                  </a:lnTo>
                  <a:lnTo>
                    <a:pt x="105" y="322"/>
                  </a:lnTo>
                  <a:lnTo>
                    <a:pt x="105" y="340"/>
                  </a:lnTo>
                  <a:lnTo>
                    <a:pt x="106" y="359"/>
                  </a:lnTo>
                  <a:lnTo>
                    <a:pt x="107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4" y="427"/>
                  </a:lnTo>
                  <a:lnTo>
                    <a:pt x="118" y="442"/>
                  </a:lnTo>
                  <a:lnTo>
                    <a:pt x="121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8"/>
                  </a:lnTo>
                  <a:lnTo>
                    <a:pt x="245" y="611"/>
                  </a:lnTo>
                  <a:lnTo>
                    <a:pt x="254" y="613"/>
                  </a:lnTo>
                  <a:lnTo>
                    <a:pt x="263" y="616"/>
                  </a:lnTo>
                  <a:lnTo>
                    <a:pt x="272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3" y="619"/>
                  </a:lnTo>
                  <a:lnTo>
                    <a:pt x="324" y="618"/>
                  </a:lnTo>
                  <a:lnTo>
                    <a:pt x="334" y="617"/>
                  </a:lnTo>
                  <a:lnTo>
                    <a:pt x="344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2" y="488"/>
                  </a:lnTo>
                  <a:lnTo>
                    <a:pt x="487" y="476"/>
                  </a:lnTo>
                  <a:lnTo>
                    <a:pt x="490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4" y="315"/>
                  </a:lnTo>
                  <a:lnTo>
                    <a:pt x="504" y="296"/>
                  </a:lnTo>
                  <a:lnTo>
                    <a:pt x="502" y="278"/>
                  </a:lnTo>
                  <a:lnTo>
                    <a:pt x="501" y="260"/>
                  </a:lnTo>
                  <a:lnTo>
                    <a:pt x="498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69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49" y="107"/>
                  </a:lnTo>
                  <a:lnTo>
                    <a:pt x="441" y="97"/>
                  </a:lnTo>
                  <a:lnTo>
                    <a:pt x="435" y="89"/>
                  </a:lnTo>
                  <a:lnTo>
                    <a:pt x="428" y="82"/>
                  </a:lnTo>
                  <a:lnTo>
                    <a:pt x="421" y="75"/>
                  </a:lnTo>
                  <a:lnTo>
                    <a:pt x="413" y="69"/>
                  </a:lnTo>
                  <a:lnTo>
                    <a:pt x="406" y="64"/>
                  </a:lnTo>
                  <a:lnTo>
                    <a:pt x="398" y="59"/>
                  </a:lnTo>
                  <a:lnTo>
                    <a:pt x="390" y="54"/>
                  </a:lnTo>
                  <a:lnTo>
                    <a:pt x="381" y="50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1832" y="1372"/>
              <a:ext cx="98" cy="124"/>
            </a:xfrm>
            <a:custGeom>
              <a:avLst/>
              <a:gdLst>
                <a:gd name="T0" fmla="*/ 436 w 491"/>
                <a:gd name="T1" fmla="*/ 137 h 624"/>
                <a:gd name="T2" fmla="*/ 423 w 491"/>
                <a:gd name="T3" fmla="*/ 94 h 624"/>
                <a:gd name="T4" fmla="*/ 405 w 491"/>
                <a:gd name="T5" fmla="*/ 65 h 624"/>
                <a:gd name="T6" fmla="*/ 383 w 491"/>
                <a:gd name="T7" fmla="*/ 49 h 624"/>
                <a:gd name="T8" fmla="*/ 349 w 491"/>
                <a:gd name="T9" fmla="*/ 39 h 624"/>
                <a:gd name="T10" fmla="*/ 301 w 491"/>
                <a:gd name="T11" fmla="*/ 35 h 624"/>
                <a:gd name="T12" fmla="*/ 178 w 491"/>
                <a:gd name="T13" fmla="*/ 281 h 624"/>
                <a:gd name="T14" fmla="*/ 256 w 491"/>
                <a:gd name="T15" fmla="*/ 282 h 624"/>
                <a:gd name="T16" fmla="*/ 321 w 491"/>
                <a:gd name="T17" fmla="*/ 287 h 624"/>
                <a:gd name="T18" fmla="*/ 371 w 491"/>
                <a:gd name="T19" fmla="*/ 296 h 624"/>
                <a:gd name="T20" fmla="*/ 408 w 491"/>
                <a:gd name="T21" fmla="*/ 310 h 624"/>
                <a:gd name="T22" fmla="*/ 440 w 491"/>
                <a:gd name="T23" fmla="*/ 332 h 624"/>
                <a:gd name="T24" fmla="*/ 466 w 491"/>
                <a:gd name="T25" fmla="*/ 361 h 624"/>
                <a:gd name="T26" fmla="*/ 483 w 491"/>
                <a:gd name="T27" fmla="*/ 396 h 624"/>
                <a:gd name="T28" fmla="*/ 491 w 491"/>
                <a:gd name="T29" fmla="*/ 436 h 624"/>
                <a:gd name="T30" fmla="*/ 488 w 491"/>
                <a:gd name="T31" fmla="*/ 483 h 624"/>
                <a:gd name="T32" fmla="*/ 471 w 491"/>
                <a:gd name="T33" fmla="*/ 529 h 624"/>
                <a:gd name="T34" fmla="*/ 440 w 491"/>
                <a:gd name="T35" fmla="*/ 571 h 624"/>
                <a:gd name="T36" fmla="*/ 418 w 491"/>
                <a:gd name="T37" fmla="*/ 588 h 624"/>
                <a:gd name="T38" fmla="*/ 391 w 491"/>
                <a:gd name="T39" fmla="*/ 603 h 624"/>
                <a:gd name="T40" fmla="*/ 359 w 491"/>
                <a:gd name="T41" fmla="*/ 614 h 624"/>
                <a:gd name="T42" fmla="*/ 321 w 491"/>
                <a:gd name="T43" fmla="*/ 620 h 624"/>
                <a:gd name="T44" fmla="*/ 0 w 491"/>
                <a:gd name="T45" fmla="*/ 624 h 624"/>
                <a:gd name="T46" fmla="*/ 26 w 491"/>
                <a:gd name="T47" fmla="*/ 605 h 624"/>
                <a:gd name="T48" fmla="*/ 55 w 491"/>
                <a:gd name="T49" fmla="*/ 599 h 624"/>
                <a:gd name="T50" fmla="*/ 73 w 491"/>
                <a:gd name="T51" fmla="*/ 587 h 624"/>
                <a:gd name="T52" fmla="*/ 83 w 491"/>
                <a:gd name="T53" fmla="*/ 569 h 624"/>
                <a:gd name="T54" fmla="*/ 88 w 491"/>
                <a:gd name="T55" fmla="*/ 538 h 624"/>
                <a:gd name="T56" fmla="*/ 89 w 491"/>
                <a:gd name="T57" fmla="*/ 114 h 624"/>
                <a:gd name="T58" fmla="*/ 86 w 491"/>
                <a:gd name="T59" fmla="*/ 61 h 624"/>
                <a:gd name="T60" fmla="*/ 74 w 491"/>
                <a:gd name="T61" fmla="*/ 37 h 624"/>
                <a:gd name="T62" fmla="*/ 52 w 491"/>
                <a:gd name="T63" fmla="*/ 23 h 624"/>
                <a:gd name="T64" fmla="*/ 5 w 491"/>
                <a:gd name="T65" fmla="*/ 17 h 624"/>
                <a:gd name="T66" fmla="*/ 178 w 491"/>
                <a:gd name="T67" fmla="*/ 586 h 624"/>
                <a:gd name="T68" fmla="*/ 228 w 491"/>
                <a:gd name="T69" fmla="*/ 593 h 624"/>
                <a:gd name="T70" fmla="*/ 268 w 491"/>
                <a:gd name="T71" fmla="*/ 590 h 624"/>
                <a:gd name="T72" fmla="*/ 307 w 491"/>
                <a:gd name="T73" fmla="*/ 577 h 624"/>
                <a:gd name="T74" fmla="*/ 343 w 491"/>
                <a:gd name="T75" fmla="*/ 555 h 624"/>
                <a:gd name="T76" fmla="*/ 371 w 491"/>
                <a:gd name="T77" fmla="*/ 522 h 624"/>
                <a:gd name="T78" fmla="*/ 386 w 491"/>
                <a:gd name="T79" fmla="*/ 482 h 624"/>
                <a:gd name="T80" fmla="*/ 388 w 491"/>
                <a:gd name="T81" fmla="*/ 434 h 624"/>
                <a:gd name="T82" fmla="*/ 377 w 491"/>
                <a:gd name="T83" fmla="*/ 390 h 624"/>
                <a:gd name="T84" fmla="*/ 352 w 491"/>
                <a:gd name="T85" fmla="*/ 357 h 624"/>
                <a:gd name="T86" fmla="*/ 315 w 491"/>
                <a:gd name="T87" fmla="*/ 334 h 624"/>
                <a:gd name="T88" fmla="*/ 271 w 491"/>
                <a:gd name="T89" fmla="*/ 320 h 624"/>
                <a:gd name="T90" fmla="*/ 220 w 491"/>
                <a:gd name="T91" fmla="*/ 315 h 624"/>
                <a:gd name="T92" fmla="*/ 188 w 491"/>
                <a:gd name="T93" fmla="*/ 317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1" h="624">
                  <a:moveTo>
                    <a:pt x="446" y="0"/>
                  </a:moveTo>
                  <a:lnTo>
                    <a:pt x="453" y="137"/>
                  </a:lnTo>
                  <a:lnTo>
                    <a:pt x="436" y="137"/>
                  </a:lnTo>
                  <a:lnTo>
                    <a:pt x="432" y="121"/>
                  </a:lnTo>
                  <a:lnTo>
                    <a:pt x="428" y="107"/>
                  </a:lnTo>
                  <a:lnTo>
                    <a:pt x="423" y="94"/>
                  </a:lnTo>
                  <a:lnTo>
                    <a:pt x="418" y="83"/>
                  </a:lnTo>
                  <a:lnTo>
                    <a:pt x="412" y="73"/>
                  </a:lnTo>
                  <a:lnTo>
                    <a:pt x="405" y="65"/>
                  </a:lnTo>
                  <a:lnTo>
                    <a:pt x="398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2" y="42"/>
                  </a:lnTo>
                  <a:lnTo>
                    <a:pt x="349" y="39"/>
                  </a:lnTo>
                  <a:lnTo>
                    <a:pt x="335" y="38"/>
                  </a:lnTo>
                  <a:lnTo>
                    <a:pt x="318" y="36"/>
                  </a:lnTo>
                  <a:lnTo>
                    <a:pt x="301" y="35"/>
                  </a:lnTo>
                  <a:lnTo>
                    <a:pt x="282" y="35"/>
                  </a:lnTo>
                  <a:lnTo>
                    <a:pt x="178" y="35"/>
                  </a:lnTo>
                  <a:lnTo>
                    <a:pt x="178" y="281"/>
                  </a:lnTo>
                  <a:lnTo>
                    <a:pt x="203" y="281"/>
                  </a:lnTo>
                  <a:lnTo>
                    <a:pt x="230" y="282"/>
                  </a:lnTo>
                  <a:lnTo>
                    <a:pt x="256" y="282"/>
                  </a:lnTo>
                  <a:lnTo>
                    <a:pt x="279" y="283"/>
                  </a:lnTo>
                  <a:lnTo>
                    <a:pt x="301" y="285"/>
                  </a:lnTo>
                  <a:lnTo>
                    <a:pt x="321" y="287"/>
                  </a:lnTo>
                  <a:lnTo>
                    <a:pt x="340" y="289"/>
                  </a:lnTo>
                  <a:lnTo>
                    <a:pt x="356" y="292"/>
                  </a:lnTo>
                  <a:lnTo>
                    <a:pt x="371" y="296"/>
                  </a:lnTo>
                  <a:lnTo>
                    <a:pt x="384" y="300"/>
                  </a:lnTo>
                  <a:lnTo>
                    <a:pt x="396" y="305"/>
                  </a:lnTo>
                  <a:lnTo>
                    <a:pt x="408" y="310"/>
                  </a:lnTo>
                  <a:lnTo>
                    <a:pt x="419" y="317"/>
                  </a:lnTo>
                  <a:lnTo>
                    <a:pt x="430" y="324"/>
                  </a:lnTo>
                  <a:lnTo>
                    <a:pt x="440" y="332"/>
                  </a:lnTo>
                  <a:lnTo>
                    <a:pt x="449" y="341"/>
                  </a:lnTo>
                  <a:lnTo>
                    <a:pt x="458" y="351"/>
                  </a:lnTo>
                  <a:lnTo>
                    <a:pt x="466" y="361"/>
                  </a:lnTo>
                  <a:lnTo>
                    <a:pt x="472" y="372"/>
                  </a:lnTo>
                  <a:lnTo>
                    <a:pt x="478" y="384"/>
                  </a:lnTo>
                  <a:lnTo>
                    <a:pt x="483" y="396"/>
                  </a:lnTo>
                  <a:lnTo>
                    <a:pt x="487" y="409"/>
                  </a:lnTo>
                  <a:lnTo>
                    <a:pt x="489" y="422"/>
                  </a:lnTo>
                  <a:lnTo>
                    <a:pt x="491" y="436"/>
                  </a:lnTo>
                  <a:lnTo>
                    <a:pt x="491" y="450"/>
                  </a:lnTo>
                  <a:lnTo>
                    <a:pt x="491" y="467"/>
                  </a:lnTo>
                  <a:lnTo>
                    <a:pt x="488" y="483"/>
                  </a:lnTo>
                  <a:lnTo>
                    <a:pt x="484" y="499"/>
                  </a:lnTo>
                  <a:lnTo>
                    <a:pt x="479" y="514"/>
                  </a:lnTo>
                  <a:lnTo>
                    <a:pt x="471" y="529"/>
                  </a:lnTo>
                  <a:lnTo>
                    <a:pt x="463" y="543"/>
                  </a:lnTo>
                  <a:lnTo>
                    <a:pt x="452" y="557"/>
                  </a:lnTo>
                  <a:lnTo>
                    <a:pt x="440" y="571"/>
                  </a:lnTo>
                  <a:lnTo>
                    <a:pt x="434" y="577"/>
                  </a:lnTo>
                  <a:lnTo>
                    <a:pt x="426" y="583"/>
                  </a:lnTo>
                  <a:lnTo>
                    <a:pt x="418" y="588"/>
                  </a:lnTo>
                  <a:lnTo>
                    <a:pt x="410" y="594"/>
                  </a:lnTo>
                  <a:lnTo>
                    <a:pt x="401" y="599"/>
                  </a:lnTo>
                  <a:lnTo>
                    <a:pt x="391" y="603"/>
                  </a:lnTo>
                  <a:lnTo>
                    <a:pt x="381" y="607"/>
                  </a:lnTo>
                  <a:lnTo>
                    <a:pt x="371" y="611"/>
                  </a:lnTo>
                  <a:lnTo>
                    <a:pt x="359" y="614"/>
                  </a:lnTo>
                  <a:lnTo>
                    <a:pt x="347" y="616"/>
                  </a:lnTo>
                  <a:lnTo>
                    <a:pt x="335" y="619"/>
                  </a:lnTo>
                  <a:lnTo>
                    <a:pt x="321" y="620"/>
                  </a:lnTo>
                  <a:lnTo>
                    <a:pt x="293" y="623"/>
                  </a:lnTo>
                  <a:lnTo>
                    <a:pt x="263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2"/>
                  </a:lnTo>
                  <a:lnTo>
                    <a:pt x="88" y="75"/>
                  </a:lnTo>
                  <a:lnTo>
                    <a:pt x="86" y="61"/>
                  </a:lnTo>
                  <a:lnTo>
                    <a:pt x="83" y="51"/>
                  </a:lnTo>
                  <a:lnTo>
                    <a:pt x="79" y="43"/>
                  </a:lnTo>
                  <a:lnTo>
                    <a:pt x="74" y="37"/>
                  </a:lnTo>
                  <a:lnTo>
                    <a:pt x="68" y="30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39" y="21"/>
                  </a:lnTo>
                  <a:lnTo>
                    <a:pt x="24" y="19"/>
                  </a:lnTo>
                  <a:lnTo>
                    <a:pt x="5" y="17"/>
                  </a:lnTo>
                  <a:lnTo>
                    <a:pt x="5" y="0"/>
                  </a:lnTo>
                  <a:lnTo>
                    <a:pt x="446" y="0"/>
                  </a:lnTo>
                  <a:close/>
                  <a:moveTo>
                    <a:pt x="178" y="586"/>
                  </a:moveTo>
                  <a:lnTo>
                    <a:pt x="197" y="588"/>
                  </a:lnTo>
                  <a:lnTo>
                    <a:pt x="214" y="590"/>
                  </a:lnTo>
                  <a:lnTo>
                    <a:pt x="228" y="593"/>
                  </a:lnTo>
                  <a:lnTo>
                    <a:pt x="241" y="593"/>
                  </a:lnTo>
                  <a:lnTo>
                    <a:pt x="254" y="593"/>
                  </a:lnTo>
                  <a:lnTo>
                    <a:pt x="268" y="590"/>
                  </a:lnTo>
                  <a:lnTo>
                    <a:pt x="281" y="587"/>
                  </a:lnTo>
                  <a:lnTo>
                    <a:pt x="294" y="583"/>
                  </a:lnTo>
                  <a:lnTo>
                    <a:pt x="307" y="577"/>
                  </a:lnTo>
                  <a:lnTo>
                    <a:pt x="319" y="571"/>
                  </a:lnTo>
                  <a:lnTo>
                    <a:pt x="332" y="563"/>
                  </a:lnTo>
                  <a:lnTo>
                    <a:pt x="343" y="555"/>
                  </a:lnTo>
                  <a:lnTo>
                    <a:pt x="354" y="545"/>
                  </a:lnTo>
                  <a:lnTo>
                    <a:pt x="363" y="534"/>
                  </a:lnTo>
                  <a:lnTo>
                    <a:pt x="371" y="522"/>
                  </a:lnTo>
                  <a:lnTo>
                    <a:pt x="377" y="510"/>
                  </a:lnTo>
                  <a:lnTo>
                    <a:pt x="382" y="497"/>
                  </a:lnTo>
                  <a:lnTo>
                    <a:pt x="386" y="482"/>
                  </a:lnTo>
                  <a:lnTo>
                    <a:pt x="388" y="467"/>
                  </a:lnTo>
                  <a:lnTo>
                    <a:pt x="389" y="451"/>
                  </a:lnTo>
                  <a:lnTo>
                    <a:pt x="388" y="434"/>
                  </a:lnTo>
                  <a:lnTo>
                    <a:pt x="386" y="419"/>
                  </a:lnTo>
                  <a:lnTo>
                    <a:pt x="382" y="403"/>
                  </a:lnTo>
                  <a:lnTo>
                    <a:pt x="377" y="390"/>
                  </a:lnTo>
                  <a:lnTo>
                    <a:pt x="370" y="378"/>
                  </a:lnTo>
                  <a:lnTo>
                    <a:pt x="362" y="367"/>
                  </a:lnTo>
                  <a:lnTo>
                    <a:pt x="352" y="357"/>
                  </a:lnTo>
                  <a:lnTo>
                    <a:pt x="341" y="348"/>
                  </a:lnTo>
                  <a:lnTo>
                    <a:pt x="329" y="341"/>
                  </a:lnTo>
                  <a:lnTo>
                    <a:pt x="315" y="334"/>
                  </a:lnTo>
                  <a:lnTo>
                    <a:pt x="301" y="328"/>
                  </a:lnTo>
                  <a:lnTo>
                    <a:pt x="286" y="323"/>
                  </a:lnTo>
                  <a:lnTo>
                    <a:pt x="271" y="320"/>
                  </a:lnTo>
                  <a:lnTo>
                    <a:pt x="254" y="317"/>
                  </a:lnTo>
                  <a:lnTo>
                    <a:pt x="237" y="316"/>
                  </a:lnTo>
                  <a:lnTo>
                    <a:pt x="220" y="315"/>
                  </a:lnTo>
                  <a:lnTo>
                    <a:pt x="209" y="315"/>
                  </a:lnTo>
                  <a:lnTo>
                    <a:pt x="199" y="316"/>
                  </a:lnTo>
                  <a:lnTo>
                    <a:pt x="188" y="317"/>
                  </a:lnTo>
                  <a:lnTo>
                    <a:pt x="178" y="319"/>
                  </a:lnTo>
                  <a:lnTo>
                    <a:pt x="178" y="5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1940" y="1372"/>
              <a:ext cx="95" cy="124"/>
            </a:xfrm>
            <a:custGeom>
              <a:avLst/>
              <a:gdLst>
                <a:gd name="T0" fmla="*/ 178 w 474"/>
                <a:gd name="T1" fmla="*/ 539 h 624"/>
                <a:gd name="T2" fmla="*/ 184 w 474"/>
                <a:gd name="T3" fmla="*/ 576 h 624"/>
                <a:gd name="T4" fmla="*/ 195 w 474"/>
                <a:gd name="T5" fmla="*/ 590 h 624"/>
                <a:gd name="T6" fmla="*/ 212 w 474"/>
                <a:gd name="T7" fmla="*/ 602 h 624"/>
                <a:gd name="T8" fmla="*/ 234 w 474"/>
                <a:gd name="T9" fmla="*/ 606 h 624"/>
                <a:gd name="T10" fmla="*/ 266 w 474"/>
                <a:gd name="T11" fmla="*/ 624 h 624"/>
                <a:gd name="T12" fmla="*/ 23 w 474"/>
                <a:gd name="T13" fmla="*/ 607 h 624"/>
                <a:gd name="T14" fmla="*/ 50 w 474"/>
                <a:gd name="T15" fmla="*/ 603 h 624"/>
                <a:gd name="T16" fmla="*/ 70 w 474"/>
                <a:gd name="T17" fmla="*/ 591 h 624"/>
                <a:gd name="T18" fmla="*/ 81 w 474"/>
                <a:gd name="T19" fmla="*/ 576 h 624"/>
                <a:gd name="T20" fmla="*/ 86 w 474"/>
                <a:gd name="T21" fmla="*/ 556 h 624"/>
                <a:gd name="T22" fmla="*/ 89 w 474"/>
                <a:gd name="T23" fmla="*/ 111 h 624"/>
                <a:gd name="T24" fmla="*/ 84 w 474"/>
                <a:gd name="T25" fmla="*/ 55 h 624"/>
                <a:gd name="T26" fmla="*/ 76 w 474"/>
                <a:gd name="T27" fmla="*/ 38 h 624"/>
                <a:gd name="T28" fmla="*/ 60 w 474"/>
                <a:gd name="T29" fmla="*/ 25 h 624"/>
                <a:gd name="T30" fmla="*/ 40 w 474"/>
                <a:gd name="T31" fmla="*/ 18 h 624"/>
                <a:gd name="T32" fmla="*/ 0 w 474"/>
                <a:gd name="T33" fmla="*/ 17 h 624"/>
                <a:gd name="T34" fmla="*/ 248 w 474"/>
                <a:gd name="T35" fmla="*/ 0 h 624"/>
                <a:gd name="T36" fmla="*/ 302 w 474"/>
                <a:gd name="T37" fmla="*/ 4 h 624"/>
                <a:gd name="T38" fmla="*/ 347 w 474"/>
                <a:gd name="T39" fmla="*/ 13 h 624"/>
                <a:gd name="T40" fmla="*/ 383 w 474"/>
                <a:gd name="T41" fmla="*/ 27 h 624"/>
                <a:gd name="T42" fmla="*/ 414 w 474"/>
                <a:gd name="T43" fmla="*/ 49 h 624"/>
                <a:gd name="T44" fmla="*/ 441 w 474"/>
                <a:gd name="T45" fmla="*/ 76 h 624"/>
                <a:gd name="T46" fmla="*/ 461 w 474"/>
                <a:gd name="T47" fmla="*/ 109 h 624"/>
                <a:gd name="T48" fmla="*/ 472 w 474"/>
                <a:gd name="T49" fmla="*/ 146 h 624"/>
                <a:gd name="T50" fmla="*/ 473 w 474"/>
                <a:gd name="T51" fmla="*/ 191 h 624"/>
                <a:gd name="T52" fmla="*/ 461 w 474"/>
                <a:gd name="T53" fmla="*/ 242 h 624"/>
                <a:gd name="T54" fmla="*/ 435 w 474"/>
                <a:gd name="T55" fmla="*/ 285 h 624"/>
                <a:gd name="T56" fmla="*/ 396 w 474"/>
                <a:gd name="T57" fmla="*/ 318 h 624"/>
                <a:gd name="T58" fmla="*/ 345 w 474"/>
                <a:gd name="T59" fmla="*/ 338 h 624"/>
                <a:gd name="T60" fmla="*/ 281 w 474"/>
                <a:gd name="T61" fmla="*/ 344 h 624"/>
                <a:gd name="T62" fmla="*/ 246 w 474"/>
                <a:gd name="T63" fmla="*/ 343 h 624"/>
                <a:gd name="T64" fmla="*/ 206 w 474"/>
                <a:gd name="T65" fmla="*/ 337 h 624"/>
                <a:gd name="T66" fmla="*/ 177 w 474"/>
                <a:gd name="T67" fmla="*/ 306 h 624"/>
                <a:gd name="T68" fmla="*/ 210 w 474"/>
                <a:gd name="T69" fmla="*/ 311 h 624"/>
                <a:gd name="T70" fmla="*/ 238 w 474"/>
                <a:gd name="T71" fmla="*/ 314 h 624"/>
                <a:gd name="T72" fmla="*/ 264 w 474"/>
                <a:gd name="T73" fmla="*/ 314 h 624"/>
                <a:gd name="T74" fmla="*/ 296 w 474"/>
                <a:gd name="T75" fmla="*/ 305 h 624"/>
                <a:gd name="T76" fmla="*/ 326 w 474"/>
                <a:gd name="T77" fmla="*/ 287 h 624"/>
                <a:gd name="T78" fmla="*/ 350 w 474"/>
                <a:gd name="T79" fmla="*/ 258 h 624"/>
                <a:gd name="T80" fmla="*/ 365 w 474"/>
                <a:gd name="T81" fmla="*/ 224 h 624"/>
                <a:gd name="T82" fmla="*/ 370 w 474"/>
                <a:gd name="T83" fmla="*/ 182 h 624"/>
                <a:gd name="T84" fmla="*/ 367 w 474"/>
                <a:gd name="T85" fmla="*/ 152 h 624"/>
                <a:gd name="T86" fmla="*/ 360 w 474"/>
                <a:gd name="T87" fmla="*/ 125 h 624"/>
                <a:gd name="T88" fmla="*/ 349 w 474"/>
                <a:gd name="T89" fmla="*/ 99 h 624"/>
                <a:gd name="T90" fmla="*/ 333 w 474"/>
                <a:gd name="T91" fmla="*/ 77 h 624"/>
                <a:gd name="T92" fmla="*/ 313 w 474"/>
                <a:gd name="T93" fmla="*/ 60 h 624"/>
                <a:gd name="T94" fmla="*/ 290 w 474"/>
                <a:gd name="T95" fmla="*/ 48 h 624"/>
                <a:gd name="T96" fmla="*/ 265 w 474"/>
                <a:gd name="T97" fmla="*/ 41 h 624"/>
                <a:gd name="T98" fmla="*/ 237 w 474"/>
                <a:gd name="T99" fmla="*/ 38 h 624"/>
                <a:gd name="T100" fmla="*/ 195 w 474"/>
                <a:gd name="T101" fmla="*/ 43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4">
                  <a:moveTo>
                    <a:pt x="177" y="332"/>
                  </a:moveTo>
                  <a:lnTo>
                    <a:pt x="177" y="513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6"/>
                  </a:lnTo>
                  <a:lnTo>
                    <a:pt x="206" y="599"/>
                  </a:lnTo>
                  <a:lnTo>
                    <a:pt x="212" y="602"/>
                  </a:lnTo>
                  <a:lnTo>
                    <a:pt x="219" y="604"/>
                  </a:lnTo>
                  <a:lnTo>
                    <a:pt x="226" y="606"/>
                  </a:lnTo>
                  <a:lnTo>
                    <a:pt x="234" y="606"/>
                  </a:lnTo>
                  <a:lnTo>
                    <a:pt x="242" y="607"/>
                  </a:lnTo>
                  <a:lnTo>
                    <a:pt x="266" y="607"/>
                  </a:lnTo>
                  <a:lnTo>
                    <a:pt x="266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50" y="603"/>
                  </a:lnTo>
                  <a:lnTo>
                    <a:pt x="57" y="600"/>
                  </a:lnTo>
                  <a:lnTo>
                    <a:pt x="64" y="597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4"/>
                  </a:lnTo>
                  <a:lnTo>
                    <a:pt x="85" y="63"/>
                  </a:lnTo>
                  <a:lnTo>
                    <a:pt x="84" y="55"/>
                  </a:lnTo>
                  <a:lnTo>
                    <a:pt x="82" y="48"/>
                  </a:lnTo>
                  <a:lnTo>
                    <a:pt x="79" y="42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4"/>
                  </a:lnTo>
                  <a:lnTo>
                    <a:pt x="318" y="7"/>
                  </a:lnTo>
                  <a:lnTo>
                    <a:pt x="334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3" y="27"/>
                  </a:lnTo>
                  <a:lnTo>
                    <a:pt x="394" y="34"/>
                  </a:lnTo>
                  <a:lnTo>
                    <a:pt x="404" y="41"/>
                  </a:lnTo>
                  <a:lnTo>
                    <a:pt x="414" y="49"/>
                  </a:lnTo>
                  <a:lnTo>
                    <a:pt x="423" y="57"/>
                  </a:lnTo>
                  <a:lnTo>
                    <a:pt x="432" y="66"/>
                  </a:lnTo>
                  <a:lnTo>
                    <a:pt x="441" y="76"/>
                  </a:lnTo>
                  <a:lnTo>
                    <a:pt x="449" y="87"/>
                  </a:lnTo>
                  <a:lnTo>
                    <a:pt x="455" y="97"/>
                  </a:lnTo>
                  <a:lnTo>
                    <a:pt x="461" y="109"/>
                  </a:lnTo>
                  <a:lnTo>
                    <a:pt x="466" y="121"/>
                  </a:lnTo>
                  <a:lnTo>
                    <a:pt x="469" y="133"/>
                  </a:lnTo>
                  <a:lnTo>
                    <a:pt x="472" y="146"/>
                  </a:lnTo>
                  <a:lnTo>
                    <a:pt x="473" y="159"/>
                  </a:lnTo>
                  <a:lnTo>
                    <a:pt x="474" y="173"/>
                  </a:lnTo>
                  <a:lnTo>
                    <a:pt x="473" y="191"/>
                  </a:lnTo>
                  <a:lnTo>
                    <a:pt x="471" y="209"/>
                  </a:lnTo>
                  <a:lnTo>
                    <a:pt x="467" y="226"/>
                  </a:lnTo>
                  <a:lnTo>
                    <a:pt x="461" y="242"/>
                  </a:lnTo>
                  <a:lnTo>
                    <a:pt x="454" y="257"/>
                  </a:lnTo>
                  <a:lnTo>
                    <a:pt x="446" y="271"/>
                  </a:lnTo>
                  <a:lnTo>
                    <a:pt x="435" y="285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6" y="343"/>
                  </a:lnTo>
                  <a:lnTo>
                    <a:pt x="233" y="341"/>
                  </a:lnTo>
                  <a:lnTo>
                    <a:pt x="220" y="339"/>
                  </a:lnTo>
                  <a:lnTo>
                    <a:pt x="206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2"/>
                  </a:lnTo>
                  <a:lnTo>
                    <a:pt x="229" y="313"/>
                  </a:lnTo>
                  <a:lnTo>
                    <a:pt x="238" y="314"/>
                  </a:lnTo>
                  <a:lnTo>
                    <a:pt x="245" y="314"/>
                  </a:lnTo>
                  <a:lnTo>
                    <a:pt x="252" y="315"/>
                  </a:lnTo>
                  <a:lnTo>
                    <a:pt x="264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5"/>
                  </a:lnTo>
                  <a:lnTo>
                    <a:pt x="306" y="300"/>
                  </a:lnTo>
                  <a:lnTo>
                    <a:pt x="316" y="294"/>
                  </a:lnTo>
                  <a:lnTo>
                    <a:pt x="326" y="287"/>
                  </a:lnTo>
                  <a:lnTo>
                    <a:pt x="335" y="278"/>
                  </a:lnTo>
                  <a:lnTo>
                    <a:pt x="343" y="268"/>
                  </a:lnTo>
                  <a:lnTo>
                    <a:pt x="350" y="258"/>
                  </a:lnTo>
                  <a:lnTo>
                    <a:pt x="356" y="247"/>
                  </a:lnTo>
                  <a:lnTo>
                    <a:pt x="361" y="236"/>
                  </a:lnTo>
                  <a:lnTo>
                    <a:pt x="365" y="224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69" y="172"/>
                  </a:lnTo>
                  <a:lnTo>
                    <a:pt x="369" y="162"/>
                  </a:lnTo>
                  <a:lnTo>
                    <a:pt x="367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7"/>
                  </a:lnTo>
                  <a:lnTo>
                    <a:pt x="349" y="99"/>
                  </a:lnTo>
                  <a:lnTo>
                    <a:pt x="344" y="91"/>
                  </a:lnTo>
                  <a:lnTo>
                    <a:pt x="339" y="84"/>
                  </a:lnTo>
                  <a:lnTo>
                    <a:pt x="333" y="77"/>
                  </a:lnTo>
                  <a:lnTo>
                    <a:pt x="327" y="71"/>
                  </a:lnTo>
                  <a:lnTo>
                    <a:pt x="320" y="65"/>
                  </a:lnTo>
                  <a:lnTo>
                    <a:pt x="313" y="60"/>
                  </a:lnTo>
                  <a:lnTo>
                    <a:pt x="306" y="55"/>
                  </a:lnTo>
                  <a:lnTo>
                    <a:pt x="298" y="51"/>
                  </a:lnTo>
                  <a:lnTo>
                    <a:pt x="290" y="48"/>
                  </a:lnTo>
                  <a:lnTo>
                    <a:pt x="282" y="45"/>
                  </a:lnTo>
                  <a:lnTo>
                    <a:pt x="273" y="43"/>
                  </a:lnTo>
                  <a:lnTo>
                    <a:pt x="265" y="41"/>
                  </a:lnTo>
                  <a:lnTo>
                    <a:pt x="256" y="39"/>
                  </a:lnTo>
                  <a:lnTo>
                    <a:pt x="246" y="39"/>
                  </a:lnTo>
                  <a:lnTo>
                    <a:pt x="237" y="38"/>
                  </a:lnTo>
                  <a:lnTo>
                    <a:pt x="225" y="39"/>
                  </a:lnTo>
                  <a:lnTo>
                    <a:pt x="210" y="40"/>
                  </a:lnTo>
                  <a:lnTo>
                    <a:pt x="195" y="43"/>
                  </a:lnTo>
                  <a:lnTo>
                    <a:pt x="177" y="47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2019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6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2 w 662"/>
                <a:gd name="T11" fmla="*/ 609 h 638"/>
                <a:gd name="T12" fmla="*/ 153 w 662"/>
                <a:gd name="T13" fmla="*/ 614 h 638"/>
                <a:gd name="T14" fmla="*/ 176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2 w 662"/>
                <a:gd name="T27" fmla="*/ 588 h 638"/>
                <a:gd name="T28" fmla="*/ 75 w 662"/>
                <a:gd name="T29" fmla="*/ 569 h 638"/>
                <a:gd name="T30" fmla="*/ 102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6 w 662"/>
                <a:gd name="T39" fmla="*/ 594 h 638"/>
                <a:gd name="T40" fmla="*/ 607 w 662"/>
                <a:gd name="T41" fmla="*/ 603 h 638"/>
                <a:gd name="T42" fmla="*/ 620 w 662"/>
                <a:gd name="T43" fmla="*/ 612 h 638"/>
                <a:gd name="T44" fmla="*/ 635 w 662"/>
                <a:gd name="T45" fmla="*/ 617 h 638"/>
                <a:gd name="T46" fmla="*/ 653 w 662"/>
                <a:gd name="T47" fmla="*/ 620 h 638"/>
                <a:gd name="T48" fmla="*/ 662 w 662"/>
                <a:gd name="T49" fmla="*/ 638 h 638"/>
                <a:gd name="T50" fmla="*/ 416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80 w 662"/>
                <a:gd name="T61" fmla="*/ 582 h 638"/>
                <a:gd name="T62" fmla="*/ 475 w 662"/>
                <a:gd name="T63" fmla="*/ 556 h 638"/>
                <a:gd name="T64" fmla="*/ 460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3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6" y="571"/>
                  </a:lnTo>
                  <a:lnTo>
                    <a:pt x="125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2" y="609"/>
                  </a:lnTo>
                  <a:lnTo>
                    <a:pt x="147" y="612"/>
                  </a:lnTo>
                  <a:lnTo>
                    <a:pt x="153" y="614"/>
                  </a:lnTo>
                  <a:lnTo>
                    <a:pt x="159" y="616"/>
                  </a:lnTo>
                  <a:lnTo>
                    <a:pt x="176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6" y="594"/>
                  </a:lnTo>
                  <a:lnTo>
                    <a:pt x="602" y="599"/>
                  </a:lnTo>
                  <a:lnTo>
                    <a:pt x="607" y="603"/>
                  </a:lnTo>
                  <a:lnTo>
                    <a:pt x="613" y="608"/>
                  </a:lnTo>
                  <a:lnTo>
                    <a:pt x="620" y="612"/>
                  </a:lnTo>
                  <a:lnTo>
                    <a:pt x="627" y="614"/>
                  </a:lnTo>
                  <a:lnTo>
                    <a:pt x="635" y="617"/>
                  </a:lnTo>
                  <a:lnTo>
                    <a:pt x="643" y="619"/>
                  </a:lnTo>
                  <a:lnTo>
                    <a:pt x="653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6" y="638"/>
                  </a:lnTo>
                  <a:lnTo>
                    <a:pt x="416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2" y="615"/>
                  </a:lnTo>
                  <a:lnTo>
                    <a:pt x="458" y="613"/>
                  </a:lnTo>
                  <a:lnTo>
                    <a:pt x="462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9" y="589"/>
                  </a:lnTo>
                  <a:lnTo>
                    <a:pt x="480" y="582"/>
                  </a:lnTo>
                  <a:lnTo>
                    <a:pt x="479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0" y="518"/>
                  </a:lnTo>
                  <a:lnTo>
                    <a:pt x="423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2153" y="1369"/>
              <a:ext cx="82" cy="130"/>
            </a:xfrm>
            <a:custGeom>
              <a:avLst/>
              <a:gdLst>
                <a:gd name="T0" fmla="*/ 45 w 412"/>
                <a:gd name="T1" fmla="*/ 8 h 652"/>
                <a:gd name="T2" fmla="*/ 59 w 412"/>
                <a:gd name="T3" fmla="*/ 27 h 652"/>
                <a:gd name="T4" fmla="*/ 83 w 412"/>
                <a:gd name="T5" fmla="*/ 30 h 652"/>
                <a:gd name="T6" fmla="*/ 133 w 412"/>
                <a:gd name="T7" fmla="*/ 14 h 652"/>
                <a:gd name="T8" fmla="*/ 187 w 412"/>
                <a:gd name="T9" fmla="*/ 3 h 652"/>
                <a:gd name="T10" fmla="*/ 248 w 412"/>
                <a:gd name="T11" fmla="*/ 1 h 652"/>
                <a:gd name="T12" fmla="*/ 313 w 412"/>
                <a:gd name="T13" fmla="*/ 18 h 652"/>
                <a:gd name="T14" fmla="*/ 364 w 412"/>
                <a:gd name="T15" fmla="*/ 59 h 652"/>
                <a:gd name="T16" fmla="*/ 393 w 412"/>
                <a:gd name="T17" fmla="*/ 111 h 652"/>
                <a:gd name="T18" fmla="*/ 399 w 412"/>
                <a:gd name="T19" fmla="*/ 169 h 652"/>
                <a:gd name="T20" fmla="*/ 386 w 412"/>
                <a:gd name="T21" fmla="*/ 219 h 652"/>
                <a:gd name="T22" fmla="*/ 355 w 412"/>
                <a:gd name="T23" fmla="*/ 262 h 652"/>
                <a:gd name="T24" fmla="*/ 311 w 412"/>
                <a:gd name="T25" fmla="*/ 294 h 652"/>
                <a:gd name="T26" fmla="*/ 286 w 412"/>
                <a:gd name="T27" fmla="*/ 314 h 652"/>
                <a:gd name="T28" fmla="*/ 341 w 412"/>
                <a:gd name="T29" fmla="*/ 339 h 652"/>
                <a:gd name="T30" fmla="*/ 382 w 412"/>
                <a:gd name="T31" fmla="*/ 380 h 652"/>
                <a:gd name="T32" fmla="*/ 407 w 412"/>
                <a:gd name="T33" fmla="*/ 433 h 652"/>
                <a:gd name="T34" fmla="*/ 411 w 412"/>
                <a:gd name="T35" fmla="*/ 496 h 652"/>
                <a:gd name="T36" fmla="*/ 401 w 412"/>
                <a:gd name="T37" fmla="*/ 539 h 652"/>
                <a:gd name="T38" fmla="*/ 384 w 412"/>
                <a:gd name="T39" fmla="*/ 569 h 652"/>
                <a:gd name="T40" fmla="*/ 337 w 412"/>
                <a:gd name="T41" fmla="*/ 615 h 652"/>
                <a:gd name="T42" fmla="*/ 266 w 412"/>
                <a:gd name="T43" fmla="*/ 645 h 652"/>
                <a:gd name="T44" fmla="*/ 188 w 412"/>
                <a:gd name="T45" fmla="*/ 651 h 652"/>
                <a:gd name="T46" fmla="*/ 127 w 412"/>
                <a:gd name="T47" fmla="*/ 640 h 652"/>
                <a:gd name="T48" fmla="*/ 74 w 412"/>
                <a:gd name="T49" fmla="*/ 612 h 652"/>
                <a:gd name="T50" fmla="*/ 29 w 412"/>
                <a:gd name="T51" fmla="*/ 569 h 652"/>
                <a:gd name="T52" fmla="*/ 15 w 412"/>
                <a:gd name="T53" fmla="*/ 516 h 652"/>
                <a:gd name="T54" fmla="*/ 44 w 412"/>
                <a:gd name="T55" fmla="*/ 552 h 652"/>
                <a:gd name="T56" fmla="*/ 83 w 412"/>
                <a:gd name="T57" fmla="*/ 582 h 652"/>
                <a:gd name="T58" fmla="*/ 129 w 412"/>
                <a:gd name="T59" fmla="*/ 602 h 652"/>
                <a:gd name="T60" fmla="*/ 179 w 412"/>
                <a:gd name="T61" fmla="*/ 610 h 652"/>
                <a:gd name="T62" fmla="*/ 233 w 412"/>
                <a:gd name="T63" fmla="*/ 599 h 652"/>
                <a:gd name="T64" fmla="*/ 274 w 412"/>
                <a:gd name="T65" fmla="*/ 569 h 652"/>
                <a:gd name="T66" fmla="*/ 299 w 412"/>
                <a:gd name="T67" fmla="*/ 524 h 652"/>
                <a:gd name="T68" fmla="*/ 307 w 412"/>
                <a:gd name="T69" fmla="*/ 470 h 652"/>
                <a:gd name="T70" fmla="*/ 297 w 412"/>
                <a:gd name="T71" fmla="*/ 413 h 652"/>
                <a:gd name="T72" fmla="*/ 265 w 412"/>
                <a:gd name="T73" fmla="*/ 367 h 652"/>
                <a:gd name="T74" fmla="*/ 240 w 412"/>
                <a:gd name="T75" fmla="*/ 349 h 652"/>
                <a:gd name="T76" fmla="*/ 170 w 412"/>
                <a:gd name="T77" fmla="*/ 328 h 652"/>
                <a:gd name="T78" fmla="*/ 140 w 412"/>
                <a:gd name="T79" fmla="*/ 295 h 652"/>
                <a:gd name="T80" fmla="*/ 198 w 412"/>
                <a:gd name="T81" fmla="*/ 290 h 652"/>
                <a:gd name="T82" fmla="*/ 237 w 412"/>
                <a:gd name="T83" fmla="*/ 277 h 652"/>
                <a:gd name="T84" fmla="*/ 268 w 412"/>
                <a:gd name="T85" fmla="*/ 255 h 652"/>
                <a:gd name="T86" fmla="*/ 291 w 412"/>
                <a:gd name="T87" fmla="*/ 224 h 652"/>
                <a:gd name="T88" fmla="*/ 305 w 412"/>
                <a:gd name="T89" fmla="*/ 187 h 652"/>
                <a:gd name="T90" fmla="*/ 307 w 412"/>
                <a:gd name="T91" fmla="*/ 144 h 652"/>
                <a:gd name="T92" fmla="*/ 296 w 412"/>
                <a:gd name="T93" fmla="*/ 100 h 652"/>
                <a:gd name="T94" fmla="*/ 269 w 412"/>
                <a:gd name="T95" fmla="*/ 66 h 652"/>
                <a:gd name="T96" fmla="*/ 230 w 412"/>
                <a:gd name="T97" fmla="*/ 45 h 652"/>
                <a:gd name="T98" fmla="*/ 178 w 412"/>
                <a:gd name="T99" fmla="*/ 41 h 652"/>
                <a:gd name="T100" fmla="*/ 123 w 412"/>
                <a:gd name="T101" fmla="*/ 57 h 652"/>
                <a:gd name="T102" fmla="*/ 82 w 412"/>
                <a:gd name="T103" fmla="*/ 90 h 652"/>
                <a:gd name="T104" fmla="*/ 55 w 412"/>
                <a:gd name="T105" fmla="*/ 138 h 652"/>
                <a:gd name="T106" fmla="*/ 27 w 412"/>
                <a:gd name="T107" fmla="*/ 18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2" h="652">
                  <a:moveTo>
                    <a:pt x="27" y="182"/>
                  </a:moveTo>
                  <a:lnTo>
                    <a:pt x="27" y="1"/>
                  </a:lnTo>
                  <a:lnTo>
                    <a:pt x="43" y="1"/>
                  </a:lnTo>
                  <a:lnTo>
                    <a:pt x="45" y="8"/>
                  </a:lnTo>
                  <a:lnTo>
                    <a:pt x="48" y="14"/>
                  </a:lnTo>
                  <a:lnTo>
                    <a:pt x="51" y="19"/>
                  </a:lnTo>
                  <a:lnTo>
                    <a:pt x="55" y="24"/>
                  </a:lnTo>
                  <a:lnTo>
                    <a:pt x="59" y="27"/>
                  </a:lnTo>
                  <a:lnTo>
                    <a:pt x="65" y="29"/>
                  </a:lnTo>
                  <a:lnTo>
                    <a:pt x="70" y="31"/>
                  </a:lnTo>
                  <a:lnTo>
                    <a:pt x="77" y="31"/>
                  </a:lnTo>
                  <a:lnTo>
                    <a:pt x="83" y="30"/>
                  </a:lnTo>
                  <a:lnTo>
                    <a:pt x="92" y="28"/>
                  </a:lnTo>
                  <a:lnTo>
                    <a:pt x="105" y="24"/>
                  </a:lnTo>
                  <a:lnTo>
                    <a:pt x="120" y="19"/>
                  </a:lnTo>
                  <a:lnTo>
                    <a:pt x="133" y="14"/>
                  </a:lnTo>
                  <a:lnTo>
                    <a:pt x="146" y="11"/>
                  </a:lnTo>
                  <a:lnTo>
                    <a:pt x="160" y="7"/>
                  </a:lnTo>
                  <a:lnTo>
                    <a:pt x="173" y="5"/>
                  </a:lnTo>
                  <a:lnTo>
                    <a:pt x="187" y="3"/>
                  </a:lnTo>
                  <a:lnTo>
                    <a:pt x="201" y="1"/>
                  </a:lnTo>
                  <a:lnTo>
                    <a:pt x="215" y="0"/>
                  </a:lnTo>
                  <a:lnTo>
                    <a:pt x="229" y="0"/>
                  </a:lnTo>
                  <a:lnTo>
                    <a:pt x="248" y="1"/>
                  </a:lnTo>
                  <a:lnTo>
                    <a:pt x="265" y="3"/>
                  </a:lnTo>
                  <a:lnTo>
                    <a:pt x="282" y="7"/>
                  </a:lnTo>
                  <a:lnTo>
                    <a:pt x="298" y="12"/>
                  </a:lnTo>
                  <a:lnTo>
                    <a:pt x="313" y="18"/>
                  </a:lnTo>
                  <a:lnTo>
                    <a:pt x="327" y="26"/>
                  </a:lnTo>
                  <a:lnTo>
                    <a:pt x="341" y="35"/>
                  </a:lnTo>
                  <a:lnTo>
                    <a:pt x="353" y="47"/>
                  </a:lnTo>
                  <a:lnTo>
                    <a:pt x="364" y="59"/>
                  </a:lnTo>
                  <a:lnTo>
                    <a:pt x="374" y="71"/>
                  </a:lnTo>
                  <a:lnTo>
                    <a:pt x="382" y="84"/>
                  </a:lnTo>
                  <a:lnTo>
                    <a:pt x="388" y="97"/>
                  </a:lnTo>
                  <a:lnTo>
                    <a:pt x="393" y="111"/>
                  </a:lnTo>
                  <a:lnTo>
                    <a:pt x="397" y="125"/>
                  </a:lnTo>
                  <a:lnTo>
                    <a:pt x="399" y="140"/>
                  </a:lnTo>
                  <a:lnTo>
                    <a:pt x="400" y="155"/>
                  </a:lnTo>
                  <a:lnTo>
                    <a:pt x="399" y="169"/>
                  </a:lnTo>
                  <a:lnTo>
                    <a:pt x="398" y="182"/>
                  </a:lnTo>
                  <a:lnTo>
                    <a:pt x="395" y="195"/>
                  </a:lnTo>
                  <a:lnTo>
                    <a:pt x="391" y="207"/>
                  </a:lnTo>
                  <a:lnTo>
                    <a:pt x="386" y="219"/>
                  </a:lnTo>
                  <a:lnTo>
                    <a:pt x="380" y="230"/>
                  </a:lnTo>
                  <a:lnTo>
                    <a:pt x="373" y="242"/>
                  </a:lnTo>
                  <a:lnTo>
                    <a:pt x="365" y="252"/>
                  </a:lnTo>
                  <a:lnTo>
                    <a:pt x="355" y="262"/>
                  </a:lnTo>
                  <a:lnTo>
                    <a:pt x="346" y="271"/>
                  </a:lnTo>
                  <a:lnTo>
                    <a:pt x="334" y="279"/>
                  </a:lnTo>
                  <a:lnTo>
                    <a:pt x="323" y="287"/>
                  </a:lnTo>
                  <a:lnTo>
                    <a:pt x="311" y="294"/>
                  </a:lnTo>
                  <a:lnTo>
                    <a:pt x="298" y="300"/>
                  </a:lnTo>
                  <a:lnTo>
                    <a:pt x="285" y="306"/>
                  </a:lnTo>
                  <a:lnTo>
                    <a:pt x="270" y="311"/>
                  </a:lnTo>
                  <a:lnTo>
                    <a:pt x="286" y="314"/>
                  </a:lnTo>
                  <a:lnTo>
                    <a:pt x="300" y="319"/>
                  </a:lnTo>
                  <a:lnTo>
                    <a:pt x="314" y="324"/>
                  </a:lnTo>
                  <a:lnTo>
                    <a:pt x="327" y="331"/>
                  </a:lnTo>
                  <a:lnTo>
                    <a:pt x="341" y="339"/>
                  </a:lnTo>
                  <a:lnTo>
                    <a:pt x="352" y="347"/>
                  </a:lnTo>
                  <a:lnTo>
                    <a:pt x="363" y="357"/>
                  </a:lnTo>
                  <a:lnTo>
                    <a:pt x="373" y="368"/>
                  </a:lnTo>
                  <a:lnTo>
                    <a:pt x="382" y="380"/>
                  </a:lnTo>
                  <a:lnTo>
                    <a:pt x="390" y="392"/>
                  </a:lnTo>
                  <a:lnTo>
                    <a:pt x="397" y="405"/>
                  </a:lnTo>
                  <a:lnTo>
                    <a:pt x="402" y="418"/>
                  </a:lnTo>
                  <a:lnTo>
                    <a:pt x="407" y="433"/>
                  </a:lnTo>
                  <a:lnTo>
                    <a:pt x="410" y="447"/>
                  </a:lnTo>
                  <a:lnTo>
                    <a:pt x="411" y="462"/>
                  </a:lnTo>
                  <a:lnTo>
                    <a:pt x="412" y="477"/>
                  </a:lnTo>
                  <a:lnTo>
                    <a:pt x="411" y="496"/>
                  </a:lnTo>
                  <a:lnTo>
                    <a:pt x="408" y="514"/>
                  </a:lnTo>
                  <a:lnTo>
                    <a:pt x="406" y="522"/>
                  </a:lnTo>
                  <a:lnTo>
                    <a:pt x="404" y="531"/>
                  </a:lnTo>
                  <a:lnTo>
                    <a:pt x="401" y="539"/>
                  </a:lnTo>
                  <a:lnTo>
                    <a:pt x="397" y="547"/>
                  </a:lnTo>
                  <a:lnTo>
                    <a:pt x="393" y="555"/>
                  </a:lnTo>
                  <a:lnTo>
                    <a:pt x="389" y="562"/>
                  </a:lnTo>
                  <a:lnTo>
                    <a:pt x="384" y="569"/>
                  </a:lnTo>
                  <a:lnTo>
                    <a:pt x="379" y="576"/>
                  </a:lnTo>
                  <a:lnTo>
                    <a:pt x="367" y="590"/>
                  </a:lnTo>
                  <a:lnTo>
                    <a:pt x="353" y="602"/>
                  </a:lnTo>
                  <a:lnTo>
                    <a:pt x="337" y="615"/>
                  </a:lnTo>
                  <a:lnTo>
                    <a:pt x="320" y="625"/>
                  </a:lnTo>
                  <a:lnTo>
                    <a:pt x="303" y="633"/>
                  </a:lnTo>
                  <a:lnTo>
                    <a:pt x="285" y="640"/>
                  </a:lnTo>
                  <a:lnTo>
                    <a:pt x="266" y="645"/>
                  </a:lnTo>
                  <a:lnTo>
                    <a:pt x="246" y="649"/>
                  </a:lnTo>
                  <a:lnTo>
                    <a:pt x="226" y="651"/>
                  </a:lnTo>
                  <a:lnTo>
                    <a:pt x="204" y="652"/>
                  </a:lnTo>
                  <a:lnTo>
                    <a:pt x="188" y="651"/>
                  </a:lnTo>
                  <a:lnTo>
                    <a:pt x="172" y="650"/>
                  </a:lnTo>
                  <a:lnTo>
                    <a:pt x="157" y="647"/>
                  </a:lnTo>
                  <a:lnTo>
                    <a:pt x="141" y="644"/>
                  </a:lnTo>
                  <a:lnTo>
                    <a:pt x="127" y="640"/>
                  </a:lnTo>
                  <a:lnTo>
                    <a:pt x="113" y="634"/>
                  </a:lnTo>
                  <a:lnTo>
                    <a:pt x="100" y="628"/>
                  </a:lnTo>
                  <a:lnTo>
                    <a:pt x="87" y="621"/>
                  </a:lnTo>
                  <a:lnTo>
                    <a:pt x="74" y="612"/>
                  </a:lnTo>
                  <a:lnTo>
                    <a:pt x="62" y="602"/>
                  </a:lnTo>
                  <a:lnTo>
                    <a:pt x="51" y="592"/>
                  </a:lnTo>
                  <a:lnTo>
                    <a:pt x="40" y="581"/>
                  </a:lnTo>
                  <a:lnTo>
                    <a:pt x="29" y="569"/>
                  </a:lnTo>
                  <a:lnTo>
                    <a:pt x="19" y="556"/>
                  </a:lnTo>
                  <a:lnTo>
                    <a:pt x="9" y="542"/>
                  </a:lnTo>
                  <a:lnTo>
                    <a:pt x="0" y="527"/>
                  </a:lnTo>
                  <a:lnTo>
                    <a:pt x="15" y="516"/>
                  </a:lnTo>
                  <a:lnTo>
                    <a:pt x="22" y="526"/>
                  </a:lnTo>
                  <a:lnTo>
                    <a:pt x="28" y="535"/>
                  </a:lnTo>
                  <a:lnTo>
                    <a:pt x="36" y="543"/>
                  </a:lnTo>
                  <a:lnTo>
                    <a:pt x="44" y="552"/>
                  </a:lnTo>
                  <a:lnTo>
                    <a:pt x="53" y="560"/>
                  </a:lnTo>
                  <a:lnTo>
                    <a:pt x="62" y="567"/>
                  </a:lnTo>
                  <a:lnTo>
                    <a:pt x="72" y="575"/>
                  </a:lnTo>
                  <a:lnTo>
                    <a:pt x="83" y="582"/>
                  </a:lnTo>
                  <a:lnTo>
                    <a:pt x="94" y="588"/>
                  </a:lnTo>
                  <a:lnTo>
                    <a:pt x="106" y="594"/>
                  </a:lnTo>
                  <a:lnTo>
                    <a:pt x="117" y="599"/>
                  </a:lnTo>
                  <a:lnTo>
                    <a:pt x="129" y="602"/>
                  </a:lnTo>
                  <a:lnTo>
                    <a:pt x="141" y="605"/>
                  </a:lnTo>
                  <a:lnTo>
                    <a:pt x="153" y="609"/>
                  </a:lnTo>
                  <a:lnTo>
                    <a:pt x="167" y="610"/>
                  </a:lnTo>
                  <a:lnTo>
                    <a:pt x="179" y="610"/>
                  </a:lnTo>
                  <a:lnTo>
                    <a:pt x="194" y="610"/>
                  </a:lnTo>
                  <a:lnTo>
                    <a:pt x="208" y="608"/>
                  </a:lnTo>
                  <a:lnTo>
                    <a:pt x="221" y="604"/>
                  </a:lnTo>
                  <a:lnTo>
                    <a:pt x="233" y="599"/>
                  </a:lnTo>
                  <a:lnTo>
                    <a:pt x="245" y="593"/>
                  </a:lnTo>
                  <a:lnTo>
                    <a:pt x="255" y="587"/>
                  </a:lnTo>
                  <a:lnTo>
                    <a:pt x="265" y="578"/>
                  </a:lnTo>
                  <a:lnTo>
                    <a:pt x="274" y="569"/>
                  </a:lnTo>
                  <a:lnTo>
                    <a:pt x="282" y="558"/>
                  </a:lnTo>
                  <a:lnTo>
                    <a:pt x="288" y="547"/>
                  </a:lnTo>
                  <a:lnTo>
                    <a:pt x="294" y="536"/>
                  </a:lnTo>
                  <a:lnTo>
                    <a:pt x="299" y="524"/>
                  </a:lnTo>
                  <a:lnTo>
                    <a:pt x="303" y="511"/>
                  </a:lnTo>
                  <a:lnTo>
                    <a:pt x="305" y="498"/>
                  </a:lnTo>
                  <a:lnTo>
                    <a:pt x="307" y="484"/>
                  </a:lnTo>
                  <a:lnTo>
                    <a:pt x="307" y="470"/>
                  </a:lnTo>
                  <a:lnTo>
                    <a:pt x="307" y="455"/>
                  </a:lnTo>
                  <a:lnTo>
                    <a:pt x="305" y="441"/>
                  </a:lnTo>
                  <a:lnTo>
                    <a:pt x="301" y="427"/>
                  </a:lnTo>
                  <a:lnTo>
                    <a:pt x="297" y="413"/>
                  </a:lnTo>
                  <a:lnTo>
                    <a:pt x="291" y="401"/>
                  </a:lnTo>
                  <a:lnTo>
                    <a:pt x="283" y="389"/>
                  </a:lnTo>
                  <a:lnTo>
                    <a:pt x="275" y="378"/>
                  </a:lnTo>
                  <a:lnTo>
                    <a:pt x="265" y="367"/>
                  </a:lnTo>
                  <a:lnTo>
                    <a:pt x="259" y="362"/>
                  </a:lnTo>
                  <a:lnTo>
                    <a:pt x="253" y="357"/>
                  </a:lnTo>
                  <a:lnTo>
                    <a:pt x="247" y="353"/>
                  </a:lnTo>
                  <a:lnTo>
                    <a:pt x="240" y="349"/>
                  </a:lnTo>
                  <a:lnTo>
                    <a:pt x="225" y="342"/>
                  </a:lnTo>
                  <a:lnTo>
                    <a:pt x="209" y="336"/>
                  </a:lnTo>
                  <a:lnTo>
                    <a:pt x="190" y="331"/>
                  </a:lnTo>
                  <a:lnTo>
                    <a:pt x="170" y="328"/>
                  </a:lnTo>
                  <a:lnTo>
                    <a:pt x="147" y="326"/>
                  </a:lnTo>
                  <a:lnTo>
                    <a:pt x="123" y="326"/>
                  </a:lnTo>
                  <a:lnTo>
                    <a:pt x="123" y="295"/>
                  </a:lnTo>
                  <a:lnTo>
                    <a:pt x="140" y="295"/>
                  </a:lnTo>
                  <a:lnTo>
                    <a:pt x="157" y="294"/>
                  </a:lnTo>
                  <a:lnTo>
                    <a:pt x="172" y="293"/>
                  </a:lnTo>
                  <a:lnTo>
                    <a:pt x="185" y="292"/>
                  </a:lnTo>
                  <a:lnTo>
                    <a:pt x="198" y="290"/>
                  </a:lnTo>
                  <a:lnTo>
                    <a:pt x="209" y="287"/>
                  </a:lnTo>
                  <a:lnTo>
                    <a:pt x="220" y="284"/>
                  </a:lnTo>
                  <a:lnTo>
                    <a:pt x="229" y="281"/>
                  </a:lnTo>
                  <a:lnTo>
                    <a:pt x="237" y="277"/>
                  </a:lnTo>
                  <a:lnTo>
                    <a:pt x="246" y="272"/>
                  </a:lnTo>
                  <a:lnTo>
                    <a:pt x="253" y="267"/>
                  </a:lnTo>
                  <a:lnTo>
                    <a:pt x="261" y="262"/>
                  </a:lnTo>
                  <a:lnTo>
                    <a:pt x="268" y="255"/>
                  </a:lnTo>
                  <a:lnTo>
                    <a:pt x="274" y="249"/>
                  </a:lnTo>
                  <a:lnTo>
                    <a:pt x="280" y="241"/>
                  </a:lnTo>
                  <a:lnTo>
                    <a:pt x="286" y="232"/>
                  </a:lnTo>
                  <a:lnTo>
                    <a:pt x="291" y="224"/>
                  </a:lnTo>
                  <a:lnTo>
                    <a:pt x="296" y="215"/>
                  </a:lnTo>
                  <a:lnTo>
                    <a:pt x="299" y="206"/>
                  </a:lnTo>
                  <a:lnTo>
                    <a:pt x="302" y="197"/>
                  </a:lnTo>
                  <a:lnTo>
                    <a:pt x="305" y="187"/>
                  </a:lnTo>
                  <a:lnTo>
                    <a:pt x="307" y="177"/>
                  </a:lnTo>
                  <a:lnTo>
                    <a:pt x="308" y="167"/>
                  </a:lnTo>
                  <a:lnTo>
                    <a:pt x="308" y="156"/>
                  </a:lnTo>
                  <a:lnTo>
                    <a:pt x="307" y="144"/>
                  </a:lnTo>
                  <a:lnTo>
                    <a:pt x="306" y="132"/>
                  </a:lnTo>
                  <a:lnTo>
                    <a:pt x="304" y="121"/>
                  </a:lnTo>
                  <a:lnTo>
                    <a:pt x="300" y="110"/>
                  </a:lnTo>
                  <a:lnTo>
                    <a:pt x="296" y="100"/>
                  </a:lnTo>
                  <a:lnTo>
                    <a:pt x="291" y="91"/>
                  </a:lnTo>
                  <a:lnTo>
                    <a:pt x="284" y="82"/>
                  </a:lnTo>
                  <a:lnTo>
                    <a:pt x="277" y="74"/>
                  </a:lnTo>
                  <a:lnTo>
                    <a:pt x="269" y="66"/>
                  </a:lnTo>
                  <a:lnTo>
                    <a:pt x="261" y="60"/>
                  </a:lnTo>
                  <a:lnTo>
                    <a:pt x="251" y="54"/>
                  </a:lnTo>
                  <a:lnTo>
                    <a:pt x="241" y="50"/>
                  </a:lnTo>
                  <a:lnTo>
                    <a:pt x="230" y="45"/>
                  </a:lnTo>
                  <a:lnTo>
                    <a:pt x="219" y="43"/>
                  </a:lnTo>
                  <a:lnTo>
                    <a:pt x="207" y="41"/>
                  </a:lnTo>
                  <a:lnTo>
                    <a:pt x="194" y="41"/>
                  </a:lnTo>
                  <a:lnTo>
                    <a:pt x="178" y="41"/>
                  </a:lnTo>
                  <a:lnTo>
                    <a:pt x="163" y="43"/>
                  </a:lnTo>
                  <a:lnTo>
                    <a:pt x="148" y="47"/>
                  </a:lnTo>
                  <a:lnTo>
                    <a:pt x="135" y="51"/>
                  </a:lnTo>
                  <a:lnTo>
                    <a:pt x="123" y="57"/>
                  </a:lnTo>
                  <a:lnTo>
                    <a:pt x="111" y="63"/>
                  </a:lnTo>
                  <a:lnTo>
                    <a:pt x="101" y="71"/>
                  </a:lnTo>
                  <a:lnTo>
                    <a:pt x="91" y="80"/>
                  </a:lnTo>
                  <a:lnTo>
                    <a:pt x="82" y="90"/>
                  </a:lnTo>
                  <a:lnTo>
                    <a:pt x="74" y="101"/>
                  </a:lnTo>
                  <a:lnTo>
                    <a:pt x="67" y="113"/>
                  </a:lnTo>
                  <a:lnTo>
                    <a:pt x="61" y="125"/>
                  </a:lnTo>
                  <a:lnTo>
                    <a:pt x="55" y="138"/>
                  </a:lnTo>
                  <a:lnTo>
                    <a:pt x="50" y="152"/>
                  </a:lnTo>
                  <a:lnTo>
                    <a:pt x="46" y="167"/>
                  </a:lnTo>
                  <a:lnTo>
                    <a:pt x="43" y="182"/>
                  </a:lnTo>
                  <a:lnTo>
                    <a:pt x="27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2249" y="1369"/>
              <a:ext cx="122" cy="130"/>
            </a:xfrm>
            <a:custGeom>
              <a:avLst/>
              <a:gdLst>
                <a:gd name="T0" fmla="*/ 369 w 610"/>
                <a:gd name="T1" fmla="*/ 6 h 652"/>
                <a:gd name="T2" fmla="*/ 438 w 610"/>
                <a:gd name="T3" fmla="*/ 29 h 652"/>
                <a:gd name="T4" fmla="*/ 498 w 610"/>
                <a:gd name="T5" fmla="*/ 71 h 652"/>
                <a:gd name="T6" fmla="*/ 551 w 610"/>
                <a:gd name="T7" fmla="*/ 129 h 652"/>
                <a:gd name="T8" fmla="*/ 588 w 610"/>
                <a:gd name="T9" fmla="*/ 196 h 652"/>
                <a:gd name="T10" fmla="*/ 607 w 610"/>
                <a:gd name="T11" fmla="*/ 272 h 652"/>
                <a:gd name="T12" fmla="*/ 609 w 610"/>
                <a:gd name="T13" fmla="*/ 357 h 652"/>
                <a:gd name="T14" fmla="*/ 593 w 610"/>
                <a:gd name="T15" fmla="*/ 438 h 652"/>
                <a:gd name="T16" fmla="*/ 559 w 610"/>
                <a:gd name="T17" fmla="*/ 508 h 652"/>
                <a:gd name="T18" fmla="*/ 509 w 610"/>
                <a:gd name="T19" fmla="*/ 569 h 652"/>
                <a:gd name="T20" fmla="*/ 448 w 610"/>
                <a:gd name="T21" fmla="*/ 615 h 652"/>
                <a:gd name="T22" fmla="*/ 379 w 610"/>
                <a:gd name="T23" fmla="*/ 643 h 652"/>
                <a:gd name="T24" fmla="*/ 304 w 610"/>
                <a:gd name="T25" fmla="*/ 652 h 652"/>
                <a:gd name="T26" fmla="*/ 228 w 610"/>
                <a:gd name="T27" fmla="*/ 643 h 652"/>
                <a:gd name="T28" fmla="*/ 159 w 610"/>
                <a:gd name="T29" fmla="*/ 616 h 652"/>
                <a:gd name="T30" fmla="*/ 99 w 610"/>
                <a:gd name="T31" fmla="*/ 571 h 652"/>
                <a:gd name="T32" fmla="*/ 50 w 610"/>
                <a:gd name="T33" fmla="*/ 511 h 652"/>
                <a:gd name="T34" fmla="*/ 16 w 610"/>
                <a:gd name="T35" fmla="*/ 441 h 652"/>
                <a:gd name="T36" fmla="*/ 1 w 610"/>
                <a:gd name="T37" fmla="*/ 359 h 652"/>
                <a:gd name="T38" fmla="*/ 3 w 610"/>
                <a:gd name="T39" fmla="*/ 270 h 652"/>
                <a:gd name="T40" fmla="*/ 25 w 610"/>
                <a:gd name="T41" fmla="*/ 189 h 652"/>
                <a:gd name="T42" fmla="*/ 67 w 610"/>
                <a:gd name="T43" fmla="*/ 119 h 652"/>
                <a:gd name="T44" fmla="*/ 124 w 610"/>
                <a:gd name="T45" fmla="*/ 63 h 652"/>
                <a:gd name="T46" fmla="*/ 184 w 610"/>
                <a:gd name="T47" fmla="*/ 26 h 652"/>
                <a:gd name="T48" fmla="*/ 252 w 610"/>
                <a:gd name="T49" fmla="*/ 5 h 652"/>
                <a:gd name="T50" fmla="*/ 302 w 610"/>
                <a:gd name="T51" fmla="*/ 33 h 652"/>
                <a:gd name="T52" fmla="*/ 254 w 610"/>
                <a:gd name="T53" fmla="*/ 39 h 652"/>
                <a:gd name="T54" fmla="*/ 211 w 610"/>
                <a:gd name="T55" fmla="*/ 58 h 652"/>
                <a:gd name="T56" fmla="*/ 174 w 610"/>
                <a:gd name="T57" fmla="*/ 89 h 652"/>
                <a:gd name="T58" fmla="*/ 141 w 610"/>
                <a:gd name="T59" fmla="*/ 139 h 652"/>
                <a:gd name="T60" fmla="*/ 117 w 610"/>
                <a:gd name="T61" fmla="*/ 205 h 652"/>
                <a:gd name="T62" fmla="*/ 106 w 610"/>
                <a:gd name="T63" fmla="*/ 286 h 652"/>
                <a:gd name="T64" fmla="*/ 108 w 610"/>
                <a:gd name="T65" fmla="*/ 376 h 652"/>
                <a:gd name="T66" fmla="*/ 122 w 610"/>
                <a:gd name="T67" fmla="*/ 457 h 652"/>
                <a:gd name="T68" fmla="*/ 148 w 610"/>
                <a:gd name="T69" fmla="*/ 523 h 652"/>
                <a:gd name="T70" fmla="*/ 183 w 610"/>
                <a:gd name="T71" fmla="*/ 571 h 652"/>
                <a:gd name="T72" fmla="*/ 221 w 610"/>
                <a:gd name="T73" fmla="*/ 599 h 652"/>
                <a:gd name="T74" fmla="*/ 264 w 610"/>
                <a:gd name="T75" fmla="*/ 616 h 652"/>
                <a:gd name="T76" fmla="*/ 314 w 610"/>
                <a:gd name="T77" fmla="*/ 619 h 652"/>
                <a:gd name="T78" fmla="*/ 364 w 610"/>
                <a:gd name="T79" fmla="*/ 610 h 652"/>
                <a:gd name="T80" fmla="*/ 409 w 610"/>
                <a:gd name="T81" fmla="*/ 586 h 652"/>
                <a:gd name="T82" fmla="*/ 448 w 610"/>
                <a:gd name="T83" fmla="*/ 550 h 652"/>
                <a:gd name="T84" fmla="*/ 478 w 610"/>
                <a:gd name="T85" fmla="*/ 500 h 652"/>
                <a:gd name="T86" fmla="*/ 497 w 610"/>
                <a:gd name="T87" fmla="*/ 435 h 652"/>
                <a:gd name="T88" fmla="*/ 505 w 610"/>
                <a:gd name="T89" fmla="*/ 315 h 652"/>
                <a:gd name="T90" fmla="*/ 496 w 610"/>
                <a:gd name="T91" fmla="*/ 226 h 652"/>
                <a:gd name="T92" fmla="*/ 475 w 610"/>
                <a:gd name="T93" fmla="*/ 153 h 652"/>
                <a:gd name="T94" fmla="*/ 442 w 610"/>
                <a:gd name="T95" fmla="*/ 97 h 652"/>
                <a:gd name="T96" fmla="*/ 407 w 610"/>
                <a:gd name="T97" fmla="*/ 64 h 652"/>
                <a:gd name="T98" fmla="*/ 363 w 610"/>
                <a:gd name="T99" fmla="*/ 42 h 652"/>
                <a:gd name="T100" fmla="*/ 313 w 610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2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60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1"/>
                  </a:lnTo>
                  <a:lnTo>
                    <a:pt x="605" y="257"/>
                  </a:lnTo>
                  <a:lnTo>
                    <a:pt x="607" y="272"/>
                  </a:lnTo>
                  <a:lnTo>
                    <a:pt x="609" y="289"/>
                  </a:lnTo>
                  <a:lnTo>
                    <a:pt x="610" y="305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3" y="438"/>
                  </a:lnTo>
                  <a:lnTo>
                    <a:pt x="588" y="452"/>
                  </a:lnTo>
                  <a:lnTo>
                    <a:pt x="582" y="467"/>
                  </a:lnTo>
                  <a:lnTo>
                    <a:pt x="576" y="481"/>
                  </a:lnTo>
                  <a:lnTo>
                    <a:pt x="568" y="495"/>
                  </a:lnTo>
                  <a:lnTo>
                    <a:pt x="559" y="508"/>
                  </a:lnTo>
                  <a:lnTo>
                    <a:pt x="551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6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8" y="615"/>
                  </a:lnTo>
                  <a:lnTo>
                    <a:pt x="435" y="622"/>
                  </a:lnTo>
                  <a:lnTo>
                    <a:pt x="422" y="629"/>
                  </a:lnTo>
                  <a:lnTo>
                    <a:pt x="408" y="634"/>
                  </a:lnTo>
                  <a:lnTo>
                    <a:pt x="394" y="639"/>
                  </a:lnTo>
                  <a:lnTo>
                    <a:pt x="379" y="643"/>
                  </a:lnTo>
                  <a:lnTo>
                    <a:pt x="365" y="646"/>
                  </a:lnTo>
                  <a:lnTo>
                    <a:pt x="350" y="649"/>
                  </a:lnTo>
                  <a:lnTo>
                    <a:pt x="335" y="650"/>
                  </a:lnTo>
                  <a:lnTo>
                    <a:pt x="319" y="651"/>
                  </a:lnTo>
                  <a:lnTo>
                    <a:pt x="304" y="652"/>
                  </a:lnTo>
                  <a:lnTo>
                    <a:pt x="288" y="651"/>
                  </a:lnTo>
                  <a:lnTo>
                    <a:pt x="272" y="650"/>
                  </a:lnTo>
                  <a:lnTo>
                    <a:pt x="257" y="649"/>
                  </a:lnTo>
                  <a:lnTo>
                    <a:pt x="242" y="646"/>
                  </a:lnTo>
                  <a:lnTo>
                    <a:pt x="228" y="643"/>
                  </a:lnTo>
                  <a:lnTo>
                    <a:pt x="214" y="639"/>
                  </a:lnTo>
                  <a:lnTo>
                    <a:pt x="199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4"/>
                  </a:lnTo>
                  <a:lnTo>
                    <a:pt x="27" y="470"/>
                  </a:lnTo>
                  <a:lnTo>
                    <a:pt x="22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10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3" y="174"/>
                  </a:lnTo>
                  <a:lnTo>
                    <a:pt x="40" y="159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9"/>
                  </a:lnTo>
                  <a:lnTo>
                    <a:pt x="78" y="106"/>
                  </a:lnTo>
                  <a:lnTo>
                    <a:pt x="89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4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1" y="16"/>
                  </a:lnTo>
                  <a:lnTo>
                    <a:pt x="225" y="11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50"/>
                  </a:lnTo>
                  <a:lnTo>
                    <a:pt x="219" y="54"/>
                  </a:lnTo>
                  <a:lnTo>
                    <a:pt x="211" y="58"/>
                  </a:lnTo>
                  <a:lnTo>
                    <a:pt x="203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2" y="236"/>
                  </a:lnTo>
                  <a:lnTo>
                    <a:pt x="109" y="252"/>
                  </a:lnTo>
                  <a:lnTo>
                    <a:pt x="108" y="269"/>
                  </a:lnTo>
                  <a:lnTo>
                    <a:pt x="106" y="286"/>
                  </a:lnTo>
                  <a:lnTo>
                    <a:pt x="106" y="304"/>
                  </a:lnTo>
                  <a:lnTo>
                    <a:pt x="105" y="322"/>
                  </a:lnTo>
                  <a:lnTo>
                    <a:pt x="106" y="340"/>
                  </a:lnTo>
                  <a:lnTo>
                    <a:pt x="106" y="359"/>
                  </a:lnTo>
                  <a:lnTo>
                    <a:pt x="108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5" y="427"/>
                  </a:lnTo>
                  <a:lnTo>
                    <a:pt x="118" y="442"/>
                  </a:lnTo>
                  <a:lnTo>
                    <a:pt x="122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8"/>
                  </a:lnTo>
                  <a:lnTo>
                    <a:pt x="246" y="611"/>
                  </a:lnTo>
                  <a:lnTo>
                    <a:pt x="255" y="613"/>
                  </a:lnTo>
                  <a:lnTo>
                    <a:pt x="264" y="616"/>
                  </a:lnTo>
                  <a:lnTo>
                    <a:pt x="273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4" y="619"/>
                  </a:lnTo>
                  <a:lnTo>
                    <a:pt x="324" y="618"/>
                  </a:lnTo>
                  <a:lnTo>
                    <a:pt x="335" y="617"/>
                  </a:lnTo>
                  <a:lnTo>
                    <a:pt x="345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8"/>
                  </a:lnTo>
                  <a:lnTo>
                    <a:pt x="487" y="476"/>
                  </a:lnTo>
                  <a:lnTo>
                    <a:pt x="491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6"/>
                  </a:lnTo>
                  <a:lnTo>
                    <a:pt x="503" y="278"/>
                  </a:lnTo>
                  <a:lnTo>
                    <a:pt x="501" y="260"/>
                  </a:lnTo>
                  <a:lnTo>
                    <a:pt x="499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70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50" y="107"/>
                  </a:lnTo>
                  <a:lnTo>
                    <a:pt x="442" y="97"/>
                  </a:lnTo>
                  <a:lnTo>
                    <a:pt x="436" y="89"/>
                  </a:lnTo>
                  <a:lnTo>
                    <a:pt x="429" y="82"/>
                  </a:lnTo>
                  <a:lnTo>
                    <a:pt x="422" y="75"/>
                  </a:lnTo>
                  <a:lnTo>
                    <a:pt x="415" y="69"/>
                  </a:lnTo>
                  <a:lnTo>
                    <a:pt x="407" y="64"/>
                  </a:lnTo>
                  <a:lnTo>
                    <a:pt x="399" y="59"/>
                  </a:lnTo>
                  <a:lnTo>
                    <a:pt x="391" y="54"/>
                  </a:lnTo>
                  <a:lnTo>
                    <a:pt x="381" y="50"/>
                  </a:lnTo>
                  <a:lnTo>
                    <a:pt x="373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2382" y="1372"/>
              <a:ext cx="112" cy="124"/>
            </a:xfrm>
            <a:custGeom>
              <a:avLst/>
              <a:gdLst>
                <a:gd name="T0" fmla="*/ 463 w 560"/>
                <a:gd name="T1" fmla="*/ 318 h 624"/>
                <a:gd name="T2" fmla="*/ 508 w 560"/>
                <a:gd name="T3" fmla="*/ 342 h 624"/>
                <a:gd name="T4" fmla="*/ 543 w 560"/>
                <a:gd name="T5" fmla="*/ 384 h 624"/>
                <a:gd name="T6" fmla="*/ 560 w 560"/>
                <a:gd name="T7" fmla="*/ 438 h 624"/>
                <a:gd name="T8" fmla="*/ 556 w 560"/>
                <a:gd name="T9" fmla="*/ 487 h 624"/>
                <a:gd name="T10" fmla="*/ 538 w 560"/>
                <a:gd name="T11" fmla="*/ 531 h 624"/>
                <a:gd name="T12" fmla="*/ 506 w 560"/>
                <a:gd name="T13" fmla="*/ 570 h 624"/>
                <a:gd name="T14" fmla="*/ 463 w 560"/>
                <a:gd name="T15" fmla="*/ 599 h 624"/>
                <a:gd name="T16" fmla="*/ 404 w 560"/>
                <a:gd name="T17" fmla="*/ 616 h 624"/>
                <a:gd name="T18" fmla="*/ 320 w 560"/>
                <a:gd name="T19" fmla="*/ 623 h 624"/>
                <a:gd name="T20" fmla="*/ 23 w 560"/>
                <a:gd name="T21" fmla="*/ 607 h 624"/>
                <a:gd name="T22" fmla="*/ 57 w 560"/>
                <a:gd name="T23" fmla="*/ 601 h 624"/>
                <a:gd name="T24" fmla="*/ 79 w 560"/>
                <a:gd name="T25" fmla="*/ 581 h 624"/>
                <a:gd name="T26" fmla="*/ 88 w 560"/>
                <a:gd name="T27" fmla="*/ 556 h 624"/>
                <a:gd name="T28" fmla="*/ 90 w 560"/>
                <a:gd name="T29" fmla="*/ 97 h 624"/>
                <a:gd name="T30" fmla="*/ 85 w 560"/>
                <a:gd name="T31" fmla="*/ 56 h 624"/>
                <a:gd name="T32" fmla="*/ 72 w 560"/>
                <a:gd name="T33" fmla="*/ 34 h 624"/>
                <a:gd name="T34" fmla="*/ 47 w 560"/>
                <a:gd name="T35" fmla="*/ 20 h 624"/>
                <a:gd name="T36" fmla="*/ 0 w 560"/>
                <a:gd name="T37" fmla="*/ 17 h 624"/>
                <a:gd name="T38" fmla="*/ 337 w 560"/>
                <a:gd name="T39" fmla="*/ 3 h 624"/>
                <a:gd name="T40" fmla="*/ 422 w 560"/>
                <a:gd name="T41" fmla="*/ 21 h 624"/>
                <a:gd name="T42" fmla="*/ 475 w 560"/>
                <a:gd name="T43" fmla="*/ 51 h 624"/>
                <a:gd name="T44" fmla="*/ 511 w 560"/>
                <a:gd name="T45" fmla="*/ 92 h 624"/>
                <a:gd name="T46" fmla="*/ 529 w 560"/>
                <a:gd name="T47" fmla="*/ 140 h 624"/>
                <a:gd name="T48" fmla="*/ 530 w 560"/>
                <a:gd name="T49" fmla="*/ 189 h 624"/>
                <a:gd name="T50" fmla="*/ 516 w 560"/>
                <a:gd name="T51" fmla="*/ 232 h 624"/>
                <a:gd name="T52" fmla="*/ 487 w 560"/>
                <a:gd name="T53" fmla="*/ 268 h 624"/>
                <a:gd name="T54" fmla="*/ 446 w 560"/>
                <a:gd name="T55" fmla="*/ 295 h 624"/>
                <a:gd name="T56" fmla="*/ 187 w 560"/>
                <a:gd name="T57" fmla="*/ 282 h 624"/>
                <a:gd name="T58" fmla="*/ 228 w 560"/>
                <a:gd name="T59" fmla="*/ 286 h 624"/>
                <a:gd name="T60" fmla="*/ 282 w 560"/>
                <a:gd name="T61" fmla="*/ 287 h 624"/>
                <a:gd name="T62" fmla="*/ 336 w 560"/>
                <a:gd name="T63" fmla="*/ 282 h 624"/>
                <a:gd name="T64" fmla="*/ 374 w 560"/>
                <a:gd name="T65" fmla="*/ 269 h 624"/>
                <a:gd name="T66" fmla="*/ 402 w 560"/>
                <a:gd name="T67" fmla="*/ 249 h 624"/>
                <a:gd name="T68" fmla="*/ 421 w 560"/>
                <a:gd name="T69" fmla="*/ 221 h 624"/>
                <a:gd name="T70" fmla="*/ 433 w 560"/>
                <a:gd name="T71" fmla="*/ 189 h 624"/>
                <a:gd name="T72" fmla="*/ 434 w 560"/>
                <a:gd name="T73" fmla="*/ 150 h 624"/>
                <a:gd name="T74" fmla="*/ 418 w 560"/>
                <a:gd name="T75" fmla="*/ 101 h 624"/>
                <a:gd name="T76" fmla="*/ 379 w 560"/>
                <a:gd name="T77" fmla="*/ 61 h 624"/>
                <a:gd name="T78" fmla="*/ 319 w 560"/>
                <a:gd name="T79" fmla="*/ 37 h 624"/>
                <a:gd name="T80" fmla="*/ 238 w 560"/>
                <a:gd name="T81" fmla="*/ 33 h 624"/>
                <a:gd name="T82" fmla="*/ 178 w 560"/>
                <a:gd name="T83" fmla="*/ 281 h 624"/>
                <a:gd name="T84" fmla="*/ 257 w 560"/>
                <a:gd name="T85" fmla="*/ 589 h 624"/>
                <a:gd name="T86" fmla="*/ 340 w 560"/>
                <a:gd name="T87" fmla="*/ 585 h 624"/>
                <a:gd name="T88" fmla="*/ 398 w 560"/>
                <a:gd name="T89" fmla="*/ 562 h 624"/>
                <a:gd name="T90" fmla="*/ 436 w 560"/>
                <a:gd name="T91" fmla="*/ 523 h 624"/>
                <a:gd name="T92" fmla="*/ 454 w 560"/>
                <a:gd name="T93" fmla="*/ 474 h 624"/>
                <a:gd name="T94" fmla="*/ 452 w 560"/>
                <a:gd name="T95" fmla="*/ 434 h 624"/>
                <a:gd name="T96" fmla="*/ 438 w 560"/>
                <a:gd name="T97" fmla="*/ 399 h 624"/>
                <a:gd name="T98" fmla="*/ 415 w 560"/>
                <a:gd name="T99" fmla="*/ 368 h 624"/>
                <a:gd name="T100" fmla="*/ 380 w 560"/>
                <a:gd name="T101" fmla="*/ 343 h 624"/>
                <a:gd name="T102" fmla="*/ 334 w 560"/>
                <a:gd name="T103" fmla="*/ 326 h 624"/>
                <a:gd name="T104" fmla="*/ 276 w 560"/>
                <a:gd name="T105" fmla="*/ 319 h 624"/>
                <a:gd name="T106" fmla="*/ 221 w 560"/>
                <a:gd name="T107" fmla="*/ 319 h 624"/>
                <a:gd name="T108" fmla="*/ 185 w 560"/>
                <a:gd name="T109" fmla="*/ 32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4">
                  <a:moveTo>
                    <a:pt x="419" y="306"/>
                  </a:moveTo>
                  <a:lnTo>
                    <a:pt x="434" y="309"/>
                  </a:lnTo>
                  <a:lnTo>
                    <a:pt x="450" y="313"/>
                  </a:lnTo>
                  <a:lnTo>
                    <a:pt x="463" y="318"/>
                  </a:lnTo>
                  <a:lnTo>
                    <a:pt x="476" y="323"/>
                  </a:lnTo>
                  <a:lnTo>
                    <a:pt x="487" y="329"/>
                  </a:lnTo>
                  <a:lnTo>
                    <a:pt x="498" y="335"/>
                  </a:lnTo>
                  <a:lnTo>
                    <a:pt x="508" y="342"/>
                  </a:lnTo>
                  <a:lnTo>
                    <a:pt x="516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4"/>
                  </a:lnTo>
                  <a:lnTo>
                    <a:pt x="549" y="396"/>
                  </a:lnTo>
                  <a:lnTo>
                    <a:pt x="554" y="410"/>
                  </a:lnTo>
                  <a:lnTo>
                    <a:pt x="558" y="424"/>
                  </a:lnTo>
                  <a:lnTo>
                    <a:pt x="560" y="438"/>
                  </a:lnTo>
                  <a:lnTo>
                    <a:pt x="560" y="453"/>
                  </a:lnTo>
                  <a:lnTo>
                    <a:pt x="560" y="465"/>
                  </a:lnTo>
                  <a:lnTo>
                    <a:pt x="558" y="476"/>
                  </a:lnTo>
                  <a:lnTo>
                    <a:pt x="556" y="487"/>
                  </a:lnTo>
                  <a:lnTo>
                    <a:pt x="553" y="498"/>
                  </a:lnTo>
                  <a:lnTo>
                    <a:pt x="549" y="509"/>
                  </a:lnTo>
                  <a:lnTo>
                    <a:pt x="544" y="520"/>
                  </a:lnTo>
                  <a:lnTo>
                    <a:pt x="538" y="531"/>
                  </a:lnTo>
                  <a:lnTo>
                    <a:pt x="531" y="542"/>
                  </a:lnTo>
                  <a:lnTo>
                    <a:pt x="523" y="552"/>
                  </a:lnTo>
                  <a:lnTo>
                    <a:pt x="515" y="561"/>
                  </a:lnTo>
                  <a:lnTo>
                    <a:pt x="506" y="570"/>
                  </a:lnTo>
                  <a:lnTo>
                    <a:pt x="496" y="578"/>
                  </a:lnTo>
                  <a:lnTo>
                    <a:pt x="486" y="585"/>
                  </a:lnTo>
                  <a:lnTo>
                    <a:pt x="475" y="593"/>
                  </a:lnTo>
                  <a:lnTo>
                    <a:pt x="463" y="599"/>
                  </a:lnTo>
                  <a:lnTo>
                    <a:pt x="451" y="604"/>
                  </a:lnTo>
                  <a:lnTo>
                    <a:pt x="436" y="609"/>
                  </a:lnTo>
                  <a:lnTo>
                    <a:pt x="421" y="613"/>
                  </a:lnTo>
                  <a:lnTo>
                    <a:pt x="404" y="616"/>
                  </a:lnTo>
                  <a:lnTo>
                    <a:pt x="386" y="619"/>
                  </a:lnTo>
                  <a:lnTo>
                    <a:pt x="365" y="621"/>
                  </a:lnTo>
                  <a:lnTo>
                    <a:pt x="343" y="622"/>
                  </a:lnTo>
                  <a:lnTo>
                    <a:pt x="320" y="623"/>
                  </a:lnTo>
                  <a:lnTo>
                    <a:pt x="294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49" y="603"/>
                  </a:lnTo>
                  <a:lnTo>
                    <a:pt x="57" y="601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8" y="556"/>
                  </a:lnTo>
                  <a:lnTo>
                    <a:pt x="90" y="537"/>
                  </a:lnTo>
                  <a:lnTo>
                    <a:pt x="91" y="513"/>
                  </a:lnTo>
                  <a:lnTo>
                    <a:pt x="91" y="111"/>
                  </a:lnTo>
                  <a:lnTo>
                    <a:pt x="90" y="97"/>
                  </a:lnTo>
                  <a:lnTo>
                    <a:pt x="90" y="85"/>
                  </a:lnTo>
                  <a:lnTo>
                    <a:pt x="89" y="74"/>
                  </a:lnTo>
                  <a:lnTo>
                    <a:pt x="87" y="64"/>
                  </a:lnTo>
                  <a:lnTo>
                    <a:pt x="85" y="56"/>
                  </a:lnTo>
                  <a:lnTo>
                    <a:pt x="82" y="48"/>
                  </a:lnTo>
                  <a:lnTo>
                    <a:pt x="79" y="43"/>
                  </a:lnTo>
                  <a:lnTo>
                    <a:pt x="76" y="38"/>
                  </a:lnTo>
                  <a:lnTo>
                    <a:pt x="72" y="34"/>
                  </a:lnTo>
                  <a:lnTo>
                    <a:pt x="66" y="28"/>
                  </a:lnTo>
                  <a:lnTo>
                    <a:pt x="61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305" y="1"/>
                  </a:lnTo>
                  <a:lnTo>
                    <a:pt x="337" y="3"/>
                  </a:lnTo>
                  <a:lnTo>
                    <a:pt x="365" y="6"/>
                  </a:lnTo>
                  <a:lnTo>
                    <a:pt x="390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7" y="27"/>
                  </a:lnTo>
                  <a:lnTo>
                    <a:pt x="451" y="35"/>
                  </a:lnTo>
                  <a:lnTo>
                    <a:pt x="464" y="43"/>
                  </a:lnTo>
                  <a:lnTo>
                    <a:pt x="475" y="51"/>
                  </a:lnTo>
                  <a:lnTo>
                    <a:pt x="486" y="60"/>
                  </a:lnTo>
                  <a:lnTo>
                    <a:pt x="495" y="70"/>
                  </a:lnTo>
                  <a:lnTo>
                    <a:pt x="504" y="81"/>
                  </a:lnTo>
                  <a:lnTo>
                    <a:pt x="511" y="92"/>
                  </a:lnTo>
                  <a:lnTo>
                    <a:pt x="517" y="104"/>
                  </a:lnTo>
                  <a:lnTo>
                    <a:pt x="522" y="115"/>
                  </a:lnTo>
                  <a:lnTo>
                    <a:pt x="526" y="128"/>
                  </a:lnTo>
                  <a:lnTo>
                    <a:pt x="529" y="140"/>
                  </a:lnTo>
                  <a:lnTo>
                    <a:pt x="531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30" y="189"/>
                  </a:lnTo>
                  <a:lnTo>
                    <a:pt x="528" y="200"/>
                  </a:lnTo>
                  <a:lnTo>
                    <a:pt x="524" y="211"/>
                  </a:lnTo>
                  <a:lnTo>
                    <a:pt x="520" y="222"/>
                  </a:lnTo>
                  <a:lnTo>
                    <a:pt x="516" y="232"/>
                  </a:lnTo>
                  <a:lnTo>
                    <a:pt x="510" y="242"/>
                  </a:lnTo>
                  <a:lnTo>
                    <a:pt x="503" y="251"/>
                  </a:lnTo>
                  <a:lnTo>
                    <a:pt x="496" y="260"/>
                  </a:lnTo>
                  <a:lnTo>
                    <a:pt x="487" y="268"/>
                  </a:lnTo>
                  <a:lnTo>
                    <a:pt x="478" y="276"/>
                  </a:lnTo>
                  <a:lnTo>
                    <a:pt x="468" y="283"/>
                  </a:lnTo>
                  <a:lnTo>
                    <a:pt x="457" y="290"/>
                  </a:lnTo>
                  <a:lnTo>
                    <a:pt x="446" y="295"/>
                  </a:lnTo>
                  <a:lnTo>
                    <a:pt x="432" y="301"/>
                  </a:lnTo>
                  <a:lnTo>
                    <a:pt x="419" y="306"/>
                  </a:lnTo>
                  <a:close/>
                  <a:moveTo>
                    <a:pt x="178" y="281"/>
                  </a:moveTo>
                  <a:lnTo>
                    <a:pt x="187" y="282"/>
                  </a:lnTo>
                  <a:lnTo>
                    <a:pt x="196" y="284"/>
                  </a:lnTo>
                  <a:lnTo>
                    <a:pt x="206" y="285"/>
                  </a:lnTo>
                  <a:lnTo>
                    <a:pt x="217" y="286"/>
                  </a:lnTo>
                  <a:lnTo>
                    <a:pt x="228" y="286"/>
                  </a:lnTo>
                  <a:lnTo>
                    <a:pt x="240" y="287"/>
                  </a:lnTo>
                  <a:lnTo>
                    <a:pt x="252" y="287"/>
                  </a:lnTo>
                  <a:lnTo>
                    <a:pt x="266" y="287"/>
                  </a:lnTo>
                  <a:lnTo>
                    <a:pt x="282" y="287"/>
                  </a:lnTo>
                  <a:lnTo>
                    <a:pt x="297" y="286"/>
                  </a:lnTo>
                  <a:lnTo>
                    <a:pt x="311" y="285"/>
                  </a:lnTo>
                  <a:lnTo>
                    <a:pt x="324" y="284"/>
                  </a:lnTo>
                  <a:lnTo>
                    <a:pt x="336" y="282"/>
                  </a:lnTo>
                  <a:lnTo>
                    <a:pt x="347" y="279"/>
                  </a:lnTo>
                  <a:lnTo>
                    <a:pt x="357" y="276"/>
                  </a:lnTo>
                  <a:lnTo>
                    <a:pt x="366" y="273"/>
                  </a:lnTo>
                  <a:lnTo>
                    <a:pt x="374" y="269"/>
                  </a:lnTo>
                  <a:lnTo>
                    <a:pt x="382" y="265"/>
                  </a:lnTo>
                  <a:lnTo>
                    <a:pt x="389" y="260"/>
                  </a:lnTo>
                  <a:lnTo>
                    <a:pt x="396" y="255"/>
                  </a:lnTo>
                  <a:lnTo>
                    <a:pt x="402" y="249"/>
                  </a:lnTo>
                  <a:lnTo>
                    <a:pt x="407" y="243"/>
                  </a:lnTo>
                  <a:lnTo>
                    <a:pt x="413" y="236"/>
                  </a:lnTo>
                  <a:lnTo>
                    <a:pt x="417" y="229"/>
                  </a:lnTo>
                  <a:lnTo>
                    <a:pt x="421" y="221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1" y="197"/>
                  </a:lnTo>
                  <a:lnTo>
                    <a:pt x="433" y="189"/>
                  </a:lnTo>
                  <a:lnTo>
                    <a:pt x="434" y="180"/>
                  </a:lnTo>
                  <a:lnTo>
                    <a:pt x="435" y="172"/>
                  </a:lnTo>
                  <a:lnTo>
                    <a:pt x="435" y="163"/>
                  </a:lnTo>
                  <a:lnTo>
                    <a:pt x="434" y="150"/>
                  </a:lnTo>
                  <a:lnTo>
                    <a:pt x="432" y="137"/>
                  </a:lnTo>
                  <a:lnTo>
                    <a:pt x="429" y="124"/>
                  </a:lnTo>
                  <a:lnTo>
                    <a:pt x="424" y="113"/>
                  </a:lnTo>
                  <a:lnTo>
                    <a:pt x="418" y="101"/>
                  </a:lnTo>
                  <a:lnTo>
                    <a:pt x="410" y="90"/>
                  </a:lnTo>
                  <a:lnTo>
                    <a:pt x="401" y="80"/>
                  </a:lnTo>
                  <a:lnTo>
                    <a:pt x="391" y="70"/>
                  </a:lnTo>
                  <a:lnTo>
                    <a:pt x="379" y="61"/>
                  </a:lnTo>
                  <a:lnTo>
                    <a:pt x="366" y="53"/>
                  </a:lnTo>
                  <a:lnTo>
                    <a:pt x="352" y="47"/>
                  </a:lnTo>
                  <a:lnTo>
                    <a:pt x="336" y="41"/>
                  </a:lnTo>
                  <a:lnTo>
                    <a:pt x="319" y="37"/>
                  </a:lnTo>
                  <a:lnTo>
                    <a:pt x="301" y="34"/>
                  </a:lnTo>
                  <a:lnTo>
                    <a:pt x="282" y="31"/>
                  </a:lnTo>
                  <a:lnTo>
                    <a:pt x="261" y="31"/>
                  </a:lnTo>
                  <a:lnTo>
                    <a:pt x="238" y="33"/>
                  </a:lnTo>
                  <a:lnTo>
                    <a:pt x="217" y="34"/>
                  </a:lnTo>
                  <a:lnTo>
                    <a:pt x="197" y="37"/>
                  </a:lnTo>
                  <a:lnTo>
                    <a:pt x="178" y="42"/>
                  </a:lnTo>
                  <a:lnTo>
                    <a:pt x="178" y="281"/>
                  </a:lnTo>
                  <a:close/>
                  <a:moveTo>
                    <a:pt x="178" y="578"/>
                  </a:moveTo>
                  <a:lnTo>
                    <a:pt x="205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4" y="590"/>
                  </a:lnTo>
                  <a:lnTo>
                    <a:pt x="304" y="590"/>
                  </a:lnTo>
                  <a:lnTo>
                    <a:pt x="323" y="588"/>
                  </a:lnTo>
                  <a:lnTo>
                    <a:pt x="340" y="585"/>
                  </a:lnTo>
                  <a:lnTo>
                    <a:pt x="357" y="581"/>
                  </a:lnTo>
                  <a:lnTo>
                    <a:pt x="372" y="576"/>
                  </a:lnTo>
                  <a:lnTo>
                    <a:pt x="386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9" y="533"/>
                  </a:lnTo>
                  <a:lnTo>
                    <a:pt x="436" y="523"/>
                  </a:lnTo>
                  <a:lnTo>
                    <a:pt x="443" y="511"/>
                  </a:lnTo>
                  <a:lnTo>
                    <a:pt x="448" y="500"/>
                  </a:lnTo>
                  <a:lnTo>
                    <a:pt x="452" y="487"/>
                  </a:lnTo>
                  <a:lnTo>
                    <a:pt x="454" y="474"/>
                  </a:lnTo>
                  <a:lnTo>
                    <a:pt x="454" y="461"/>
                  </a:lnTo>
                  <a:lnTo>
                    <a:pt x="454" y="452"/>
                  </a:lnTo>
                  <a:lnTo>
                    <a:pt x="453" y="443"/>
                  </a:lnTo>
                  <a:lnTo>
                    <a:pt x="452" y="434"/>
                  </a:lnTo>
                  <a:lnTo>
                    <a:pt x="449" y="426"/>
                  </a:lnTo>
                  <a:lnTo>
                    <a:pt x="447" y="417"/>
                  </a:lnTo>
                  <a:lnTo>
                    <a:pt x="443" y="408"/>
                  </a:lnTo>
                  <a:lnTo>
                    <a:pt x="438" y="399"/>
                  </a:lnTo>
                  <a:lnTo>
                    <a:pt x="434" y="391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8"/>
                  </a:lnTo>
                  <a:lnTo>
                    <a:pt x="408" y="361"/>
                  </a:lnTo>
                  <a:lnTo>
                    <a:pt x="399" y="354"/>
                  </a:lnTo>
                  <a:lnTo>
                    <a:pt x="390" y="349"/>
                  </a:lnTo>
                  <a:lnTo>
                    <a:pt x="380" y="343"/>
                  </a:lnTo>
                  <a:lnTo>
                    <a:pt x="370" y="338"/>
                  </a:lnTo>
                  <a:lnTo>
                    <a:pt x="358" y="334"/>
                  </a:lnTo>
                  <a:lnTo>
                    <a:pt x="346" y="330"/>
                  </a:lnTo>
                  <a:lnTo>
                    <a:pt x="334" y="326"/>
                  </a:lnTo>
                  <a:lnTo>
                    <a:pt x="320" y="324"/>
                  </a:lnTo>
                  <a:lnTo>
                    <a:pt x="306" y="322"/>
                  </a:lnTo>
                  <a:lnTo>
                    <a:pt x="291" y="320"/>
                  </a:lnTo>
                  <a:lnTo>
                    <a:pt x="276" y="319"/>
                  </a:lnTo>
                  <a:lnTo>
                    <a:pt x="259" y="319"/>
                  </a:lnTo>
                  <a:lnTo>
                    <a:pt x="245" y="319"/>
                  </a:lnTo>
                  <a:lnTo>
                    <a:pt x="233" y="319"/>
                  </a:lnTo>
                  <a:lnTo>
                    <a:pt x="221" y="319"/>
                  </a:lnTo>
                  <a:lnTo>
                    <a:pt x="211" y="320"/>
                  </a:lnTo>
                  <a:lnTo>
                    <a:pt x="201" y="320"/>
                  </a:lnTo>
                  <a:lnTo>
                    <a:pt x="192" y="321"/>
                  </a:lnTo>
                  <a:lnTo>
                    <a:pt x="185" y="322"/>
                  </a:lnTo>
                  <a:lnTo>
                    <a:pt x="178" y="323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2494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5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1 w 662"/>
                <a:gd name="T11" fmla="*/ 609 h 638"/>
                <a:gd name="T12" fmla="*/ 152 w 662"/>
                <a:gd name="T13" fmla="*/ 614 h 638"/>
                <a:gd name="T14" fmla="*/ 175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3 w 662"/>
                <a:gd name="T27" fmla="*/ 588 h 638"/>
                <a:gd name="T28" fmla="*/ 76 w 662"/>
                <a:gd name="T29" fmla="*/ 569 h 638"/>
                <a:gd name="T30" fmla="*/ 103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7 w 662"/>
                <a:gd name="T39" fmla="*/ 594 h 638"/>
                <a:gd name="T40" fmla="*/ 608 w 662"/>
                <a:gd name="T41" fmla="*/ 603 h 638"/>
                <a:gd name="T42" fmla="*/ 621 w 662"/>
                <a:gd name="T43" fmla="*/ 612 h 638"/>
                <a:gd name="T44" fmla="*/ 636 w 662"/>
                <a:gd name="T45" fmla="*/ 617 h 638"/>
                <a:gd name="T46" fmla="*/ 652 w 662"/>
                <a:gd name="T47" fmla="*/ 620 h 638"/>
                <a:gd name="T48" fmla="*/ 662 w 662"/>
                <a:gd name="T49" fmla="*/ 638 h 638"/>
                <a:gd name="T50" fmla="*/ 415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79 w 662"/>
                <a:gd name="T61" fmla="*/ 582 h 638"/>
                <a:gd name="T62" fmla="*/ 475 w 662"/>
                <a:gd name="T63" fmla="*/ 556 h 638"/>
                <a:gd name="T64" fmla="*/ 461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4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1" y="609"/>
                  </a:lnTo>
                  <a:lnTo>
                    <a:pt x="146" y="612"/>
                  </a:lnTo>
                  <a:lnTo>
                    <a:pt x="152" y="614"/>
                  </a:lnTo>
                  <a:lnTo>
                    <a:pt x="159" y="616"/>
                  </a:lnTo>
                  <a:lnTo>
                    <a:pt x="175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6" y="569"/>
                  </a:lnTo>
                  <a:lnTo>
                    <a:pt x="89" y="544"/>
                  </a:lnTo>
                  <a:lnTo>
                    <a:pt x="103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8"/>
                  </a:lnTo>
                  <a:lnTo>
                    <a:pt x="621" y="612"/>
                  </a:lnTo>
                  <a:lnTo>
                    <a:pt x="628" y="614"/>
                  </a:lnTo>
                  <a:lnTo>
                    <a:pt x="636" y="617"/>
                  </a:lnTo>
                  <a:lnTo>
                    <a:pt x="644" y="619"/>
                  </a:lnTo>
                  <a:lnTo>
                    <a:pt x="652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5" y="638"/>
                  </a:lnTo>
                  <a:lnTo>
                    <a:pt x="415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3" y="615"/>
                  </a:lnTo>
                  <a:lnTo>
                    <a:pt x="458" y="613"/>
                  </a:lnTo>
                  <a:lnTo>
                    <a:pt x="463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4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2631" y="1372"/>
              <a:ext cx="129" cy="124"/>
            </a:xfrm>
            <a:custGeom>
              <a:avLst/>
              <a:gdLst>
                <a:gd name="T0" fmla="*/ 467 w 644"/>
                <a:gd name="T1" fmla="*/ 111 h 624"/>
                <a:gd name="T2" fmla="*/ 464 w 644"/>
                <a:gd name="T3" fmla="*/ 58 h 624"/>
                <a:gd name="T4" fmla="*/ 454 w 644"/>
                <a:gd name="T5" fmla="*/ 38 h 624"/>
                <a:gd name="T6" fmla="*/ 431 w 644"/>
                <a:gd name="T7" fmla="*/ 23 h 624"/>
                <a:gd name="T8" fmla="*/ 399 w 644"/>
                <a:gd name="T9" fmla="*/ 17 h 624"/>
                <a:gd name="T10" fmla="*/ 644 w 644"/>
                <a:gd name="T11" fmla="*/ 0 h 624"/>
                <a:gd name="T12" fmla="*/ 611 w 644"/>
                <a:gd name="T13" fmla="*/ 18 h 624"/>
                <a:gd name="T14" fmla="*/ 580 w 644"/>
                <a:gd name="T15" fmla="*/ 28 h 624"/>
                <a:gd name="T16" fmla="*/ 563 w 644"/>
                <a:gd name="T17" fmla="*/ 44 h 624"/>
                <a:gd name="T18" fmla="*/ 556 w 644"/>
                <a:gd name="T19" fmla="*/ 73 h 624"/>
                <a:gd name="T20" fmla="*/ 555 w 644"/>
                <a:gd name="T21" fmla="*/ 513 h 624"/>
                <a:gd name="T22" fmla="*/ 558 w 644"/>
                <a:gd name="T23" fmla="*/ 566 h 624"/>
                <a:gd name="T24" fmla="*/ 568 w 644"/>
                <a:gd name="T25" fmla="*/ 586 h 624"/>
                <a:gd name="T26" fmla="*/ 590 w 644"/>
                <a:gd name="T27" fmla="*/ 601 h 624"/>
                <a:gd name="T28" fmla="*/ 622 w 644"/>
                <a:gd name="T29" fmla="*/ 607 h 624"/>
                <a:gd name="T30" fmla="*/ 378 w 644"/>
                <a:gd name="T31" fmla="*/ 624 h 624"/>
                <a:gd name="T32" fmla="*/ 409 w 644"/>
                <a:gd name="T33" fmla="*/ 606 h 624"/>
                <a:gd name="T34" fmla="*/ 432 w 644"/>
                <a:gd name="T35" fmla="*/ 601 h 624"/>
                <a:gd name="T36" fmla="*/ 451 w 644"/>
                <a:gd name="T37" fmla="*/ 589 h 624"/>
                <a:gd name="T38" fmla="*/ 461 w 644"/>
                <a:gd name="T39" fmla="*/ 574 h 624"/>
                <a:gd name="T40" fmla="*/ 466 w 644"/>
                <a:gd name="T41" fmla="*/ 538 h 624"/>
                <a:gd name="T42" fmla="*/ 177 w 644"/>
                <a:gd name="T43" fmla="*/ 323 h 624"/>
                <a:gd name="T44" fmla="*/ 179 w 644"/>
                <a:gd name="T45" fmla="*/ 552 h 624"/>
                <a:gd name="T46" fmla="*/ 186 w 644"/>
                <a:gd name="T47" fmla="*/ 581 h 624"/>
                <a:gd name="T48" fmla="*/ 203 w 644"/>
                <a:gd name="T49" fmla="*/ 596 h 624"/>
                <a:gd name="T50" fmla="*/ 233 w 644"/>
                <a:gd name="T51" fmla="*/ 606 h 624"/>
                <a:gd name="T52" fmla="*/ 268 w 644"/>
                <a:gd name="T53" fmla="*/ 624 h 624"/>
                <a:gd name="T54" fmla="*/ 22 w 644"/>
                <a:gd name="T55" fmla="*/ 607 h 624"/>
                <a:gd name="T56" fmla="*/ 48 w 644"/>
                <a:gd name="T57" fmla="*/ 604 h 624"/>
                <a:gd name="T58" fmla="*/ 68 w 644"/>
                <a:gd name="T59" fmla="*/ 594 h 624"/>
                <a:gd name="T60" fmla="*/ 80 w 644"/>
                <a:gd name="T61" fmla="*/ 579 h 624"/>
                <a:gd name="T62" fmla="*/ 87 w 644"/>
                <a:gd name="T63" fmla="*/ 558 h 624"/>
                <a:gd name="T64" fmla="*/ 90 w 644"/>
                <a:gd name="T65" fmla="*/ 111 h 624"/>
                <a:gd name="T66" fmla="*/ 85 w 644"/>
                <a:gd name="T67" fmla="*/ 58 h 624"/>
                <a:gd name="T68" fmla="*/ 76 w 644"/>
                <a:gd name="T69" fmla="*/ 38 h 624"/>
                <a:gd name="T70" fmla="*/ 54 w 644"/>
                <a:gd name="T71" fmla="*/ 23 h 624"/>
                <a:gd name="T72" fmla="*/ 22 w 644"/>
                <a:gd name="T73" fmla="*/ 17 h 624"/>
                <a:gd name="T74" fmla="*/ 268 w 644"/>
                <a:gd name="T75" fmla="*/ 0 h 624"/>
                <a:gd name="T76" fmla="*/ 233 w 644"/>
                <a:gd name="T77" fmla="*/ 18 h 624"/>
                <a:gd name="T78" fmla="*/ 203 w 644"/>
                <a:gd name="T79" fmla="*/ 28 h 624"/>
                <a:gd name="T80" fmla="*/ 186 w 644"/>
                <a:gd name="T81" fmla="*/ 44 h 624"/>
                <a:gd name="T82" fmla="*/ 179 w 644"/>
                <a:gd name="T83" fmla="*/ 73 h 624"/>
                <a:gd name="T84" fmla="*/ 177 w 644"/>
                <a:gd name="T85" fmla="*/ 29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4">
                  <a:moveTo>
                    <a:pt x="177" y="290"/>
                  </a:moveTo>
                  <a:lnTo>
                    <a:pt x="467" y="290"/>
                  </a:lnTo>
                  <a:lnTo>
                    <a:pt x="467" y="111"/>
                  </a:lnTo>
                  <a:lnTo>
                    <a:pt x="467" y="90"/>
                  </a:lnTo>
                  <a:lnTo>
                    <a:pt x="466" y="72"/>
                  </a:lnTo>
                  <a:lnTo>
                    <a:pt x="464" y="58"/>
                  </a:lnTo>
                  <a:lnTo>
                    <a:pt x="461" y="49"/>
                  </a:lnTo>
                  <a:lnTo>
                    <a:pt x="458" y="43"/>
                  </a:lnTo>
                  <a:lnTo>
                    <a:pt x="454" y="38"/>
                  </a:lnTo>
                  <a:lnTo>
                    <a:pt x="449" y="33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3"/>
                  </a:lnTo>
                  <a:lnTo>
                    <a:pt x="568" y="38"/>
                  </a:lnTo>
                  <a:lnTo>
                    <a:pt x="563" y="44"/>
                  </a:lnTo>
                  <a:lnTo>
                    <a:pt x="560" y="51"/>
                  </a:lnTo>
                  <a:lnTo>
                    <a:pt x="558" y="60"/>
                  </a:lnTo>
                  <a:lnTo>
                    <a:pt x="556" y="73"/>
                  </a:lnTo>
                  <a:lnTo>
                    <a:pt x="555" y="90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0"/>
                  </a:lnTo>
                  <a:lnTo>
                    <a:pt x="580" y="596"/>
                  </a:lnTo>
                  <a:lnTo>
                    <a:pt x="590" y="601"/>
                  </a:lnTo>
                  <a:lnTo>
                    <a:pt x="600" y="604"/>
                  </a:lnTo>
                  <a:lnTo>
                    <a:pt x="611" y="606"/>
                  </a:lnTo>
                  <a:lnTo>
                    <a:pt x="622" y="607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8" y="624"/>
                  </a:lnTo>
                  <a:lnTo>
                    <a:pt x="378" y="607"/>
                  </a:lnTo>
                  <a:lnTo>
                    <a:pt x="399" y="607"/>
                  </a:lnTo>
                  <a:lnTo>
                    <a:pt x="409" y="606"/>
                  </a:lnTo>
                  <a:lnTo>
                    <a:pt x="417" y="605"/>
                  </a:lnTo>
                  <a:lnTo>
                    <a:pt x="425" y="604"/>
                  </a:lnTo>
                  <a:lnTo>
                    <a:pt x="432" y="601"/>
                  </a:lnTo>
                  <a:lnTo>
                    <a:pt x="439" y="598"/>
                  </a:lnTo>
                  <a:lnTo>
                    <a:pt x="446" y="594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4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3"/>
                  </a:lnTo>
                  <a:lnTo>
                    <a:pt x="467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6"/>
                  </a:lnTo>
                  <a:lnTo>
                    <a:pt x="213" y="601"/>
                  </a:lnTo>
                  <a:lnTo>
                    <a:pt x="223" y="604"/>
                  </a:lnTo>
                  <a:lnTo>
                    <a:pt x="233" y="606"/>
                  </a:lnTo>
                  <a:lnTo>
                    <a:pt x="244" y="607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2" y="607"/>
                  </a:lnTo>
                  <a:lnTo>
                    <a:pt x="31" y="606"/>
                  </a:lnTo>
                  <a:lnTo>
                    <a:pt x="40" y="605"/>
                  </a:lnTo>
                  <a:lnTo>
                    <a:pt x="48" y="604"/>
                  </a:lnTo>
                  <a:lnTo>
                    <a:pt x="55" y="601"/>
                  </a:lnTo>
                  <a:lnTo>
                    <a:pt x="62" y="598"/>
                  </a:lnTo>
                  <a:lnTo>
                    <a:pt x="68" y="594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90"/>
                  </a:lnTo>
                  <a:lnTo>
                    <a:pt x="88" y="72"/>
                  </a:lnTo>
                  <a:lnTo>
                    <a:pt x="85" y="58"/>
                  </a:lnTo>
                  <a:lnTo>
                    <a:pt x="83" y="49"/>
                  </a:lnTo>
                  <a:lnTo>
                    <a:pt x="80" y="43"/>
                  </a:lnTo>
                  <a:lnTo>
                    <a:pt x="76" y="38"/>
                  </a:lnTo>
                  <a:lnTo>
                    <a:pt x="71" y="33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3"/>
                  </a:lnTo>
                  <a:lnTo>
                    <a:pt x="191" y="38"/>
                  </a:lnTo>
                  <a:lnTo>
                    <a:pt x="186" y="44"/>
                  </a:lnTo>
                  <a:lnTo>
                    <a:pt x="183" y="51"/>
                  </a:lnTo>
                  <a:lnTo>
                    <a:pt x="180" y="60"/>
                  </a:lnTo>
                  <a:lnTo>
                    <a:pt x="179" y="73"/>
                  </a:lnTo>
                  <a:lnTo>
                    <a:pt x="178" y="90"/>
                  </a:lnTo>
                  <a:lnTo>
                    <a:pt x="177" y="111"/>
                  </a:lnTo>
                  <a:lnTo>
                    <a:pt x="177" y="2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2768" y="1372"/>
              <a:ext cx="128" cy="124"/>
            </a:xfrm>
            <a:custGeom>
              <a:avLst/>
              <a:gdLst>
                <a:gd name="T0" fmla="*/ 465 w 644"/>
                <a:gd name="T1" fmla="*/ 78 h 624"/>
                <a:gd name="T2" fmla="*/ 459 w 644"/>
                <a:gd name="T3" fmla="*/ 50 h 624"/>
                <a:gd name="T4" fmla="*/ 448 w 644"/>
                <a:gd name="T5" fmla="*/ 33 h 624"/>
                <a:gd name="T6" fmla="*/ 429 w 644"/>
                <a:gd name="T7" fmla="*/ 23 h 624"/>
                <a:gd name="T8" fmla="*/ 400 w 644"/>
                <a:gd name="T9" fmla="*/ 18 h 624"/>
                <a:gd name="T10" fmla="*/ 375 w 644"/>
                <a:gd name="T11" fmla="*/ 0 h 624"/>
                <a:gd name="T12" fmla="*/ 631 w 644"/>
                <a:gd name="T13" fmla="*/ 18 h 624"/>
                <a:gd name="T14" fmla="*/ 597 w 644"/>
                <a:gd name="T15" fmla="*/ 23 h 624"/>
                <a:gd name="T16" fmla="*/ 575 w 644"/>
                <a:gd name="T17" fmla="*/ 33 h 624"/>
                <a:gd name="T18" fmla="*/ 564 w 644"/>
                <a:gd name="T19" fmla="*/ 47 h 624"/>
                <a:gd name="T20" fmla="*/ 557 w 644"/>
                <a:gd name="T21" fmla="*/ 74 h 624"/>
                <a:gd name="T22" fmla="*/ 555 w 644"/>
                <a:gd name="T23" fmla="*/ 114 h 624"/>
                <a:gd name="T24" fmla="*/ 556 w 644"/>
                <a:gd name="T25" fmla="*/ 538 h 624"/>
                <a:gd name="T26" fmla="*/ 561 w 644"/>
                <a:gd name="T27" fmla="*/ 569 h 624"/>
                <a:gd name="T28" fmla="*/ 571 w 644"/>
                <a:gd name="T29" fmla="*/ 587 h 624"/>
                <a:gd name="T30" fmla="*/ 589 w 644"/>
                <a:gd name="T31" fmla="*/ 599 h 624"/>
                <a:gd name="T32" fmla="*/ 618 w 644"/>
                <a:gd name="T33" fmla="*/ 605 h 624"/>
                <a:gd name="T34" fmla="*/ 644 w 644"/>
                <a:gd name="T35" fmla="*/ 624 h 624"/>
                <a:gd name="T36" fmla="*/ 389 w 644"/>
                <a:gd name="T37" fmla="*/ 606 h 624"/>
                <a:gd name="T38" fmla="*/ 423 w 644"/>
                <a:gd name="T39" fmla="*/ 601 h 624"/>
                <a:gd name="T40" fmla="*/ 445 w 644"/>
                <a:gd name="T41" fmla="*/ 591 h 624"/>
                <a:gd name="T42" fmla="*/ 457 w 644"/>
                <a:gd name="T43" fmla="*/ 576 h 624"/>
                <a:gd name="T44" fmla="*/ 464 w 644"/>
                <a:gd name="T45" fmla="*/ 549 h 624"/>
                <a:gd name="T46" fmla="*/ 466 w 644"/>
                <a:gd name="T47" fmla="*/ 510 h 624"/>
                <a:gd name="T48" fmla="*/ 178 w 644"/>
                <a:gd name="T49" fmla="*/ 541 h 624"/>
                <a:gd name="T50" fmla="*/ 183 w 644"/>
                <a:gd name="T51" fmla="*/ 576 h 624"/>
                <a:gd name="T52" fmla="*/ 197 w 644"/>
                <a:gd name="T53" fmla="*/ 594 h 624"/>
                <a:gd name="T54" fmla="*/ 230 w 644"/>
                <a:gd name="T55" fmla="*/ 604 h 624"/>
                <a:gd name="T56" fmla="*/ 268 w 644"/>
                <a:gd name="T57" fmla="*/ 624 h 624"/>
                <a:gd name="T58" fmla="*/ 13 w 644"/>
                <a:gd name="T59" fmla="*/ 606 h 624"/>
                <a:gd name="T60" fmla="*/ 47 w 644"/>
                <a:gd name="T61" fmla="*/ 601 h 624"/>
                <a:gd name="T62" fmla="*/ 68 w 644"/>
                <a:gd name="T63" fmla="*/ 591 h 624"/>
                <a:gd name="T64" fmla="*/ 80 w 644"/>
                <a:gd name="T65" fmla="*/ 576 h 624"/>
                <a:gd name="T66" fmla="*/ 87 w 644"/>
                <a:gd name="T67" fmla="*/ 549 h 624"/>
                <a:gd name="T68" fmla="*/ 89 w 644"/>
                <a:gd name="T69" fmla="*/ 510 h 624"/>
                <a:gd name="T70" fmla="*/ 88 w 644"/>
                <a:gd name="T71" fmla="*/ 86 h 624"/>
                <a:gd name="T72" fmla="*/ 83 w 644"/>
                <a:gd name="T73" fmla="*/ 55 h 624"/>
                <a:gd name="T74" fmla="*/ 73 w 644"/>
                <a:gd name="T75" fmla="*/ 36 h 624"/>
                <a:gd name="T76" fmla="*/ 55 w 644"/>
                <a:gd name="T77" fmla="*/ 25 h 624"/>
                <a:gd name="T78" fmla="*/ 26 w 644"/>
                <a:gd name="T79" fmla="*/ 19 h 624"/>
                <a:gd name="T80" fmla="*/ 0 w 644"/>
                <a:gd name="T81" fmla="*/ 0 h 624"/>
                <a:gd name="T82" fmla="*/ 254 w 644"/>
                <a:gd name="T83" fmla="*/ 18 h 624"/>
                <a:gd name="T84" fmla="*/ 220 w 644"/>
                <a:gd name="T85" fmla="*/ 23 h 624"/>
                <a:gd name="T86" fmla="*/ 198 w 644"/>
                <a:gd name="T87" fmla="*/ 33 h 624"/>
                <a:gd name="T88" fmla="*/ 187 w 644"/>
                <a:gd name="T89" fmla="*/ 47 h 624"/>
                <a:gd name="T90" fmla="*/ 180 w 644"/>
                <a:gd name="T91" fmla="*/ 74 h 624"/>
                <a:gd name="T92" fmla="*/ 178 w 644"/>
                <a:gd name="T93" fmla="*/ 11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4" h="624">
                  <a:moveTo>
                    <a:pt x="466" y="104"/>
                  </a:moveTo>
                  <a:lnTo>
                    <a:pt x="466" y="90"/>
                  </a:lnTo>
                  <a:lnTo>
                    <a:pt x="465" y="78"/>
                  </a:lnTo>
                  <a:lnTo>
                    <a:pt x="464" y="67"/>
                  </a:lnTo>
                  <a:lnTo>
                    <a:pt x="462" y="58"/>
                  </a:lnTo>
                  <a:lnTo>
                    <a:pt x="459" y="50"/>
                  </a:lnTo>
                  <a:lnTo>
                    <a:pt x="456" y="43"/>
                  </a:lnTo>
                  <a:lnTo>
                    <a:pt x="452" y="37"/>
                  </a:lnTo>
                  <a:lnTo>
                    <a:pt x="448" y="33"/>
                  </a:lnTo>
                  <a:lnTo>
                    <a:pt x="443" y="28"/>
                  </a:lnTo>
                  <a:lnTo>
                    <a:pt x="437" y="25"/>
                  </a:lnTo>
                  <a:lnTo>
                    <a:pt x="429" y="23"/>
                  </a:lnTo>
                  <a:lnTo>
                    <a:pt x="421" y="21"/>
                  </a:lnTo>
                  <a:lnTo>
                    <a:pt x="411" y="19"/>
                  </a:lnTo>
                  <a:lnTo>
                    <a:pt x="400" y="18"/>
                  </a:lnTo>
                  <a:lnTo>
                    <a:pt x="388" y="17"/>
                  </a:lnTo>
                  <a:lnTo>
                    <a:pt x="375" y="17"/>
                  </a:lnTo>
                  <a:lnTo>
                    <a:pt x="375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31" y="18"/>
                  </a:lnTo>
                  <a:lnTo>
                    <a:pt x="618" y="19"/>
                  </a:lnTo>
                  <a:lnTo>
                    <a:pt x="607" y="21"/>
                  </a:lnTo>
                  <a:lnTo>
                    <a:pt x="597" y="23"/>
                  </a:lnTo>
                  <a:lnTo>
                    <a:pt x="589" y="25"/>
                  </a:lnTo>
                  <a:lnTo>
                    <a:pt x="581" y="28"/>
                  </a:lnTo>
                  <a:lnTo>
                    <a:pt x="575" y="33"/>
                  </a:lnTo>
                  <a:lnTo>
                    <a:pt x="571" y="36"/>
                  </a:lnTo>
                  <a:lnTo>
                    <a:pt x="567" y="41"/>
                  </a:lnTo>
                  <a:lnTo>
                    <a:pt x="564" y="47"/>
                  </a:lnTo>
                  <a:lnTo>
                    <a:pt x="561" y="55"/>
                  </a:lnTo>
                  <a:lnTo>
                    <a:pt x="559" y="64"/>
                  </a:lnTo>
                  <a:lnTo>
                    <a:pt x="557" y="74"/>
                  </a:lnTo>
                  <a:lnTo>
                    <a:pt x="556" y="86"/>
                  </a:lnTo>
                  <a:lnTo>
                    <a:pt x="555" y="99"/>
                  </a:lnTo>
                  <a:lnTo>
                    <a:pt x="555" y="114"/>
                  </a:lnTo>
                  <a:lnTo>
                    <a:pt x="555" y="510"/>
                  </a:lnTo>
                  <a:lnTo>
                    <a:pt x="555" y="524"/>
                  </a:lnTo>
                  <a:lnTo>
                    <a:pt x="556" y="538"/>
                  </a:lnTo>
                  <a:lnTo>
                    <a:pt x="557" y="549"/>
                  </a:lnTo>
                  <a:lnTo>
                    <a:pt x="559" y="560"/>
                  </a:lnTo>
                  <a:lnTo>
                    <a:pt x="561" y="569"/>
                  </a:lnTo>
                  <a:lnTo>
                    <a:pt x="564" y="576"/>
                  </a:lnTo>
                  <a:lnTo>
                    <a:pt x="567" y="583"/>
                  </a:lnTo>
                  <a:lnTo>
                    <a:pt x="571" y="587"/>
                  </a:lnTo>
                  <a:lnTo>
                    <a:pt x="575" y="591"/>
                  </a:lnTo>
                  <a:lnTo>
                    <a:pt x="581" y="596"/>
                  </a:lnTo>
                  <a:lnTo>
                    <a:pt x="589" y="599"/>
                  </a:lnTo>
                  <a:lnTo>
                    <a:pt x="597" y="601"/>
                  </a:lnTo>
                  <a:lnTo>
                    <a:pt x="607" y="603"/>
                  </a:lnTo>
                  <a:lnTo>
                    <a:pt x="618" y="605"/>
                  </a:lnTo>
                  <a:lnTo>
                    <a:pt x="631" y="606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5" y="624"/>
                  </a:lnTo>
                  <a:lnTo>
                    <a:pt x="375" y="607"/>
                  </a:lnTo>
                  <a:lnTo>
                    <a:pt x="389" y="606"/>
                  </a:lnTo>
                  <a:lnTo>
                    <a:pt x="402" y="605"/>
                  </a:lnTo>
                  <a:lnTo>
                    <a:pt x="413" y="603"/>
                  </a:lnTo>
                  <a:lnTo>
                    <a:pt x="423" y="601"/>
                  </a:lnTo>
                  <a:lnTo>
                    <a:pt x="432" y="599"/>
                  </a:lnTo>
                  <a:lnTo>
                    <a:pt x="439" y="596"/>
                  </a:lnTo>
                  <a:lnTo>
                    <a:pt x="445" y="591"/>
                  </a:lnTo>
                  <a:lnTo>
                    <a:pt x="450" y="587"/>
                  </a:lnTo>
                  <a:lnTo>
                    <a:pt x="454" y="582"/>
                  </a:lnTo>
                  <a:lnTo>
                    <a:pt x="457" y="576"/>
                  </a:lnTo>
                  <a:lnTo>
                    <a:pt x="460" y="569"/>
                  </a:lnTo>
                  <a:lnTo>
                    <a:pt x="462" y="560"/>
                  </a:lnTo>
                  <a:lnTo>
                    <a:pt x="464" y="549"/>
                  </a:lnTo>
                  <a:lnTo>
                    <a:pt x="465" y="537"/>
                  </a:lnTo>
                  <a:lnTo>
                    <a:pt x="466" y="524"/>
                  </a:lnTo>
                  <a:lnTo>
                    <a:pt x="466" y="510"/>
                  </a:lnTo>
                  <a:lnTo>
                    <a:pt x="466" y="152"/>
                  </a:lnTo>
                  <a:lnTo>
                    <a:pt x="178" y="523"/>
                  </a:lnTo>
                  <a:lnTo>
                    <a:pt x="178" y="541"/>
                  </a:lnTo>
                  <a:lnTo>
                    <a:pt x="179" y="556"/>
                  </a:lnTo>
                  <a:lnTo>
                    <a:pt x="181" y="567"/>
                  </a:lnTo>
                  <a:lnTo>
                    <a:pt x="183" y="576"/>
                  </a:lnTo>
                  <a:lnTo>
                    <a:pt x="186" y="582"/>
                  </a:lnTo>
                  <a:lnTo>
                    <a:pt x="191" y="588"/>
                  </a:lnTo>
                  <a:lnTo>
                    <a:pt x="197" y="594"/>
                  </a:lnTo>
                  <a:lnTo>
                    <a:pt x="205" y="598"/>
                  </a:lnTo>
                  <a:lnTo>
                    <a:pt x="216" y="602"/>
                  </a:lnTo>
                  <a:lnTo>
                    <a:pt x="230" y="604"/>
                  </a:lnTo>
                  <a:lnTo>
                    <a:pt x="247" y="606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8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9"/>
                  </a:lnTo>
                  <a:lnTo>
                    <a:pt x="88" y="86"/>
                  </a:lnTo>
                  <a:lnTo>
                    <a:pt x="87" y="74"/>
                  </a:lnTo>
                  <a:lnTo>
                    <a:pt x="85" y="64"/>
                  </a:lnTo>
                  <a:lnTo>
                    <a:pt x="83" y="55"/>
                  </a:lnTo>
                  <a:lnTo>
                    <a:pt x="80" y="47"/>
                  </a:lnTo>
                  <a:lnTo>
                    <a:pt x="77" y="41"/>
                  </a:lnTo>
                  <a:lnTo>
                    <a:pt x="73" y="36"/>
                  </a:lnTo>
                  <a:lnTo>
                    <a:pt x="68" y="33"/>
                  </a:lnTo>
                  <a:lnTo>
                    <a:pt x="63" y="28"/>
                  </a:lnTo>
                  <a:lnTo>
                    <a:pt x="55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3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54" y="18"/>
                  </a:lnTo>
                  <a:lnTo>
                    <a:pt x="241" y="19"/>
                  </a:lnTo>
                  <a:lnTo>
                    <a:pt x="230" y="21"/>
                  </a:lnTo>
                  <a:lnTo>
                    <a:pt x="220" y="23"/>
                  </a:lnTo>
                  <a:lnTo>
                    <a:pt x="212" y="25"/>
                  </a:lnTo>
                  <a:lnTo>
                    <a:pt x="204" y="28"/>
                  </a:lnTo>
                  <a:lnTo>
                    <a:pt x="198" y="33"/>
                  </a:lnTo>
                  <a:lnTo>
                    <a:pt x="194" y="36"/>
                  </a:lnTo>
                  <a:lnTo>
                    <a:pt x="190" y="41"/>
                  </a:lnTo>
                  <a:lnTo>
                    <a:pt x="187" y="47"/>
                  </a:lnTo>
                  <a:lnTo>
                    <a:pt x="184" y="55"/>
                  </a:lnTo>
                  <a:lnTo>
                    <a:pt x="182" y="64"/>
                  </a:lnTo>
                  <a:lnTo>
                    <a:pt x="180" y="74"/>
                  </a:lnTo>
                  <a:lnTo>
                    <a:pt x="179" y="86"/>
                  </a:lnTo>
                  <a:lnTo>
                    <a:pt x="178" y="99"/>
                  </a:lnTo>
                  <a:lnTo>
                    <a:pt x="178" y="114"/>
                  </a:lnTo>
                  <a:lnTo>
                    <a:pt x="178" y="473"/>
                  </a:lnTo>
                  <a:lnTo>
                    <a:pt x="466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49"/>
            <p:cNvSpPr>
              <a:spLocks noEditPoints="1"/>
            </p:cNvSpPr>
            <p:nvPr/>
          </p:nvSpPr>
          <p:spPr bwMode="auto">
            <a:xfrm>
              <a:off x="2898" y="1372"/>
              <a:ext cx="124" cy="124"/>
            </a:xfrm>
            <a:custGeom>
              <a:avLst/>
              <a:gdLst>
                <a:gd name="T0" fmla="*/ 378 w 620"/>
                <a:gd name="T1" fmla="*/ 332 h 624"/>
                <a:gd name="T2" fmla="*/ 408 w 620"/>
                <a:gd name="T3" fmla="*/ 333 h 624"/>
                <a:gd name="T4" fmla="*/ 429 w 620"/>
                <a:gd name="T5" fmla="*/ 333 h 624"/>
                <a:gd name="T6" fmla="*/ 443 w 620"/>
                <a:gd name="T7" fmla="*/ 513 h 624"/>
                <a:gd name="T8" fmla="*/ 438 w 620"/>
                <a:gd name="T9" fmla="*/ 569 h 624"/>
                <a:gd name="T10" fmla="*/ 430 w 620"/>
                <a:gd name="T11" fmla="*/ 586 h 624"/>
                <a:gd name="T12" fmla="*/ 415 w 620"/>
                <a:gd name="T13" fmla="*/ 599 h 624"/>
                <a:gd name="T14" fmla="*/ 394 w 620"/>
                <a:gd name="T15" fmla="*/ 606 h 624"/>
                <a:gd name="T16" fmla="*/ 353 w 620"/>
                <a:gd name="T17" fmla="*/ 607 h 624"/>
                <a:gd name="T18" fmla="*/ 620 w 620"/>
                <a:gd name="T19" fmla="*/ 607 h 624"/>
                <a:gd name="T20" fmla="*/ 579 w 620"/>
                <a:gd name="T21" fmla="*/ 605 h 624"/>
                <a:gd name="T22" fmla="*/ 557 w 620"/>
                <a:gd name="T23" fmla="*/ 597 h 624"/>
                <a:gd name="T24" fmla="*/ 541 w 620"/>
                <a:gd name="T25" fmla="*/ 580 h 624"/>
                <a:gd name="T26" fmla="*/ 534 w 620"/>
                <a:gd name="T27" fmla="*/ 564 h 624"/>
                <a:gd name="T28" fmla="*/ 530 w 620"/>
                <a:gd name="T29" fmla="*/ 513 h 624"/>
                <a:gd name="T30" fmla="*/ 533 w 620"/>
                <a:gd name="T31" fmla="*/ 63 h 624"/>
                <a:gd name="T32" fmla="*/ 541 w 620"/>
                <a:gd name="T33" fmla="*/ 42 h 624"/>
                <a:gd name="T34" fmla="*/ 554 w 620"/>
                <a:gd name="T35" fmla="*/ 28 h 624"/>
                <a:gd name="T36" fmla="*/ 573 w 620"/>
                <a:gd name="T37" fmla="*/ 20 h 624"/>
                <a:gd name="T38" fmla="*/ 597 w 620"/>
                <a:gd name="T39" fmla="*/ 17 h 624"/>
                <a:gd name="T40" fmla="*/ 394 w 620"/>
                <a:gd name="T41" fmla="*/ 0 h 624"/>
                <a:gd name="T42" fmla="*/ 326 w 620"/>
                <a:gd name="T43" fmla="*/ 2 h 624"/>
                <a:gd name="T44" fmla="*/ 274 w 620"/>
                <a:gd name="T45" fmla="*/ 8 h 624"/>
                <a:gd name="T46" fmla="*/ 236 w 620"/>
                <a:gd name="T47" fmla="*/ 19 h 624"/>
                <a:gd name="T48" fmla="*/ 204 w 620"/>
                <a:gd name="T49" fmla="*/ 36 h 624"/>
                <a:gd name="T50" fmla="*/ 175 w 620"/>
                <a:gd name="T51" fmla="*/ 59 h 624"/>
                <a:gd name="T52" fmla="*/ 152 w 620"/>
                <a:gd name="T53" fmla="*/ 89 h 624"/>
                <a:gd name="T54" fmla="*/ 139 w 620"/>
                <a:gd name="T55" fmla="*/ 123 h 624"/>
                <a:gd name="T56" fmla="*/ 134 w 620"/>
                <a:gd name="T57" fmla="*/ 161 h 624"/>
                <a:gd name="T58" fmla="*/ 139 w 620"/>
                <a:gd name="T59" fmla="*/ 201 h 624"/>
                <a:gd name="T60" fmla="*/ 155 w 620"/>
                <a:gd name="T61" fmla="*/ 239 h 624"/>
                <a:gd name="T62" fmla="*/ 181 w 620"/>
                <a:gd name="T63" fmla="*/ 271 h 624"/>
                <a:gd name="T64" fmla="*/ 220 w 620"/>
                <a:gd name="T65" fmla="*/ 297 h 624"/>
                <a:gd name="T66" fmla="*/ 269 w 620"/>
                <a:gd name="T67" fmla="*/ 315 h 624"/>
                <a:gd name="T68" fmla="*/ 148 w 620"/>
                <a:gd name="T69" fmla="*/ 514 h 624"/>
                <a:gd name="T70" fmla="*/ 118 w 620"/>
                <a:gd name="T71" fmla="*/ 550 h 624"/>
                <a:gd name="T72" fmla="*/ 91 w 620"/>
                <a:gd name="T73" fmla="*/ 575 h 624"/>
                <a:gd name="T74" fmla="*/ 66 w 620"/>
                <a:gd name="T75" fmla="*/ 589 h 624"/>
                <a:gd name="T76" fmla="*/ 36 w 620"/>
                <a:gd name="T77" fmla="*/ 601 h 624"/>
                <a:gd name="T78" fmla="*/ 0 w 620"/>
                <a:gd name="T79" fmla="*/ 607 h 624"/>
                <a:gd name="T80" fmla="*/ 435 w 620"/>
                <a:gd name="T81" fmla="*/ 303 h 624"/>
                <a:gd name="T82" fmla="*/ 417 w 620"/>
                <a:gd name="T83" fmla="*/ 304 h 624"/>
                <a:gd name="T84" fmla="*/ 356 w 620"/>
                <a:gd name="T85" fmla="*/ 298 h 624"/>
                <a:gd name="T86" fmla="*/ 308 w 620"/>
                <a:gd name="T87" fmla="*/ 282 h 624"/>
                <a:gd name="T88" fmla="*/ 272 w 620"/>
                <a:gd name="T89" fmla="*/ 255 h 624"/>
                <a:gd name="T90" fmla="*/ 249 w 620"/>
                <a:gd name="T91" fmla="*/ 222 h 624"/>
                <a:gd name="T92" fmla="*/ 238 w 620"/>
                <a:gd name="T93" fmla="*/ 181 h 624"/>
                <a:gd name="T94" fmla="*/ 240 w 620"/>
                <a:gd name="T95" fmla="*/ 139 h 624"/>
                <a:gd name="T96" fmla="*/ 252 w 620"/>
                <a:gd name="T97" fmla="*/ 103 h 624"/>
                <a:gd name="T98" fmla="*/ 274 w 620"/>
                <a:gd name="T99" fmla="*/ 72 h 624"/>
                <a:gd name="T100" fmla="*/ 305 w 620"/>
                <a:gd name="T101" fmla="*/ 50 h 624"/>
                <a:gd name="T102" fmla="*/ 342 w 620"/>
                <a:gd name="T103" fmla="*/ 38 h 624"/>
                <a:gd name="T104" fmla="*/ 386 w 620"/>
                <a:gd name="T105" fmla="*/ 37 h 624"/>
                <a:gd name="T106" fmla="*/ 443 w 620"/>
                <a:gd name="T107" fmla="*/ 45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0" h="624">
                  <a:moveTo>
                    <a:pt x="0" y="624"/>
                  </a:moveTo>
                  <a:lnTo>
                    <a:pt x="166" y="624"/>
                  </a:lnTo>
                  <a:lnTo>
                    <a:pt x="378" y="332"/>
                  </a:lnTo>
                  <a:lnTo>
                    <a:pt x="389" y="332"/>
                  </a:lnTo>
                  <a:lnTo>
                    <a:pt x="399" y="333"/>
                  </a:lnTo>
                  <a:lnTo>
                    <a:pt x="408" y="333"/>
                  </a:lnTo>
                  <a:lnTo>
                    <a:pt x="416" y="333"/>
                  </a:lnTo>
                  <a:lnTo>
                    <a:pt x="422" y="333"/>
                  </a:lnTo>
                  <a:lnTo>
                    <a:pt x="429" y="333"/>
                  </a:lnTo>
                  <a:lnTo>
                    <a:pt x="436" y="332"/>
                  </a:lnTo>
                  <a:lnTo>
                    <a:pt x="443" y="332"/>
                  </a:lnTo>
                  <a:lnTo>
                    <a:pt x="443" y="513"/>
                  </a:lnTo>
                  <a:lnTo>
                    <a:pt x="442" y="539"/>
                  </a:lnTo>
                  <a:lnTo>
                    <a:pt x="440" y="560"/>
                  </a:lnTo>
                  <a:lnTo>
                    <a:pt x="438" y="569"/>
                  </a:lnTo>
                  <a:lnTo>
                    <a:pt x="436" y="576"/>
                  </a:lnTo>
                  <a:lnTo>
                    <a:pt x="433" y="581"/>
                  </a:lnTo>
                  <a:lnTo>
                    <a:pt x="430" y="586"/>
                  </a:lnTo>
                  <a:lnTo>
                    <a:pt x="426" y="590"/>
                  </a:lnTo>
                  <a:lnTo>
                    <a:pt x="420" y="596"/>
                  </a:lnTo>
                  <a:lnTo>
                    <a:pt x="415" y="599"/>
                  </a:lnTo>
                  <a:lnTo>
                    <a:pt x="408" y="602"/>
                  </a:lnTo>
                  <a:lnTo>
                    <a:pt x="402" y="604"/>
                  </a:lnTo>
                  <a:lnTo>
                    <a:pt x="394" y="606"/>
                  </a:lnTo>
                  <a:lnTo>
                    <a:pt x="386" y="606"/>
                  </a:lnTo>
                  <a:lnTo>
                    <a:pt x="378" y="607"/>
                  </a:lnTo>
                  <a:lnTo>
                    <a:pt x="353" y="607"/>
                  </a:lnTo>
                  <a:lnTo>
                    <a:pt x="353" y="624"/>
                  </a:lnTo>
                  <a:lnTo>
                    <a:pt x="620" y="624"/>
                  </a:lnTo>
                  <a:lnTo>
                    <a:pt x="620" y="607"/>
                  </a:lnTo>
                  <a:lnTo>
                    <a:pt x="597" y="607"/>
                  </a:lnTo>
                  <a:lnTo>
                    <a:pt x="587" y="606"/>
                  </a:lnTo>
                  <a:lnTo>
                    <a:pt x="579" y="605"/>
                  </a:lnTo>
                  <a:lnTo>
                    <a:pt x="571" y="603"/>
                  </a:lnTo>
                  <a:lnTo>
                    <a:pt x="563" y="600"/>
                  </a:lnTo>
                  <a:lnTo>
                    <a:pt x="557" y="597"/>
                  </a:lnTo>
                  <a:lnTo>
                    <a:pt x="551" y="591"/>
                  </a:lnTo>
                  <a:lnTo>
                    <a:pt x="545" y="586"/>
                  </a:lnTo>
                  <a:lnTo>
                    <a:pt x="541" y="580"/>
                  </a:lnTo>
                  <a:lnTo>
                    <a:pt x="538" y="576"/>
                  </a:lnTo>
                  <a:lnTo>
                    <a:pt x="536" y="571"/>
                  </a:lnTo>
                  <a:lnTo>
                    <a:pt x="534" y="564"/>
                  </a:lnTo>
                  <a:lnTo>
                    <a:pt x="533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4"/>
                  </a:lnTo>
                  <a:lnTo>
                    <a:pt x="533" y="63"/>
                  </a:lnTo>
                  <a:lnTo>
                    <a:pt x="535" y="55"/>
                  </a:lnTo>
                  <a:lnTo>
                    <a:pt x="537" y="48"/>
                  </a:lnTo>
                  <a:lnTo>
                    <a:pt x="541" y="42"/>
                  </a:lnTo>
                  <a:lnTo>
                    <a:pt x="544" y="38"/>
                  </a:lnTo>
                  <a:lnTo>
                    <a:pt x="549" y="34"/>
                  </a:lnTo>
                  <a:lnTo>
                    <a:pt x="554" y="28"/>
                  </a:lnTo>
                  <a:lnTo>
                    <a:pt x="560" y="25"/>
                  </a:lnTo>
                  <a:lnTo>
                    <a:pt x="566" y="22"/>
                  </a:lnTo>
                  <a:lnTo>
                    <a:pt x="573" y="20"/>
                  </a:lnTo>
                  <a:lnTo>
                    <a:pt x="580" y="18"/>
                  </a:lnTo>
                  <a:lnTo>
                    <a:pt x="588" y="17"/>
                  </a:lnTo>
                  <a:lnTo>
                    <a:pt x="597" y="17"/>
                  </a:lnTo>
                  <a:lnTo>
                    <a:pt x="620" y="17"/>
                  </a:lnTo>
                  <a:lnTo>
                    <a:pt x="620" y="0"/>
                  </a:lnTo>
                  <a:lnTo>
                    <a:pt x="394" y="0"/>
                  </a:lnTo>
                  <a:lnTo>
                    <a:pt x="370" y="0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7" y="4"/>
                  </a:lnTo>
                  <a:lnTo>
                    <a:pt x="289" y="6"/>
                  </a:lnTo>
                  <a:lnTo>
                    <a:pt x="274" y="8"/>
                  </a:lnTo>
                  <a:lnTo>
                    <a:pt x="260" y="11"/>
                  </a:lnTo>
                  <a:lnTo>
                    <a:pt x="247" y="15"/>
                  </a:lnTo>
                  <a:lnTo>
                    <a:pt x="236" y="19"/>
                  </a:lnTo>
                  <a:lnTo>
                    <a:pt x="225" y="23"/>
                  </a:lnTo>
                  <a:lnTo>
                    <a:pt x="214" y="29"/>
                  </a:lnTo>
                  <a:lnTo>
                    <a:pt x="204" y="36"/>
                  </a:lnTo>
                  <a:lnTo>
                    <a:pt x="194" y="43"/>
                  </a:lnTo>
                  <a:lnTo>
                    <a:pt x="185" y="51"/>
                  </a:lnTo>
                  <a:lnTo>
                    <a:pt x="175" y="59"/>
                  </a:lnTo>
                  <a:lnTo>
                    <a:pt x="167" y="69"/>
                  </a:lnTo>
                  <a:lnTo>
                    <a:pt x="159" y="78"/>
                  </a:lnTo>
                  <a:lnTo>
                    <a:pt x="152" y="89"/>
                  </a:lnTo>
                  <a:lnTo>
                    <a:pt x="147" y="100"/>
                  </a:lnTo>
                  <a:lnTo>
                    <a:pt x="142" y="111"/>
                  </a:lnTo>
                  <a:lnTo>
                    <a:pt x="139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5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7"/>
                  </a:lnTo>
                  <a:lnTo>
                    <a:pt x="155" y="239"/>
                  </a:lnTo>
                  <a:lnTo>
                    <a:pt x="162" y="250"/>
                  </a:lnTo>
                  <a:lnTo>
                    <a:pt x="171" y="261"/>
                  </a:lnTo>
                  <a:lnTo>
                    <a:pt x="181" y="271"/>
                  </a:lnTo>
                  <a:lnTo>
                    <a:pt x="193" y="280"/>
                  </a:lnTo>
                  <a:lnTo>
                    <a:pt x="206" y="289"/>
                  </a:lnTo>
                  <a:lnTo>
                    <a:pt x="220" y="297"/>
                  </a:lnTo>
                  <a:lnTo>
                    <a:pt x="235" y="304"/>
                  </a:lnTo>
                  <a:lnTo>
                    <a:pt x="251" y="310"/>
                  </a:lnTo>
                  <a:lnTo>
                    <a:pt x="269" y="315"/>
                  </a:lnTo>
                  <a:lnTo>
                    <a:pt x="287" y="320"/>
                  </a:lnTo>
                  <a:lnTo>
                    <a:pt x="159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7" y="539"/>
                  </a:lnTo>
                  <a:lnTo>
                    <a:pt x="118" y="550"/>
                  </a:lnTo>
                  <a:lnTo>
                    <a:pt x="109" y="559"/>
                  </a:lnTo>
                  <a:lnTo>
                    <a:pt x="100" y="568"/>
                  </a:lnTo>
                  <a:lnTo>
                    <a:pt x="91" y="575"/>
                  </a:lnTo>
                  <a:lnTo>
                    <a:pt x="83" y="580"/>
                  </a:lnTo>
                  <a:lnTo>
                    <a:pt x="75" y="585"/>
                  </a:lnTo>
                  <a:lnTo>
                    <a:pt x="66" y="589"/>
                  </a:lnTo>
                  <a:lnTo>
                    <a:pt x="57" y="594"/>
                  </a:lnTo>
                  <a:lnTo>
                    <a:pt x="47" y="598"/>
                  </a:lnTo>
                  <a:lnTo>
                    <a:pt x="36" y="601"/>
                  </a:lnTo>
                  <a:lnTo>
                    <a:pt x="25" y="603"/>
                  </a:lnTo>
                  <a:lnTo>
                    <a:pt x="13" y="605"/>
                  </a:lnTo>
                  <a:lnTo>
                    <a:pt x="0" y="607"/>
                  </a:lnTo>
                  <a:lnTo>
                    <a:pt x="0" y="624"/>
                  </a:lnTo>
                  <a:close/>
                  <a:moveTo>
                    <a:pt x="443" y="303"/>
                  </a:moveTo>
                  <a:lnTo>
                    <a:pt x="435" y="303"/>
                  </a:lnTo>
                  <a:lnTo>
                    <a:pt x="428" y="303"/>
                  </a:lnTo>
                  <a:lnTo>
                    <a:pt x="422" y="304"/>
                  </a:lnTo>
                  <a:lnTo>
                    <a:pt x="417" y="304"/>
                  </a:lnTo>
                  <a:lnTo>
                    <a:pt x="396" y="303"/>
                  </a:lnTo>
                  <a:lnTo>
                    <a:pt x="376" y="301"/>
                  </a:lnTo>
                  <a:lnTo>
                    <a:pt x="356" y="298"/>
                  </a:lnTo>
                  <a:lnTo>
                    <a:pt x="339" y="294"/>
                  </a:lnTo>
                  <a:lnTo>
                    <a:pt x="323" y="289"/>
                  </a:lnTo>
                  <a:lnTo>
                    <a:pt x="308" y="282"/>
                  </a:lnTo>
                  <a:lnTo>
                    <a:pt x="295" y="274"/>
                  </a:lnTo>
                  <a:lnTo>
                    <a:pt x="283" y="265"/>
                  </a:lnTo>
                  <a:lnTo>
                    <a:pt x="272" y="255"/>
                  </a:lnTo>
                  <a:lnTo>
                    <a:pt x="263" y="245"/>
                  </a:lnTo>
                  <a:lnTo>
                    <a:pt x="255" y="234"/>
                  </a:lnTo>
                  <a:lnTo>
                    <a:pt x="249" y="222"/>
                  </a:lnTo>
                  <a:lnTo>
                    <a:pt x="244" y="208"/>
                  </a:lnTo>
                  <a:lnTo>
                    <a:pt x="241" y="195"/>
                  </a:lnTo>
                  <a:lnTo>
                    <a:pt x="238" y="181"/>
                  </a:lnTo>
                  <a:lnTo>
                    <a:pt x="238" y="167"/>
                  </a:lnTo>
                  <a:lnTo>
                    <a:pt x="238" y="152"/>
                  </a:lnTo>
                  <a:lnTo>
                    <a:pt x="240" y="139"/>
                  </a:lnTo>
                  <a:lnTo>
                    <a:pt x="243" y="126"/>
                  </a:lnTo>
                  <a:lnTo>
                    <a:pt x="247" y="114"/>
                  </a:lnTo>
                  <a:lnTo>
                    <a:pt x="252" y="103"/>
                  </a:lnTo>
                  <a:lnTo>
                    <a:pt x="258" y="92"/>
                  </a:lnTo>
                  <a:lnTo>
                    <a:pt x="266" y="82"/>
                  </a:lnTo>
                  <a:lnTo>
                    <a:pt x="274" y="72"/>
                  </a:lnTo>
                  <a:lnTo>
                    <a:pt x="283" y="64"/>
                  </a:lnTo>
                  <a:lnTo>
                    <a:pt x="294" y="56"/>
                  </a:lnTo>
                  <a:lnTo>
                    <a:pt x="305" y="50"/>
                  </a:lnTo>
                  <a:lnTo>
                    <a:pt x="316" y="45"/>
                  </a:lnTo>
                  <a:lnTo>
                    <a:pt x="329" y="41"/>
                  </a:lnTo>
                  <a:lnTo>
                    <a:pt x="342" y="38"/>
                  </a:lnTo>
                  <a:lnTo>
                    <a:pt x="356" y="37"/>
                  </a:lnTo>
                  <a:lnTo>
                    <a:pt x="371" y="36"/>
                  </a:lnTo>
                  <a:lnTo>
                    <a:pt x="386" y="37"/>
                  </a:lnTo>
                  <a:lnTo>
                    <a:pt x="402" y="38"/>
                  </a:lnTo>
                  <a:lnTo>
                    <a:pt x="421" y="41"/>
                  </a:lnTo>
                  <a:lnTo>
                    <a:pt x="443" y="45"/>
                  </a:lnTo>
                  <a:lnTo>
                    <a:pt x="44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1696" y="1579"/>
              <a:ext cx="122" cy="126"/>
            </a:xfrm>
            <a:custGeom>
              <a:avLst/>
              <a:gdLst>
                <a:gd name="T0" fmla="*/ 438 w 606"/>
                <a:gd name="T1" fmla="*/ 618 h 630"/>
                <a:gd name="T2" fmla="*/ 391 w 606"/>
                <a:gd name="T3" fmla="*/ 549 h 630"/>
                <a:gd name="T4" fmla="*/ 298 w 606"/>
                <a:gd name="T5" fmla="*/ 421 h 630"/>
                <a:gd name="T6" fmla="*/ 239 w 606"/>
                <a:gd name="T7" fmla="*/ 349 h 630"/>
                <a:gd name="T8" fmla="*/ 217 w 606"/>
                <a:gd name="T9" fmla="*/ 336 h 630"/>
                <a:gd name="T10" fmla="*/ 178 w 606"/>
                <a:gd name="T11" fmla="*/ 517 h 630"/>
                <a:gd name="T12" fmla="*/ 182 w 606"/>
                <a:gd name="T13" fmla="*/ 567 h 630"/>
                <a:gd name="T14" fmla="*/ 194 w 606"/>
                <a:gd name="T15" fmla="*/ 594 h 630"/>
                <a:gd name="T16" fmla="*/ 220 w 606"/>
                <a:gd name="T17" fmla="*/ 607 h 630"/>
                <a:gd name="T18" fmla="*/ 267 w 606"/>
                <a:gd name="T19" fmla="*/ 613 h 630"/>
                <a:gd name="T20" fmla="*/ 13 w 606"/>
                <a:gd name="T21" fmla="*/ 612 h 630"/>
                <a:gd name="T22" fmla="*/ 55 w 606"/>
                <a:gd name="T23" fmla="*/ 605 h 630"/>
                <a:gd name="T24" fmla="*/ 77 w 606"/>
                <a:gd name="T25" fmla="*/ 590 h 630"/>
                <a:gd name="T26" fmla="*/ 87 w 606"/>
                <a:gd name="T27" fmla="*/ 557 h 630"/>
                <a:gd name="T28" fmla="*/ 89 w 606"/>
                <a:gd name="T29" fmla="*/ 121 h 630"/>
                <a:gd name="T30" fmla="*/ 85 w 606"/>
                <a:gd name="T31" fmla="*/ 70 h 630"/>
                <a:gd name="T32" fmla="*/ 73 w 606"/>
                <a:gd name="T33" fmla="*/ 43 h 630"/>
                <a:gd name="T34" fmla="*/ 47 w 606"/>
                <a:gd name="T35" fmla="*/ 30 h 630"/>
                <a:gd name="T36" fmla="*/ 0 w 606"/>
                <a:gd name="T37" fmla="*/ 24 h 630"/>
                <a:gd name="T38" fmla="*/ 253 w 606"/>
                <a:gd name="T39" fmla="*/ 25 h 630"/>
                <a:gd name="T40" fmla="*/ 211 w 606"/>
                <a:gd name="T41" fmla="*/ 32 h 630"/>
                <a:gd name="T42" fmla="*/ 190 w 606"/>
                <a:gd name="T43" fmla="*/ 47 h 630"/>
                <a:gd name="T44" fmla="*/ 180 w 606"/>
                <a:gd name="T45" fmla="*/ 81 h 630"/>
                <a:gd name="T46" fmla="*/ 178 w 606"/>
                <a:gd name="T47" fmla="*/ 294 h 630"/>
                <a:gd name="T48" fmla="*/ 247 w 606"/>
                <a:gd name="T49" fmla="*/ 287 h 630"/>
                <a:gd name="T50" fmla="*/ 290 w 606"/>
                <a:gd name="T51" fmla="*/ 259 h 630"/>
                <a:gd name="T52" fmla="*/ 329 w 606"/>
                <a:gd name="T53" fmla="*/ 212 h 630"/>
                <a:gd name="T54" fmla="*/ 365 w 606"/>
                <a:gd name="T55" fmla="*/ 128 h 630"/>
                <a:gd name="T56" fmla="*/ 398 w 606"/>
                <a:gd name="T57" fmla="*/ 52 h 630"/>
                <a:gd name="T58" fmla="*/ 415 w 606"/>
                <a:gd name="T59" fmla="*/ 32 h 630"/>
                <a:gd name="T60" fmla="*/ 455 w 606"/>
                <a:gd name="T61" fmla="*/ 9 h 630"/>
                <a:gd name="T62" fmla="*/ 490 w 606"/>
                <a:gd name="T63" fmla="*/ 1 h 630"/>
                <a:gd name="T64" fmla="*/ 540 w 606"/>
                <a:gd name="T65" fmla="*/ 3 h 630"/>
                <a:gd name="T66" fmla="*/ 562 w 606"/>
                <a:gd name="T67" fmla="*/ 12 h 630"/>
                <a:gd name="T68" fmla="*/ 576 w 606"/>
                <a:gd name="T69" fmla="*/ 28 h 630"/>
                <a:gd name="T70" fmla="*/ 580 w 606"/>
                <a:gd name="T71" fmla="*/ 49 h 630"/>
                <a:gd name="T72" fmla="*/ 566 w 606"/>
                <a:gd name="T73" fmla="*/ 79 h 630"/>
                <a:gd name="T74" fmla="*/ 534 w 606"/>
                <a:gd name="T75" fmla="*/ 92 h 630"/>
                <a:gd name="T76" fmla="*/ 491 w 606"/>
                <a:gd name="T77" fmla="*/ 78 h 630"/>
                <a:gd name="T78" fmla="*/ 453 w 606"/>
                <a:gd name="T79" fmla="*/ 64 h 630"/>
                <a:gd name="T80" fmla="*/ 428 w 606"/>
                <a:gd name="T81" fmla="*/ 80 h 630"/>
                <a:gd name="T82" fmla="*/ 395 w 606"/>
                <a:gd name="T83" fmla="*/ 159 h 630"/>
                <a:gd name="T84" fmla="*/ 359 w 606"/>
                <a:gd name="T85" fmla="*/ 234 h 630"/>
                <a:gd name="T86" fmla="*/ 331 w 606"/>
                <a:gd name="T87" fmla="*/ 271 h 630"/>
                <a:gd name="T88" fmla="*/ 300 w 606"/>
                <a:gd name="T89" fmla="*/ 298 h 630"/>
                <a:gd name="T90" fmla="*/ 294 w 606"/>
                <a:gd name="T91" fmla="*/ 311 h 630"/>
                <a:gd name="T92" fmla="*/ 333 w 606"/>
                <a:gd name="T93" fmla="*/ 340 h 630"/>
                <a:gd name="T94" fmla="*/ 398 w 606"/>
                <a:gd name="T95" fmla="*/ 422 h 630"/>
                <a:gd name="T96" fmla="*/ 466 w 606"/>
                <a:gd name="T97" fmla="*/ 517 h 630"/>
                <a:gd name="T98" fmla="*/ 514 w 606"/>
                <a:gd name="T99" fmla="*/ 574 h 630"/>
                <a:gd name="T100" fmla="*/ 555 w 606"/>
                <a:gd name="T101" fmla="*/ 602 h 630"/>
                <a:gd name="T102" fmla="*/ 606 w 606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6" h="630">
                  <a:moveTo>
                    <a:pt x="606" y="613"/>
                  </a:moveTo>
                  <a:lnTo>
                    <a:pt x="606" y="630"/>
                  </a:lnTo>
                  <a:lnTo>
                    <a:pt x="446" y="630"/>
                  </a:lnTo>
                  <a:lnTo>
                    <a:pt x="438" y="618"/>
                  </a:lnTo>
                  <a:lnTo>
                    <a:pt x="429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8" y="421"/>
                  </a:lnTo>
                  <a:lnTo>
                    <a:pt x="268" y="382"/>
                  </a:lnTo>
                  <a:lnTo>
                    <a:pt x="256" y="368"/>
                  </a:lnTo>
                  <a:lnTo>
                    <a:pt x="246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8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8" y="598"/>
                  </a:lnTo>
                  <a:lnTo>
                    <a:pt x="204" y="602"/>
                  </a:lnTo>
                  <a:lnTo>
                    <a:pt x="211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3" y="612"/>
                  </a:lnTo>
                  <a:lnTo>
                    <a:pt x="267" y="613"/>
                  </a:lnTo>
                  <a:lnTo>
                    <a:pt x="267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3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6" y="607"/>
                  </a:lnTo>
                  <a:lnTo>
                    <a:pt x="55" y="605"/>
                  </a:lnTo>
                  <a:lnTo>
                    <a:pt x="62" y="602"/>
                  </a:lnTo>
                  <a:lnTo>
                    <a:pt x="68" y="599"/>
                  </a:lnTo>
                  <a:lnTo>
                    <a:pt x="73" y="595"/>
                  </a:lnTo>
                  <a:lnTo>
                    <a:pt x="77" y="590"/>
                  </a:lnTo>
                  <a:lnTo>
                    <a:pt x="80" y="584"/>
                  </a:lnTo>
                  <a:lnTo>
                    <a:pt x="83" y="576"/>
                  </a:lnTo>
                  <a:lnTo>
                    <a:pt x="85" y="567"/>
                  </a:lnTo>
                  <a:lnTo>
                    <a:pt x="87" y="557"/>
                  </a:lnTo>
                  <a:lnTo>
                    <a:pt x="88" y="545"/>
                  </a:lnTo>
                  <a:lnTo>
                    <a:pt x="89" y="532"/>
                  </a:lnTo>
                  <a:lnTo>
                    <a:pt x="89" y="517"/>
                  </a:lnTo>
                  <a:lnTo>
                    <a:pt x="89" y="121"/>
                  </a:lnTo>
                  <a:lnTo>
                    <a:pt x="89" y="106"/>
                  </a:lnTo>
                  <a:lnTo>
                    <a:pt x="88" y="92"/>
                  </a:lnTo>
                  <a:lnTo>
                    <a:pt x="87" y="81"/>
                  </a:lnTo>
                  <a:lnTo>
                    <a:pt x="85" y="70"/>
                  </a:lnTo>
                  <a:lnTo>
                    <a:pt x="83" y="61"/>
                  </a:lnTo>
                  <a:lnTo>
                    <a:pt x="80" y="53"/>
                  </a:lnTo>
                  <a:lnTo>
                    <a:pt x="77" y="47"/>
                  </a:lnTo>
                  <a:lnTo>
                    <a:pt x="73" y="43"/>
                  </a:lnTo>
                  <a:lnTo>
                    <a:pt x="68" y="39"/>
                  </a:lnTo>
                  <a:lnTo>
                    <a:pt x="63" y="35"/>
                  </a:lnTo>
                  <a:lnTo>
                    <a:pt x="55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3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7" y="7"/>
                  </a:lnTo>
                  <a:lnTo>
                    <a:pt x="267" y="24"/>
                  </a:lnTo>
                  <a:lnTo>
                    <a:pt x="253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1" y="32"/>
                  </a:lnTo>
                  <a:lnTo>
                    <a:pt x="204" y="35"/>
                  </a:lnTo>
                  <a:lnTo>
                    <a:pt x="198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5" y="290"/>
                  </a:lnTo>
                  <a:lnTo>
                    <a:pt x="247" y="287"/>
                  </a:lnTo>
                  <a:lnTo>
                    <a:pt x="257" y="283"/>
                  </a:lnTo>
                  <a:lnTo>
                    <a:pt x="267" y="277"/>
                  </a:lnTo>
                  <a:lnTo>
                    <a:pt x="278" y="269"/>
                  </a:lnTo>
                  <a:lnTo>
                    <a:pt x="290" y="259"/>
                  </a:lnTo>
                  <a:lnTo>
                    <a:pt x="302" y="248"/>
                  </a:lnTo>
                  <a:lnTo>
                    <a:pt x="312" y="236"/>
                  </a:lnTo>
                  <a:lnTo>
                    <a:pt x="321" y="224"/>
                  </a:lnTo>
                  <a:lnTo>
                    <a:pt x="329" y="212"/>
                  </a:lnTo>
                  <a:lnTo>
                    <a:pt x="336" y="197"/>
                  </a:lnTo>
                  <a:lnTo>
                    <a:pt x="345" y="178"/>
                  </a:lnTo>
                  <a:lnTo>
                    <a:pt x="354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3" y="81"/>
                  </a:lnTo>
                  <a:lnTo>
                    <a:pt x="391" y="65"/>
                  </a:lnTo>
                  <a:lnTo>
                    <a:pt x="398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0" y="37"/>
                  </a:lnTo>
                  <a:lnTo>
                    <a:pt x="415" y="32"/>
                  </a:lnTo>
                  <a:lnTo>
                    <a:pt x="427" y="23"/>
                  </a:lnTo>
                  <a:lnTo>
                    <a:pt x="440" y="15"/>
                  </a:lnTo>
                  <a:lnTo>
                    <a:pt x="447" y="12"/>
                  </a:lnTo>
                  <a:lnTo>
                    <a:pt x="455" y="9"/>
                  </a:lnTo>
                  <a:lnTo>
                    <a:pt x="463" y="6"/>
                  </a:lnTo>
                  <a:lnTo>
                    <a:pt x="473" y="4"/>
                  </a:lnTo>
                  <a:lnTo>
                    <a:pt x="481" y="2"/>
                  </a:lnTo>
                  <a:lnTo>
                    <a:pt x="490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0" y="3"/>
                  </a:lnTo>
                  <a:lnTo>
                    <a:pt x="547" y="5"/>
                  </a:lnTo>
                  <a:lnTo>
                    <a:pt x="552" y="7"/>
                  </a:lnTo>
                  <a:lnTo>
                    <a:pt x="558" y="9"/>
                  </a:lnTo>
                  <a:lnTo>
                    <a:pt x="562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4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5" y="84"/>
                  </a:lnTo>
                  <a:lnTo>
                    <a:pt x="491" y="78"/>
                  </a:lnTo>
                  <a:lnTo>
                    <a:pt x="479" y="72"/>
                  </a:lnTo>
                  <a:lnTo>
                    <a:pt x="468" y="68"/>
                  </a:lnTo>
                  <a:lnTo>
                    <a:pt x="460" y="65"/>
                  </a:lnTo>
                  <a:lnTo>
                    <a:pt x="453" y="64"/>
                  </a:lnTo>
                  <a:lnTo>
                    <a:pt x="446" y="65"/>
                  </a:lnTo>
                  <a:lnTo>
                    <a:pt x="440" y="68"/>
                  </a:lnTo>
                  <a:lnTo>
                    <a:pt x="434" y="73"/>
                  </a:lnTo>
                  <a:lnTo>
                    <a:pt x="428" y="80"/>
                  </a:lnTo>
                  <a:lnTo>
                    <a:pt x="422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1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5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0" y="304"/>
                  </a:lnTo>
                  <a:lnTo>
                    <a:pt x="282" y="308"/>
                  </a:lnTo>
                  <a:lnTo>
                    <a:pt x="287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7" y="356"/>
                  </a:lnTo>
                  <a:lnTo>
                    <a:pt x="363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4" y="474"/>
                  </a:lnTo>
                  <a:lnTo>
                    <a:pt x="451" y="497"/>
                  </a:lnTo>
                  <a:lnTo>
                    <a:pt x="466" y="517"/>
                  </a:lnTo>
                  <a:lnTo>
                    <a:pt x="480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3" y="583"/>
                  </a:lnTo>
                  <a:lnTo>
                    <a:pt x="533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6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1821" y="1580"/>
              <a:ext cx="95" cy="125"/>
            </a:xfrm>
            <a:custGeom>
              <a:avLst/>
              <a:gdLst>
                <a:gd name="T0" fmla="*/ 178 w 475"/>
                <a:gd name="T1" fmla="*/ 540 h 623"/>
                <a:gd name="T2" fmla="*/ 185 w 475"/>
                <a:gd name="T3" fmla="*/ 576 h 623"/>
                <a:gd name="T4" fmla="*/ 195 w 475"/>
                <a:gd name="T5" fmla="*/ 590 h 623"/>
                <a:gd name="T6" fmla="*/ 213 w 475"/>
                <a:gd name="T7" fmla="*/ 601 h 623"/>
                <a:gd name="T8" fmla="*/ 235 w 475"/>
                <a:gd name="T9" fmla="*/ 606 h 623"/>
                <a:gd name="T10" fmla="*/ 268 w 475"/>
                <a:gd name="T11" fmla="*/ 623 h 623"/>
                <a:gd name="T12" fmla="*/ 23 w 475"/>
                <a:gd name="T13" fmla="*/ 606 h 623"/>
                <a:gd name="T14" fmla="*/ 51 w 475"/>
                <a:gd name="T15" fmla="*/ 602 h 623"/>
                <a:gd name="T16" fmla="*/ 71 w 475"/>
                <a:gd name="T17" fmla="*/ 591 h 623"/>
                <a:gd name="T18" fmla="*/ 83 w 475"/>
                <a:gd name="T19" fmla="*/ 576 h 623"/>
                <a:gd name="T20" fmla="*/ 87 w 475"/>
                <a:gd name="T21" fmla="*/ 556 h 623"/>
                <a:gd name="T22" fmla="*/ 90 w 475"/>
                <a:gd name="T23" fmla="*/ 111 h 623"/>
                <a:gd name="T24" fmla="*/ 85 w 475"/>
                <a:gd name="T25" fmla="*/ 54 h 623"/>
                <a:gd name="T26" fmla="*/ 77 w 475"/>
                <a:gd name="T27" fmla="*/ 37 h 623"/>
                <a:gd name="T28" fmla="*/ 62 w 475"/>
                <a:gd name="T29" fmla="*/ 25 h 623"/>
                <a:gd name="T30" fmla="*/ 41 w 475"/>
                <a:gd name="T31" fmla="*/ 19 h 623"/>
                <a:gd name="T32" fmla="*/ 0 w 475"/>
                <a:gd name="T33" fmla="*/ 17 h 623"/>
                <a:gd name="T34" fmla="*/ 249 w 475"/>
                <a:gd name="T35" fmla="*/ 1 h 623"/>
                <a:gd name="T36" fmla="*/ 303 w 475"/>
                <a:gd name="T37" fmla="*/ 5 h 623"/>
                <a:gd name="T38" fmla="*/ 348 w 475"/>
                <a:gd name="T39" fmla="*/ 13 h 623"/>
                <a:gd name="T40" fmla="*/ 384 w 475"/>
                <a:gd name="T41" fmla="*/ 27 h 623"/>
                <a:gd name="T42" fmla="*/ 415 w 475"/>
                <a:gd name="T43" fmla="*/ 48 h 623"/>
                <a:gd name="T44" fmla="*/ 442 w 475"/>
                <a:gd name="T45" fmla="*/ 75 h 623"/>
                <a:gd name="T46" fmla="*/ 462 w 475"/>
                <a:gd name="T47" fmla="*/ 108 h 623"/>
                <a:gd name="T48" fmla="*/ 473 w 475"/>
                <a:gd name="T49" fmla="*/ 146 h 623"/>
                <a:gd name="T50" fmla="*/ 474 w 475"/>
                <a:gd name="T51" fmla="*/ 191 h 623"/>
                <a:gd name="T52" fmla="*/ 463 w 475"/>
                <a:gd name="T53" fmla="*/ 241 h 623"/>
                <a:gd name="T54" fmla="*/ 437 w 475"/>
                <a:gd name="T55" fmla="*/ 284 h 623"/>
                <a:gd name="T56" fmla="*/ 397 w 475"/>
                <a:gd name="T57" fmla="*/ 318 h 623"/>
                <a:gd name="T58" fmla="*/ 345 w 475"/>
                <a:gd name="T59" fmla="*/ 338 h 623"/>
                <a:gd name="T60" fmla="*/ 283 w 475"/>
                <a:gd name="T61" fmla="*/ 345 h 623"/>
                <a:gd name="T62" fmla="*/ 247 w 475"/>
                <a:gd name="T63" fmla="*/ 343 h 623"/>
                <a:gd name="T64" fmla="*/ 207 w 475"/>
                <a:gd name="T65" fmla="*/ 337 h 623"/>
                <a:gd name="T66" fmla="*/ 177 w 475"/>
                <a:gd name="T67" fmla="*/ 306 h 623"/>
                <a:gd name="T68" fmla="*/ 212 w 475"/>
                <a:gd name="T69" fmla="*/ 311 h 623"/>
                <a:gd name="T70" fmla="*/ 239 w 475"/>
                <a:gd name="T71" fmla="*/ 314 h 623"/>
                <a:gd name="T72" fmla="*/ 265 w 475"/>
                <a:gd name="T73" fmla="*/ 314 h 623"/>
                <a:gd name="T74" fmla="*/ 298 w 475"/>
                <a:gd name="T75" fmla="*/ 306 h 623"/>
                <a:gd name="T76" fmla="*/ 327 w 475"/>
                <a:gd name="T77" fmla="*/ 286 h 623"/>
                <a:gd name="T78" fmla="*/ 350 w 475"/>
                <a:gd name="T79" fmla="*/ 257 h 623"/>
                <a:gd name="T80" fmla="*/ 365 w 475"/>
                <a:gd name="T81" fmla="*/ 223 h 623"/>
                <a:gd name="T82" fmla="*/ 370 w 475"/>
                <a:gd name="T83" fmla="*/ 182 h 623"/>
                <a:gd name="T84" fmla="*/ 368 w 475"/>
                <a:gd name="T85" fmla="*/ 152 h 623"/>
                <a:gd name="T86" fmla="*/ 361 w 475"/>
                <a:gd name="T87" fmla="*/ 125 h 623"/>
                <a:gd name="T88" fmla="*/ 349 w 475"/>
                <a:gd name="T89" fmla="*/ 98 h 623"/>
                <a:gd name="T90" fmla="*/ 334 w 475"/>
                <a:gd name="T91" fmla="*/ 76 h 623"/>
                <a:gd name="T92" fmla="*/ 314 w 475"/>
                <a:gd name="T93" fmla="*/ 59 h 623"/>
                <a:gd name="T94" fmla="*/ 291 w 475"/>
                <a:gd name="T95" fmla="*/ 47 h 623"/>
                <a:gd name="T96" fmla="*/ 266 w 475"/>
                <a:gd name="T97" fmla="*/ 40 h 623"/>
                <a:gd name="T98" fmla="*/ 238 w 475"/>
                <a:gd name="T99" fmla="*/ 37 h 623"/>
                <a:gd name="T100" fmla="*/ 195 w 475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5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1" y="561"/>
                  </a:lnTo>
                  <a:lnTo>
                    <a:pt x="182" y="569"/>
                  </a:lnTo>
                  <a:lnTo>
                    <a:pt x="185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5"/>
                  </a:lnTo>
                  <a:lnTo>
                    <a:pt x="207" y="598"/>
                  </a:lnTo>
                  <a:lnTo>
                    <a:pt x="213" y="601"/>
                  </a:lnTo>
                  <a:lnTo>
                    <a:pt x="220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4" y="606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4" y="605"/>
                  </a:lnTo>
                  <a:lnTo>
                    <a:pt x="43" y="604"/>
                  </a:lnTo>
                  <a:lnTo>
                    <a:pt x="51" y="602"/>
                  </a:lnTo>
                  <a:lnTo>
                    <a:pt x="58" y="599"/>
                  </a:lnTo>
                  <a:lnTo>
                    <a:pt x="65" y="596"/>
                  </a:lnTo>
                  <a:lnTo>
                    <a:pt x="71" y="591"/>
                  </a:lnTo>
                  <a:lnTo>
                    <a:pt x="76" y="586"/>
                  </a:lnTo>
                  <a:lnTo>
                    <a:pt x="81" y="580"/>
                  </a:lnTo>
                  <a:lnTo>
                    <a:pt x="83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8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3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3" y="33"/>
                  </a:lnTo>
                  <a:lnTo>
                    <a:pt x="67" y="29"/>
                  </a:lnTo>
                  <a:lnTo>
                    <a:pt x="62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1" y="19"/>
                  </a:lnTo>
                  <a:lnTo>
                    <a:pt x="33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9" y="1"/>
                  </a:lnTo>
                  <a:lnTo>
                    <a:pt x="287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4" y="10"/>
                  </a:lnTo>
                  <a:lnTo>
                    <a:pt x="348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4" y="27"/>
                  </a:lnTo>
                  <a:lnTo>
                    <a:pt x="395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5" y="56"/>
                  </a:lnTo>
                  <a:lnTo>
                    <a:pt x="434" y="65"/>
                  </a:lnTo>
                  <a:lnTo>
                    <a:pt x="442" y="75"/>
                  </a:lnTo>
                  <a:lnTo>
                    <a:pt x="450" y="86"/>
                  </a:lnTo>
                  <a:lnTo>
                    <a:pt x="457" y="97"/>
                  </a:lnTo>
                  <a:lnTo>
                    <a:pt x="462" y="108"/>
                  </a:lnTo>
                  <a:lnTo>
                    <a:pt x="467" y="121"/>
                  </a:lnTo>
                  <a:lnTo>
                    <a:pt x="470" y="133"/>
                  </a:lnTo>
                  <a:lnTo>
                    <a:pt x="473" y="146"/>
                  </a:lnTo>
                  <a:lnTo>
                    <a:pt x="475" y="159"/>
                  </a:lnTo>
                  <a:lnTo>
                    <a:pt x="475" y="173"/>
                  </a:lnTo>
                  <a:lnTo>
                    <a:pt x="474" y="191"/>
                  </a:lnTo>
                  <a:lnTo>
                    <a:pt x="472" y="209"/>
                  </a:lnTo>
                  <a:lnTo>
                    <a:pt x="468" y="225"/>
                  </a:lnTo>
                  <a:lnTo>
                    <a:pt x="463" y="241"/>
                  </a:lnTo>
                  <a:lnTo>
                    <a:pt x="455" y="256"/>
                  </a:lnTo>
                  <a:lnTo>
                    <a:pt x="447" y="270"/>
                  </a:lnTo>
                  <a:lnTo>
                    <a:pt x="437" y="284"/>
                  </a:lnTo>
                  <a:lnTo>
                    <a:pt x="425" y="297"/>
                  </a:lnTo>
                  <a:lnTo>
                    <a:pt x="412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4" y="333"/>
                  </a:lnTo>
                  <a:lnTo>
                    <a:pt x="345" y="338"/>
                  </a:lnTo>
                  <a:lnTo>
                    <a:pt x="326" y="342"/>
                  </a:lnTo>
                  <a:lnTo>
                    <a:pt x="305" y="344"/>
                  </a:lnTo>
                  <a:lnTo>
                    <a:pt x="283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7" y="343"/>
                  </a:lnTo>
                  <a:lnTo>
                    <a:pt x="234" y="341"/>
                  </a:lnTo>
                  <a:lnTo>
                    <a:pt x="221" y="339"/>
                  </a:lnTo>
                  <a:lnTo>
                    <a:pt x="207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2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9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5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8" y="306"/>
                  </a:lnTo>
                  <a:lnTo>
                    <a:pt x="308" y="300"/>
                  </a:lnTo>
                  <a:lnTo>
                    <a:pt x="317" y="293"/>
                  </a:lnTo>
                  <a:lnTo>
                    <a:pt x="327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5" y="223"/>
                  </a:lnTo>
                  <a:lnTo>
                    <a:pt x="368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70" y="172"/>
                  </a:lnTo>
                  <a:lnTo>
                    <a:pt x="369" y="162"/>
                  </a:lnTo>
                  <a:lnTo>
                    <a:pt x="368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1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4" y="76"/>
                  </a:lnTo>
                  <a:lnTo>
                    <a:pt x="328" y="70"/>
                  </a:lnTo>
                  <a:lnTo>
                    <a:pt x="321" y="64"/>
                  </a:lnTo>
                  <a:lnTo>
                    <a:pt x="314" y="59"/>
                  </a:lnTo>
                  <a:lnTo>
                    <a:pt x="307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3" y="44"/>
                  </a:lnTo>
                  <a:lnTo>
                    <a:pt x="275" y="42"/>
                  </a:lnTo>
                  <a:lnTo>
                    <a:pt x="266" y="40"/>
                  </a:lnTo>
                  <a:lnTo>
                    <a:pt x="257" y="38"/>
                  </a:lnTo>
                  <a:lnTo>
                    <a:pt x="248" y="38"/>
                  </a:lnTo>
                  <a:lnTo>
                    <a:pt x="238" y="37"/>
                  </a:lnTo>
                  <a:lnTo>
                    <a:pt x="226" y="38"/>
                  </a:lnTo>
                  <a:lnTo>
                    <a:pt x="212" y="40"/>
                  </a:lnTo>
                  <a:lnTo>
                    <a:pt x="195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52"/>
            <p:cNvSpPr>
              <a:spLocks noEditPoints="1"/>
            </p:cNvSpPr>
            <p:nvPr/>
          </p:nvSpPr>
          <p:spPr bwMode="auto">
            <a:xfrm>
              <a:off x="1900" y="1577"/>
              <a:ext cx="133" cy="128"/>
            </a:xfrm>
            <a:custGeom>
              <a:avLst/>
              <a:gdLst>
                <a:gd name="T0" fmla="*/ 182 w 661"/>
                <a:gd name="T1" fmla="*/ 428 h 637"/>
                <a:gd name="T2" fmla="*/ 133 w 661"/>
                <a:gd name="T3" fmla="*/ 544 h 637"/>
                <a:gd name="T4" fmla="*/ 125 w 661"/>
                <a:gd name="T5" fmla="*/ 571 h 637"/>
                <a:gd name="T6" fmla="*/ 125 w 661"/>
                <a:gd name="T7" fmla="*/ 588 h 637"/>
                <a:gd name="T8" fmla="*/ 131 w 661"/>
                <a:gd name="T9" fmla="*/ 600 h 637"/>
                <a:gd name="T10" fmla="*/ 141 w 661"/>
                <a:gd name="T11" fmla="*/ 608 h 637"/>
                <a:gd name="T12" fmla="*/ 152 w 661"/>
                <a:gd name="T13" fmla="*/ 613 h 637"/>
                <a:gd name="T14" fmla="*/ 176 w 661"/>
                <a:gd name="T15" fmla="*/ 618 h 637"/>
                <a:gd name="T16" fmla="*/ 197 w 661"/>
                <a:gd name="T17" fmla="*/ 637 h 637"/>
                <a:gd name="T18" fmla="*/ 0 w 661"/>
                <a:gd name="T19" fmla="*/ 620 h 637"/>
                <a:gd name="T20" fmla="*/ 32 w 661"/>
                <a:gd name="T21" fmla="*/ 612 h 637"/>
                <a:gd name="T22" fmla="*/ 43 w 661"/>
                <a:gd name="T23" fmla="*/ 607 h 637"/>
                <a:gd name="T24" fmla="*/ 51 w 661"/>
                <a:gd name="T25" fmla="*/ 602 h 637"/>
                <a:gd name="T26" fmla="*/ 63 w 661"/>
                <a:gd name="T27" fmla="*/ 588 h 637"/>
                <a:gd name="T28" fmla="*/ 75 w 661"/>
                <a:gd name="T29" fmla="*/ 569 h 637"/>
                <a:gd name="T30" fmla="*/ 102 w 661"/>
                <a:gd name="T31" fmla="*/ 513 h 637"/>
                <a:gd name="T32" fmla="*/ 337 w 661"/>
                <a:gd name="T33" fmla="*/ 0 h 637"/>
                <a:gd name="T34" fmla="*/ 567 w 661"/>
                <a:gd name="T35" fmla="*/ 547 h 637"/>
                <a:gd name="T36" fmla="*/ 585 w 661"/>
                <a:gd name="T37" fmla="*/ 579 h 637"/>
                <a:gd name="T38" fmla="*/ 597 w 661"/>
                <a:gd name="T39" fmla="*/ 594 h 637"/>
                <a:gd name="T40" fmla="*/ 608 w 661"/>
                <a:gd name="T41" fmla="*/ 603 h 637"/>
                <a:gd name="T42" fmla="*/ 620 w 661"/>
                <a:gd name="T43" fmla="*/ 611 h 637"/>
                <a:gd name="T44" fmla="*/ 635 w 661"/>
                <a:gd name="T45" fmla="*/ 616 h 637"/>
                <a:gd name="T46" fmla="*/ 652 w 661"/>
                <a:gd name="T47" fmla="*/ 619 h 637"/>
                <a:gd name="T48" fmla="*/ 661 w 661"/>
                <a:gd name="T49" fmla="*/ 637 h 637"/>
                <a:gd name="T50" fmla="*/ 416 w 661"/>
                <a:gd name="T51" fmla="*/ 620 h 637"/>
                <a:gd name="T52" fmla="*/ 447 w 661"/>
                <a:gd name="T53" fmla="*/ 616 h 637"/>
                <a:gd name="T54" fmla="*/ 458 w 661"/>
                <a:gd name="T55" fmla="*/ 612 h 637"/>
                <a:gd name="T56" fmla="*/ 466 w 661"/>
                <a:gd name="T57" fmla="*/ 607 h 637"/>
                <a:gd name="T58" fmla="*/ 476 w 661"/>
                <a:gd name="T59" fmla="*/ 596 h 637"/>
                <a:gd name="T60" fmla="*/ 479 w 661"/>
                <a:gd name="T61" fmla="*/ 582 h 637"/>
                <a:gd name="T62" fmla="*/ 474 w 661"/>
                <a:gd name="T63" fmla="*/ 556 h 637"/>
                <a:gd name="T64" fmla="*/ 461 w 661"/>
                <a:gd name="T65" fmla="*/ 518 h 637"/>
                <a:gd name="T66" fmla="*/ 410 w 661"/>
                <a:gd name="T67" fmla="*/ 395 h 637"/>
                <a:gd name="T68" fmla="*/ 197 w 661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1" h="637">
                  <a:moveTo>
                    <a:pt x="423" y="428"/>
                  </a:moveTo>
                  <a:lnTo>
                    <a:pt x="182" y="428"/>
                  </a:lnTo>
                  <a:lnTo>
                    <a:pt x="139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7" y="594"/>
                  </a:lnTo>
                  <a:lnTo>
                    <a:pt x="131" y="600"/>
                  </a:lnTo>
                  <a:lnTo>
                    <a:pt x="137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6" y="618"/>
                  </a:lnTo>
                  <a:lnTo>
                    <a:pt x="197" y="620"/>
                  </a:lnTo>
                  <a:lnTo>
                    <a:pt x="197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1" y="602"/>
                  </a:lnTo>
                  <a:lnTo>
                    <a:pt x="57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1" y="0"/>
                  </a:lnTo>
                  <a:lnTo>
                    <a:pt x="337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80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7"/>
                  </a:lnTo>
                  <a:lnTo>
                    <a:pt x="620" y="611"/>
                  </a:lnTo>
                  <a:lnTo>
                    <a:pt x="628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2" y="619"/>
                  </a:lnTo>
                  <a:lnTo>
                    <a:pt x="661" y="620"/>
                  </a:lnTo>
                  <a:lnTo>
                    <a:pt x="661" y="637"/>
                  </a:lnTo>
                  <a:lnTo>
                    <a:pt x="416" y="637"/>
                  </a:lnTo>
                  <a:lnTo>
                    <a:pt x="416" y="620"/>
                  </a:lnTo>
                  <a:lnTo>
                    <a:pt x="433" y="618"/>
                  </a:lnTo>
                  <a:lnTo>
                    <a:pt x="447" y="616"/>
                  </a:lnTo>
                  <a:lnTo>
                    <a:pt x="453" y="614"/>
                  </a:lnTo>
                  <a:lnTo>
                    <a:pt x="458" y="612"/>
                  </a:lnTo>
                  <a:lnTo>
                    <a:pt x="462" y="610"/>
                  </a:lnTo>
                  <a:lnTo>
                    <a:pt x="466" y="607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4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4" y="143"/>
                  </a:lnTo>
                  <a:lnTo>
                    <a:pt x="197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2032" y="1577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2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2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8 w 561"/>
                <a:gd name="T39" fmla="*/ 586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5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3 w 561"/>
                <a:gd name="T91" fmla="*/ 204 h 651"/>
                <a:gd name="T92" fmla="*/ 53 w 561"/>
                <a:gd name="T93" fmla="*/ 145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8 w 561"/>
                <a:gd name="T107" fmla="*/ 19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8"/>
                  </a:lnTo>
                  <a:lnTo>
                    <a:pt x="498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5"/>
                  </a:lnTo>
                  <a:lnTo>
                    <a:pt x="438" y="65"/>
                  </a:lnTo>
                  <a:lnTo>
                    <a:pt x="424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2" y="45"/>
                  </a:lnTo>
                  <a:lnTo>
                    <a:pt x="239" y="51"/>
                  </a:lnTo>
                  <a:lnTo>
                    <a:pt x="226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2"/>
                  </a:lnTo>
                  <a:lnTo>
                    <a:pt x="105" y="337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8" y="586"/>
                  </a:lnTo>
                  <a:lnTo>
                    <a:pt x="242" y="592"/>
                  </a:lnTo>
                  <a:lnTo>
                    <a:pt x="257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9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7" y="578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3" y="501"/>
                  </a:lnTo>
                  <a:lnTo>
                    <a:pt x="546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3" y="641"/>
                  </a:lnTo>
                  <a:lnTo>
                    <a:pt x="364" y="646"/>
                  </a:lnTo>
                  <a:lnTo>
                    <a:pt x="345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8" y="647"/>
                  </a:lnTo>
                  <a:lnTo>
                    <a:pt x="231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5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5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2" y="431"/>
                  </a:lnTo>
                  <a:lnTo>
                    <a:pt x="9" y="418"/>
                  </a:lnTo>
                  <a:lnTo>
                    <a:pt x="6" y="405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1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6"/>
                  </a:lnTo>
                  <a:lnTo>
                    <a:pt x="16" y="225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1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8" y="19"/>
                  </a:lnTo>
                  <a:lnTo>
                    <a:pt x="434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3"/>
                  </a:lnTo>
                  <a:lnTo>
                    <a:pt x="489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8"/>
                  </a:lnTo>
                  <a:lnTo>
                    <a:pt x="510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2154" y="1580"/>
              <a:ext cx="129" cy="125"/>
            </a:xfrm>
            <a:custGeom>
              <a:avLst/>
              <a:gdLst>
                <a:gd name="T0" fmla="*/ 466 w 643"/>
                <a:gd name="T1" fmla="*/ 111 h 623"/>
                <a:gd name="T2" fmla="*/ 463 w 643"/>
                <a:gd name="T3" fmla="*/ 57 h 623"/>
                <a:gd name="T4" fmla="*/ 453 w 643"/>
                <a:gd name="T5" fmla="*/ 37 h 623"/>
                <a:gd name="T6" fmla="*/ 431 w 643"/>
                <a:gd name="T7" fmla="*/ 23 h 623"/>
                <a:gd name="T8" fmla="*/ 399 w 643"/>
                <a:gd name="T9" fmla="*/ 17 h 623"/>
                <a:gd name="T10" fmla="*/ 643 w 643"/>
                <a:gd name="T11" fmla="*/ 0 h 623"/>
                <a:gd name="T12" fmla="*/ 611 w 643"/>
                <a:gd name="T13" fmla="*/ 18 h 623"/>
                <a:gd name="T14" fmla="*/ 580 w 643"/>
                <a:gd name="T15" fmla="*/ 28 h 623"/>
                <a:gd name="T16" fmla="*/ 563 w 643"/>
                <a:gd name="T17" fmla="*/ 43 h 623"/>
                <a:gd name="T18" fmla="*/ 556 w 643"/>
                <a:gd name="T19" fmla="*/ 72 h 623"/>
                <a:gd name="T20" fmla="*/ 555 w 643"/>
                <a:gd name="T21" fmla="*/ 513 h 623"/>
                <a:gd name="T22" fmla="*/ 558 w 643"/>
                <a:gd name="T23" fmla="*/ 566 h 623"/>
                <a:gd name="T24" fmla="*/ 568 w 643"/>
                <a:gd name="T25" fmla="*/ 586 h 623"/>
                <a:gd name="T26" fmla="*/ 590 w 643"/>
                <a:gd name="T27" fmla="*/ 600 h 623"/>
                <a:gd name="T28" fmla="*/ 622 w 643"/>
                <a:gd name="T29" fmla="*/ 606 h 623"/>
                <a:gd name="T30" fmla="*/ 378 w 643"/>
                <a:gd name="T31" fmla="*/ 623 h 623"/>
                <a:gd name="T32" fmla="*/ 409 w 643"/>
                <a:gd name="T33" fmla="*/ 606 h 623"/>
                <a:gd name="T34" fmla="*/ 432 w 643"/>
                <a:gd name="T35" fmla="*/ 600 h 623"/>
                <a:gd name="T36" fmla="*/ 450 w 643"/>
                <a:gd name="T37" fmla="*/ 589 h 623"/>
                <a:gd name="T38" fmla="*/ 460 w 643"/>
                <a:gd name="T39" fmla="*/ 574 h 623"/>
                <a:gd name="T40" fmla="*/ 465 w 643"/>
                <a:gd name="T41" fmla="*/ 538 h 623"/>
                <a:gd name="T42" fmla="*/ 177 w 643"/>
                <a:gd name="T43" fmla="*/ 323 h 623"/>
                <a:gd name="T44" fmla="*/ 179 w 643"/>
                <a:gd name="T45" fmla="*/ 552 h 623"/>
                <a:gd name="T46" fmla="*/ 186 w 643"/>
                <a:gd name="T47" fmla="*/ 581 h 623"/>
                <a:gd name="T48" fmla="*/ 203 w 643"/>
                <a:gd name="T49" fmla="*/ 595 h 623"/>
                <a:gd name="T50" fmla="*/ 233 w 643"/>
                <a:gd name="T51" fmla="*/ 605 h 623"/>
                <a:gd name="T52" fmla="*/ 267 w 643"/>
                <a:gd name="T53" fmla="*/ 623 h 623"/>
                <a:gd name="T54" fmla="*/ 22 w 643"/>
                <a:gd name="T55" fmla="*/ 606 h 623"/>
                <a:gd name="T56" fmla="*/ 48 w 643"/>
                <a:gd name="T57" fmla="*/ 603 h 623"/>
                <a:gd name="T58" fmla="*/ 68 w 643"/>
                <a:gd name="T59" fmla="*/ 593 h 623"/>
                <a:gd name="T60" fmla="*/ 80 w 643"/>
                <a:gd name="T61" fmla="*/ 579 h 623"/>
                <a:gd name="T62" fmla="*/ 86 w 643"/>
                <a:gd name="T63" fmla="*/ 559 h 623"/>
                <a:gd name="T64" fmla="*/ 89 w 643"/>
                <a:gd name="T65" fmla="*/ 111 h 623"/>
                <a:gd name="T66" fmla="*/ 85 w 643"/>
                <a:gd name="T67" fmla="*/ 57 h 623"/>
                <a:gd name="T68" fmla="*/ 76 w 643"/>
                <a:gd name="T69" fmla="*/ 37 h 623"/>
                <a:gd name="T70" fmla="*/ 54 w 643"/>
                <a:gd name="T71" fmla="*/ 23 h 623"/>
                <a:gd name="T72" fmla="*/ 22 w 643"/>
                <a:gd name="T73" fmla="*/ 17 h 623"/>
                <a:gd name="T74" fmla="*/ 267 w 643"/>
                <a:gd name="T75" fmla="*/ 0 h 623"/>
                <a:gd name="T76" fmla="*/ 233 w 643"/>
                <a:gd name="T77" fmla="*/ 18 h 623"/>
                <a:gd name="T78" fmla="*/ 203 w 643"/>
                <a:gd name="T79" fmla="*/ 28 h 623"/>
                <a:gd name="T80" fmla="*/ 186 w 643"/>
                <a:gd name="T81" fmla="*/ 43 h 623"/>
                <a:gd name="T82" fmla="*/ 179 w 643"/>
                <a:gd name="T83" fmla="*/ 72 h 623"/>
                <a:gd name="T84" fmla="*/ 177 w 643"/>
                <a:gd name="T85" fmla="*/ 289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3" h="623">
                  <a:moveTo>
                    <a:pt x="177" y="289"/>
                  </a:moveTo>
                  <a:lnTo>
                    <a:pt x="466" y="289"/>
                  </a:lnTo>
                  <a:lnTo>
                    <a:pt x="466" y="111"/>
                  </a:lnTo>
                  <a:lnTo>
                    <a:pt x="466" y="89"/>
                  </a:lnTo>
                  <a:lnTo>
                    <a:pt x="465" y="71"/>
                  </a:lnTo>
                  <a:lnTo>
                    <a:pt x="463" y="57"/>
                  </a:lnTo>
                  <a:lnTo>
                    <a:pt x="460" y="48"/>
                  </a:lnTo>
                  <a:lnTo>
                    <a:pt x="457" y="42"/>
                  </a:lnTo>
                  <a:lnTo>
                    <a:pt x="453" y="37"/>
                  </a:lnTo>
                  <a:lnTo>
                    <a:pt x="448" y="32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3" y="0"/>
                  </a:lnTo>
                  <a:lnTo>
                    <a:pt x="643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2"/>
                  </a:lnTo>
                  <a:lnTo>
                    <a:pt x="568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1"/>
                  </a:lnTo>
                  <a:lnTo>
                    <a:pt x="580" y="595"/>
                  </a:lnTo>
                  <a:lnTo>
                    <a:pt x="590" y="600"/>
                  </a:lnTo>
                  <a:lnTo>
                    <a:pt x="600" y="603"/>
                  </a:lnTo>
                  <a:lnTo>
                    <a:pt x="611" y="605"/>
                  </a:lnTo>
                  <a:lnTo>
                    <a:pt x="622" y="606"/>
                  </a:lnTo>
                  <a:lnTo>
                    <a:pt x="643" y="606"/>
                  </a:lnTo>
                  <a:lnTo>
                    <a:pt x="643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399" y="606"/>
                  </a:lnTo>
                  <a:lnTo>
                    <a:pt x="409" y="606"/>
                  </a:lnTo>
                  <a:lnTo>
                    <a:pt x="417" y="604"/>
                  </a:lnTo>
                  <a:lnTo>
                    <a:pt x="425" y="603"/>
                  </a:lnTo>
                  <a:lnTo>
                    <a:pt x="432" y="600"/>
                  </a:lnTo>
                  <a:lnTo>
                    <a:pt x="439" y="597"/>
                  </a:lnTo>
                  <a:lnTo>
                    <a:pt x="445" y="593"/>
                  </a:lnTo>
                  <a:lnTo>
                    <a:pt x="450" y="589"/>
                  </a:lnTo>
                  <a:lnTo>
                    <a:pt x="455" y="583"/>
                  </a:lnTo>
                  <a:lnTo>
                    <a:pt x="457" y="579"/>
                  </a:lnTo>
                  <a:lnTo>
                    <a:pt x="460" y="574"/>
                  </a:lnTo>
                  <a:lnTo>
                    <a:pt x="462" y="567"/>
                  </a:lnTo>
                  <a:lnTo>
                    <a:pt x="463" y="559"/>
                  </a:lnTo>
                  <a:lnTo>
                    <a:pt x="465" y="538"/>
                  </a:lnTo>
                  <a:lnTo>
                    <a:pt x="466" y="513"/>
                  </a:lnTo>
                  <a:lnTo>
                    <a:pt x="466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1"/>
                  </a:lnTo>
                  <a:lnTo>
                    <a:pt x="203" y="595"/>
                  </a:lnTo>
                  <a:lnTo>
                    <a:pt x="213" y="600"/>
                  </a:lnTo>
                  <a:lnTo>
                    <a:pt x="223" y="603"/>
                  </a:lnTo>
                  <a:lnTo>
                    <a:pt x="233" y="605"/>
                  </a:lnTo>
                  <a:lnTo>
                    <a:pt x="244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1" y="606"/>
                  </a:lnTo>
                  <a:lnTo>
                    <a:pt x="40" y="604"/>
                  </a:lnTo>
                  <a:lnTo>
                    <a:pt x="48" y="603"/>
                  </a:lnTo>
                  <a:lnTo>
                    <a:pt x="55" y="600"/>
                  </a:lnTo>
                  <a:lnTo>
                    <a:pt x="62" y="597"/>
                  </a:lnTo>
                  <a:lnTo>
                    <a:pt x="68" y="593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6" y="559"/>
                  </a:lnTo>
                  <a:lnTo>
                    <a:pt x="88" y="538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9"/>
                  </a:lnTo>
                  <a:lnTo>
                    <a:pt x="87" y="71"/>
                  </a:lnTo>
                  <a:lnTo>
                    <a:pt x="85" y="57"/>
                  </a:lnTo>
                  <a:lnTo>
                    <a:pt x="83" y="48"/>
                  </a:lnTo>
                  <a:lnTo>
                    <a:pt x="80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1"/>
                  </a:lnTo>
                  <a:lnTo>
                    <a:pt x="177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55"/>
            <p:cNvSpPr>
              <a:spLocks noEditPoints="1"/>
            </p:cNvSpPr>
            <p:nvPr/>
          </p:nvSpPr>
          <p:spPr bwMode="auto">
            <a:xfrm>
              <a:off x="2294" y="1577"/>
              <a:ext cx="121" cy="130"/>
            </a:xfrm>
            <a:custGeom>
              <a:avLst/>
              <a:gdLst>
                <a:gd name="T0" fmla="*/ 369 w 609"/>
                <a:gd name="T1" fmla="*/ 6 h 651"/>
                <a:gd name="T2" fmla="*/ 436 w 609"/>
                <a:gd name="T3" fmla="*/ 29 h 651"/>
                <a:gd name="T4" fmla="*/ 497 w 609"/>
                <a:gd name="T5" fmla="*/ 70 h 651"/>
                <a:gd name="T6" fmla="*/ 551 w 609"/>
                <a:gd name="T7" fmla="*/ 129 h 651"/>
                <a:gd name="T8" fmla="*/ 587 w 609"/>
                <a:gd name="T9" fmla="*/ 196 h 651"/>
                <a:gd name="T10" fmla="*/ 606 w 609"/>
                <a:gd name="T11" fmla="*/ 272 h 651"/>
                <a:gd name="T12" fmla="*/ 608 w 609"/>
                <a:gd name="T13" fmla="*/ 357 h 651"/>
                <a:gd name="T14" fmla="*/ 592 w 609"/>
                <a:gd name="T15" fmla="*/ 437 h 651"/>
                <a:gd name="T16" fmla="*/ 559 w 609"/>
                <a:gd name="T17" fmla="*/ 508 h 651"/>
                <a:gd name="T18" fmla="*/ 508 w 609"/>
                <a:gd name="T19" fmla="*/ 569 h 651"/>
                <a:gd name="T20" fmla="*/ 447 w 609"/>
                <a:gd name="T21" fmla="*/ 615 h 651"/>
                <a:gd name="T22" fmla="*/ 379 w 609"/>
                <a:gd name="T23" fmla="*/ 642 h 651"/>
                <a:gd name="T24" fmla="*/ 302 w 609"/>
                <a:gd name="T25" fmla="*/ 651 h 651"/>
                <a:gd name="T26" fmla="*/ 227 w 609"/>
                <a:gd name="T27" fmla="*/ 642 h 651"/>
                <a:gd name="T28" fmla="*/ 158 w 609"/>
                <a:gd name="T29" fmla="*/ 615 h 651"/>
                <a:gd name="T30" fmla="*/ 98 w 609"/>
                <a:gd name="T31" fmla="*/ 571 h 651"/>
                <a:gd name="T32" fmla="*/ 49 w 609"/>
                <a:gd name="T33" fmla="*/ 511 h 651"/>
                <a:gd name="T34" fmla="*/ 16 w 609"/>
                <a:gd name="T35" fmla="*/ 440 h 651"/>
                <a:gd name="T36" fmla="*/ 1 w 609"/>
                <a:gd name="T37" fmla="*/ 359 h 651"/>
                <a:gd name="T38" fmla="*/ 3 w 609"/>
                <a:gd name="T39" fmla="*/ 269 h 651"/>
                <a:gd name="T40" fmla="*/ 25 w 609"/>
                <a:gd name="T41" fmla="*/ 189 h 651"/>
                <a:gd name="T42" fmla="*/ 66 w 609"/>
                <a:gd name="T43" fmla="*/ 118 h 651"/>
                <a:gd name="T44" fmla="*/ 122 w 609"/>
                <a:gd name="T45" fmla="*/ 62 h 651"/>
                <a:gd name="T46" fmla="*/ 184 w 609"/>
                <a:gd name="T47" fmla="*/ 26 h 651"/>
                <a:gd name="T48" fmla="*/ 251 w 609"/>
                <a:gd name="T49" fmla="*/ 5 h 651"/>
                <a:gd name="T50" fmla="*/ 301 w 609"/>
                <a:gd name="T51" fmla="*/ 33 h 651"/>
                <a:gd name="T52" fmla="*/ 252 w 609"/>
                <a:gd name="T53" fmla="*/ 39 h 651"/>
                <a:gd name="T54" fmla="*/ 210 w 609"/>
                <a:gd name="T55" fmla="*/ 58 h 651"/>
                <a:gd name="T56" fmla="*/ 174 w 609"/>
                <a:gd name="T57" fmla="*/ 88 h 651"/>
                <a:gd name="T58" fmla="*/ 139 w 609"/>
                <a:gd name="T59" fmla="*/ 139 h 651"/>
                <a:gd name="T60" fmla="*/ 116 w 609"/>
                <a:gd name="T61" fmla="*/ 205 h 651"/>
                <a:gd name="T62" fmla="*/ 105 w 609"/>
                <a:gd name="T63" fmla="*/ 285 h 651"/>
                <a:gd name="T64" fmla="*/ 106 w 609"/>
                <a:gd name="T65" fmla="*/ 376 h 651"/>
                <a:gd name="T66" fmla="*/ 120 w 609"/>
                <a:gd name="T67" fmla="*/ 456 h 651"/>
                <a:gd name="T68" fmla="*/ 147 w 609"/>
                <a:gd name="T69" fmla="*/ 523 h 651"/>
                <a:gd name="T70" fmla="*/ 183 w 609"/>
                <a:gd name="T71" fmla="*/ 571 h 651"/>
                <a:gd name="T72" fmla="*/ 220 w 609"/>
                <a:gd name="T73" fmla="*/ 599 h 651"/>
                <a:gd name="T74" fmla="*/ 263 w 609"/>
                <a:gd name="T75" fmla="*/ 615 h 651"/>
                <a:gd name="T76" fmla="*/ 312 w 609"/>
                <a:gd name="T77" fmla="*/ 618 h 651"/>
                <a:gd name="T78" fmla="*/ 364 w 609"/>
                <a:gd name="T79" fmla="*/ 609 h 651"/>
                <a:gd name="T80" fmla="*/ 408 w 609"/>
                <a:gd name="T81" fmla="*/ 586 h 651"/>
                <a:gd name="T82" fmla="*/ 447 w 609"/>
                <a:gd name="T83" fmla="*/ 550 h 651"/>
                <a:gd name="T84" fmla="*/ 477 w 609"/>
                <a:gd name="T85" fmla="*/ 500 h 651"/>
                <a:gd name="T86" fmla="*/ 496 w 609"/>
                <a:gd name="T87" fmla="*/ 434 h 651"/>
                <a:gd name="T88" fmla="*/ 503 w 609"/>
                <a:gd name="T89" fmla="*/ 315 h 651"/>
                <a:gd name="T90" fmla="*/ 495 w 609"/>
                <a:gd name="T91" fmla="*/ 226 h 651"/>
                <a:gd name="T92" fmla="*/ 474 w 609"/>
                <a:gd name="T93" fmla="*/ 153 h 651"/>
                <a:gd name="T94" fmla="*/ 441 w 609"/>
                <a:gd name="T95" fmla="*/ 96 h 651"/>
                <a:gd name="T96" fmla="*/ 406 w 609"/>
                <a:gd name="T97" fmla="*/ 63 h 651"/>
                <a:gd name="T98" fmla="*/ 363 w 609"/>
                <a:gd name="T99" fmla="*/ 42 h 651"/>
                <a:gd name="T100" fmla="*/ 312 w 609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1">
                  <a:moveTo>
                    <a:pt x="310" y="0"/>
                  </a:moveTo>
                  <a:lnTo>
                    <a:pt x="325" y="1"/>
                  </a:lnTo>
                  <a:lnTo>
                    <a:pt x="339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1" y="43"/>
                  </a:lnTo>
                  <a:lnTo>
                    <a:pt x="474" y="52"/>
                  </a:lnTo>
                  <a:lnTo>
                    <a:pt x="486" y="61"/>
                  </a:lnTo>
                  <a:lnTo>
                    <a:pt x="497" y="70"/>
                  </a:lnTo>
                  <a:lnTo>
                    <a:pt x="509" y="81"/>
                  </a:lnTo>
                  <a:lnTo>
                    <a:pt x="520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0"/>
                  </a:lnTo>
                  <a:lnTo>
                    <a:pt x="604" y="256"/>
                  </a:lnTo>
                  <a:lnTo>
                    <a:pt x="606" y="272"/>
                  </a:lnTo>
                  <a:lnTo>
                    <a:pt x="608" y="288"/>
                  </a:lnTo>
                  <a:lnTo>
                    <a:pt x="609" y="304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7"/>
                  </a:lnTo>
                  <a:lnTo>
                    <a:pt x="587" y="452"/>
                  </a:lnTo>
                  <a:lnTo>
                    <a:pt x="581" y="466"/>
                  </a:lnTo>
                  <a:lnTo>
                    <a:pt x="574" y="480"/>
                  </a:lnTo>
                  <a:lnTo>
                    <a:pt x="567" y="494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19" y="558"/>
                  </a:lnTo>
                  <a:lnTo>
                    <a:pt x="508" y="569"/>
                  </a:lnTo>
                  <a:lnTo>
                    <a:pt x="496" y="580"/>
                  </a:lnTo>
                  <a:lnTo>
                    <a:pt x="484" y="589"/>
                  </a:lnTo>
                  <a:lnTo>
                    <a:pt x="472" y="598"/>
                  </a:lnTo>
                  <a:lnTo>
                    <a:pt x="460" y="607"/>
                  </a:lnTo>
                  <a:lnTo>
                    <a:pt x="447" y="615"/>
                  </a:lnTo>
                  <a:lnTo>
                    <a:pt x="434" y="621"/>
                  </a:lnTo>
                  <a:lnTo>
                    <a:pt x="421" y="628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4" y="645"/>
                  </a:lnTo>
                  <a:lnTo>
                    <a:pt x="350" y="648"/>
                  </a:lnTo>
                  <a:lnTo>
                    <a:pt x="333" y="649"/>
                  </a:lnTo>
                  <a:lnTo>
                    <a:pt x="318" y="651"/>
                  </a:lnTo>
                  <a:lnTo>
                    <a:pt x="302" y="651"/>
                  </a:lnTo>
                  <a:lnTo>
                    <a:pt x="287" y="651"/>
                  </a:lnTo>
                  <a:lnTo>
                    <a:pt x="271" y="650"/>
                  </a:lnTo>
                  <a:lnTo>
                    <a:pt x="256" y="648"/>
                  </a:lnTo>
                  <a:lnTo>
                    <a:pt x="241" y="645"/>
                  </a:lnTo>
                  <a:lnTo>
                    <a:pt x="227" y="642"/>
                  </a:lnTo>
                  <a:lnTo>
                    <a:pt x="212" y="638"/>
                  </a:lnTo>
                  <a:lnTo>
                    <a:pt x="198" y="634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8" y="615"/>
                  </a:lnTo>
                  <a:lnTo>
                    <a:pt x="145" y="608"/>
                  </a:lnTo>
                  <a:lnTo>
                    <a:pt x="133" y="600"/>
                  </a:lnTo>
                  <a:lnTo>
                    <a:pt x="121" y="591"/>
                  </a:lnTo>
                  <a:lnTo>
                    <a:pt x="109" y="581"/>
                  </a:lnTo>
                  <a:lnTo>
                    <a:pt x="98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1" y="455"/>
                  </a:lnTo>
                  <a:lnTo>
                    <a:pt x="16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3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2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9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60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8"/>
                  </a:lnTo>
                  <a:lnTo>
                    <a:pt x="76" y="105"/>
                  </a:lnTo>
                  <a:lnTo>
                    <a:pt x="88" y="93"/>
                  </a:lnTo>
                  <a:lnTo>
                    <a:pt x="100" y="81"/>
                  </a:lnTo>
                  <a:lnTo>
                    <a:pt x="111" y="71"/>
                  </a:lnTo>
                  <a:lnTo>
                    <a:pt x="122" y="62"/>
                  </a:lnTo>
                  <a:lnTo>
                    <a:pt x="134" y="54"/>
                  </a:lnTo>
                  <a:lnTo>
                    <a:pt x="146" y="46"/>
                  </a:lnTo>
                  <a:lnTo>
                    <a:pt x="158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2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0" y="2"/>
                  </a:lnTo>
                  <a:lnTo>
                    <a:pt x="295" y="1"/>
                  </a:lnTo>
                  <a:lnTo>
                    <a:pt x="310" y="0"/>
                  </a:lnTo>
                  <a:close/>
                  <a:moveTo>
                    <a:pt x="301" y="33"/>
                  </a:moveTo>
                  <a:lnTo>
                    <a:pt x="291" y="34"/>
                  </a:lnTo>
                  <a:lnTo>
                    <a:pt x="281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49"/>
                  </a:lnTo>
                  <a:lnTo>
                    <a:pt x="218" y="53"/>
                  </a:lnTo>
                  <a:lnTo>
                    <a:pt x="210" y="58"/>
                  </a:lnTo>
                  <a:lnTo>
                    <a:pt x="202" y="63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59" y="105"/>
                  </a:lnTo>
                  <a:lnTo>
                    <a:pt x="152" y="115"/>
                  </a:lnTo>
                  <a:lnTo>
                    <a:pt x="145" y="127"/>
                  </a:lnTo>
                  <a:lnTo>
                    <a:pt x="139" y="139"/>
                  </a:lnTo>
                  <a:lnTo>
                    <a:pt x="134" y="151"/>
                  </a:lnTo>
                  <a:lnTo>
                    <a:pt x="129" y="164"/>
                  </a:lnTo>
                  <a:lnTo>
                    <a:pt x="124" y="177"/>
                  </a:lnTo>
                  <a:lnTo>
                    <a:pt x="120" y="191"/>
                  </a:lnTo>
                  <a:lnTo>
                    <a:pt x="116" y="205"/>
                  </a:lnTo>
                  <a:lnTo>
                    <a:pt x="113" y="220"/>
                  </a:lnTo>
                  <a:lnTo>
                    <a:pt x="110" y="235"/>
                  </a:lnTo>
                  <a:lnTo>
                    <a:pt x="108" y="251"/>
                  </a:lnTo>
                  <a:lnTo>
                    <a:pt x="106" y="268"/>
                  </a:lnTo>
                  <a:lnTo>
                    <a:pt x="105" y="285"/>
                  </a:lnTo>
                  <a:lnTo>
                    <a:pt x="104" y="303"/>
                  </a:lnTo>
                  <a:lnTo>
                    <a:pt x="104" y="322"/>
                  </a:lnTo>
                  <a:lnTo>
                    <a:pt x="104" y="341"/>
                  </a:lnTo>
                  <a:lnTo>
                    <a:pt x="105" y="359"/>
                  </a:lnTo>
                  <a:lnTo>
                    <a:pt x="106" y="376"/>
                  </a:lnTo>
                  <a:lnTo>
                    <a:pt x="108" y="393"/>
                  </a:lnTo>
                  <a:lnTo>
                    <a:pt x="111" y="410"/>
                  </a:lnTo>
                  <a:lnTo>
                    <a:pt x="113" y="426"/>
                  </a:lnTo>
                  <a:lnTo>
                    <a:pt x="117" y="441"/>
                  </a:lnTo>
                  <a:lnTo>
                    <a:pt x="120" y="456"/>
                  </a:lnTo>
                  <a:lnTo>
                    <a:pt x="125" y="470"/>
                  </a:lnTo>
                  <a:lnTo>
                    <a:pt x="130" y="484"/>
                  </a:lnTo>
                  <a:lnTo>
                    <a:pt x="135" y="498"/>
                  </a:lnTo>
                  <a:lnTo>
                    <a:pt x="141" y="511"/>
                  </a:lnTo>
                  <a:lnTo>
                    <a:pt x="147" y="523"/>
                  </a:lnTo>
                  <a:lnTo>
                    <a:pt x="154" y="535"/>
                  </a:lnTo>
                  <a:lnTo>
                    <a:pt x="161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4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7"/>
                  </a:lnTo>
                  <a:lnTo>
                    <a:pt x="245" y="610"/>
                  </a:lnTo>
                  <a:lnTo>
                    <a:pt x="254" y="612"/>
                  </a:lnTo>
                  <a:lnTo>
                    <a:pt x="263" y="615"/>
                  </a:lnTo>
                  <a:lnTo>
                    <a:pt x="272" y="616"/>
                  </a:lnTo>
                  <a:lnTo>
                    <a:pt x="282" y="618"/>
                  </a:lnTo>
                  <a:lnTo>
                    <a:pt x="292" y="618"/>
                  </a:lnTo>
                  <a:lnTo>
                    <a:pt x="302" y="618"/>
                  </a:lnTo>
                  <a:lnTo>
                    <a:pt x="312" y="618"/>
                  </a:lnTo>
                  <a:lnTo>
                    <a:pt x="323" y="617"/>
                  </a:lnTo>
                  <a:lnTo>
                    <a:pt x="333" y="616"/>
                  </a:lnTo>
                  <a:lnTo>
                    <a:pt x="343" y="614"/>
                  </a:lnTo>
                  <a:lnTo>
                    <a:pt x="354" y="612"/>
                  </a:lnTo>
                  <a:lnTo>
                    <a:pt x="364" y="609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2"/>
                  </a:lnTo>
                  <a:lnTo>
                    <a:pt x="460" y="532"/>
                  </a:lnTo>
                  <a:lnTo>
                    <a:pt x="466" y="522"/>
                  </a:lnTo>
                  <a:lnTo>
                    <a:pt x="472" y="511"/>
                  </a:lnTo>
                  <a:lnTo>
                    <a:pt x="477" y="500"/>
                  </a:lnTo>
                  <a:lnTo>
                    <a:pt x="481" y="487"/>
                  </a:lnTo>
                  <a:lnTo>
                    <a:pt x="486" y="475"/>
                  </a:lnTo>
                  <a:lnTo>
                    <a:pt x="489" y="462"/>
                  </a:lnTo>
                  <a:lnTo>
                    <a:pt x="493" y="448"/>
                  </a:lnTo>
                  <a:lnTo>
                    <a:pt x="496" y="434"/>
                  </a:lnTo>
                  <a:lnTo>
                    <a:pt x="498" y="419"/>
                  </a:lnTo>
                  <a:lnTo>
                    <a:pt x="500" y="403"/>
                  </a:lnTo>
                  <a:lnTo>
                    <a:pt x="503" y="370"/>
                  </a:lnTo>
                  <a:lnTo>
                    <a:pt x="504" y="335"/>
                  </a:lnTo>
                  <a:lnTo>
                    <a:pt x="503" y="315"/>
                  </a:lnTo>
                  <a:lnTo>
                    <a:pt x="503" y="295"/>
                  </a:lnTo>
                  <a:lnTo>
                    <a:pt x="501" y="277"/>
                  </a:lnTo>
                  <a:lnTo>
                    <a:pt x="500" y="259"/>
                  </a:lnTo>
                  <a:lnTo>
                    <a:pt x="497" y="242"/>
                  </a:lnTo>
                  <a:lnTo>
                    <a:pt x="495" y="226"/>
                  </a:lnTo>
                  <a:lnTo>
                    <a:pt x="492" y="210"/>
                  </a:lnTo>
                  <a:lnTo>
                    <a:pt x="488" y="195"/>
                  </a:lnTo>
                  <a:lnTo>
                    <a:pt x="484" y="180"/>
                  </a:lnTo>
                  <a:lnTo>
                    <a:pt x="479" y="167"/>
                  </a:lnTo>
                  <a:lnTo>
                    <a:pt x="474" y="153"/>
                  </a:lnTo>
                  <a:lnTo>
                    <a:pt x="468" y="141"/>
                  </a:lnTo>
                  <a:lnTo>
                    <a:pt x="462" y="129"/>
                  </a:lnTo>
                  <a:lnTo>
                    <a:pt x="456" y="116"/>
                  </a:lnTo>
                  <a:lnTo>
                    <a:pt x="449" y="106"/>
                  </a:lnTo>
                  <a:lnTo>
                    <a:pt x="441" y="96"/>
                  </a:lnTo>
                  <a:lnTo>
                    <a:pt x="434" y="88"/>
                  </a:lnTo>
                  <a:lnTo>
                    <a:pt x="428" y="81"/>
                  </a:lnTo>
                  <a:lnTo>
                    <a:pt x="421" y="75"/>
                  </a:lnTo>
                  <a:lnTo>
                    <a:pt x="413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1" y="49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40"/>
                  </a:lnTo>
                  <a:lnTo>
                    <a:pt x="343" y="37"/>
                  </a:lnTo>
                  <a:lnTo>
                    <a:pt x="333" y="36"/>
                  </a:lnTo>
                  <a:lnTo>
                    <a:pt x="323" y="34"/>
                  </a:lnTo>
                  <a:lnTo>
                    <a:pt x="312" y="34"/>
                  </a:lnTo>
                  <a:lnTo>
                    <a:pt x="30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56"/>
            <p:cNvSpPr>
              <a:spLocks noEditPoints="1"/>
            </p:cNvSpPr>
            <p:nvPr/>
          </p:nvSpPr>
          <p:spPr bwMode="auto">
            <a:xfrm>
              <a:off x="2408" y="1580"/>
              <a:ext cx="123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7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30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6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2 w 619"/>
                <a:gd name="T53" fmla="*/ 88 h 623"/>
                <a:gd name="T54" fmla="*/ 138 w 619"/>
                <a:gd name="T55" fmla="*/ 123 h 623"/>
                <a:gd name="T56" fmla="*/ 134 w 619"/>
                <a:gd name="T57" fmla="*/ 161 h 623"/>
                <a:gd name="T58" fmla="*/ 139 w 619"/>
                <a:gd name="T59" fmla="*/ 201 h 623"/>
                <a:gd name="T60" fmla="*/ 155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8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2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6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4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7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8" y="1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6" y="68"/>
                  </a:lnTo>
                  <a:lnTo>
                    <a:pt x="159" y="78"/>
                  </a:lnTo>
                  <a:lnTo>
                    <a:pt x="152" y="88"/>
                  </a:lnTo>
                  <a:lnTo>
                    <a:pt x="147" y="99"/>
                  </a:lnTo>
                  <a:lnTo>
                    <a:pt x="142" y="111"/>
                  </a:lnTo>
                  <a:lnTo>
                    <a:pt x="138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4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6"/>
                  </a:lnTo>
                  <a:lnTo>
                    <a:pt x="155" y="238"/>
                  </a:lnTo>
                  <a:lnTo>
                    <a:pt x="162" y="249"/>
                  </a:lnTo>
                  <a:lnTo>
                    <a:pt x="171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8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8" y="293"/>
                  </a:lnTo>
                  <a:lnTo>
                    <a:pt x="322" y="288"/>
                  </a:lnTo>
                  <a:lnTo>
                    <a:pt x="307" y="281"/>
                  </a:lnTo>
                  <a:lnTo>
                    <a:pt x="293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2" y="55"/>
                  </a:lnTo>
                  <a:lnTo>
                    <a:pt x="303" y="49"/>
                  </a:lnTo>
                  <a:lnTo>
                    <a:pt x="316" y="44"/>
                  </a:lnTo>
                  <a:lnTo>
                    <a:pt x="328" y="40"/>
                  </a:lnTo>
                  <a:lnTo>
                    <a:pt x="342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2538" y="1580"/>
              <a:ext cx="95" cy="125"/>
            </a:xfrm>
            <a:custGeom>
              <a:avLst/>
              <a:gdLst>
                <a:gd name="T0" fmla="*/ 178 w 474"/>
                <a:gd name="T1" fmla="*/ 540 h 623"/>
                <a:gd name="T2" fmla="*/ 184 w 474"/>
                <a:gd name="T3" fmla="*/ 576 h 623"/>
                <a:gd name="T4" fmla="*/ 194 w 474"/>
                <a:gd name="T5" fmla="*/ 590 h 623"/>
                <a:gd name="T6" fmla="*/ 212 w 474"/>
                <a:gd name="T7" fmla="*/ 601 h 623"/>
                <a:gd name="T8" fmla="*/ 235 w 474"/>
                <a:gd name="T9" fmla="*/ 606 h 623"/>
                <a:gd name="T10" fmla="*/ 267 w 474"/>
                <a:gd name="T11" fmla="*/ 623 h 623"/>
                <a:gd name="T12" fmla="*/ 24 w 474"/>
                <a:gd name="T13" fmla="*/ 606 h 623"/>
                <a:gd name="T14" fmla="*/ 50 w 474"/>
                <a:gd name="T15" fmla="*/ 602 h 623"/>
                <a:gd name="T16" fmla="*/ 70 w 474"/>
                <a:gd name="T17" fmla="*/ 591 h 623"/>
                <a:gd name="T18" fmla="*/ 82 w 474"/>
                <a:gd name="T19" fmla="*/ 576 h 623"/>
                <a:gd name="T20" fmla="*/ 87 w 474"/>
                <a:gd name="T21" fmla="*/ 556 h 623"/>
                <a:gd name="T22" fmla="*/ 89 w 474"/>
                <a:gd name="T23" fmla="*/ 111 h 623"/>
                <a:gd name="T24" fmla="*/ 84 w 474"/>
                <a:gd name="T25" fmla="*/ 54 h 623"/>
                <a:gd name="T26" fmla="*/ 77 w 474"/>
                <a:gd name="T27" fmla="*/ 37 h 623"/>
                <a:gd name="T28" fmla="*/ 61 w 474"/>
                <a:gd name="T29" fmla="*/ 25 h 623"/>
                <a:gd name="T30" fmla="*/ 40 w 474"/>
                <a:gd name="T31" fmla="*/ 19 h 623"/>
                <a:gd name="T32" fmla="*/ 0 w 474"/>
                <a:gd name="T33" fmla="*/ 17 h 623"/>
                <a:gd name="T34" fmla="*/ 249 w 474"/>
                <a:gd name="T35" fmla="*/ 1 h 623"/>
                <a:gd name="T36" fmla="*/ 303 w 474"/>
                <a:gd name="T37" fmla="*/ 5 h 623"/>
                <a:gd name="T38" fmla="*/ 347 w 474"/>
                <a:gd name="T39" fmla="*/ 13 h 623"/>
                <a:gd name="T40" fmla="*/ 384 w 474"/>
                <a:gd name="T41" fmla="*/ 27 h 623"/>
                <a:gd name="T42" fmla="*/ 415 w 474"/>
                <a:gd name="T43" fmla="*/ 48 h 623"/>
                <a:gd name="T44" fmla="*/ 441 w 474"/>
                <a:gd name="T45" fmla="*/ 75 h 623"/>
                <a:gd name="T46" fmla="*/ 462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2 w 474"/>
                <a:gd name="T53" fmla="*/ 241 h 623"/>
                <a:gd name="T54" fmla="*/ 436 w 474"/>
                <a:gd name="T55" fmla="*/ 284 h 623"/>
                <a:gd name="T56" fmla="*/ 397 w 474"/>
                <a:gd name="T57" fmla="*/ 318 h 623"/>
                <a:gd name="T58" fmla="*/ 345 w 474"/>
                <a:gd name="T59" fmla="*/ 338 h 623"/>
                <a:gd name="T60" fmla="*/ 282 w 474"/>
                <a:gd name="T61" fmla="*/ 345 h 623"/>
                <a:gd name="T62" fmla="*/ 246 w 474"/>
                <a:gd name="T63" fmla="*/ 343 h 623"/>
                <a:gd name="T64" fmla="*/ 207 w 474"/>
                <a:gd name="T65" fmla="*/ 337 h 623"/>
                <a:gd name="T66" fmla="*/ 177 w 474"/>
                <a:gd name="T67" fmla="*/ 306 h 623"/>
                <a:gd name="T68" fmla="*/ 211 w 474"/>
                <a:gd name="T69" fmla="*/ 311 h 623"/>
                <a:gd name="T70" fmla="*/ 238 w 474"/>
                <a:gd name="T71" fmla="*/ 314 h 623"/>
                <a:gd name="T72" fmla="*/ 264 w 474"/>
                <a:gd name="T73" fmla="*/ 314 h 623"/>
                <a:gd name="T74" fmla="*/ 297 w 474"/>
                <a:gd name="T75" fmla="*/ 306 h 623"/>
                <a:gd name="T76" fmla="*/ 326 w 474"/>
                <a:gd name="T77" fmla="*/ 286 h 623"/>
                <a:gd name="T78" fmla="*/ 350 w 474"/>
                <a:gd name="T79" fmla="*/ 257 h 623"/>
                <a:gd name="T80" fmla="*/ 364 w 474"/>
                <a:gd name="T81" fmla="*/ 223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5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5 w 474"/>
                <a:gd name="T97" fmla="*/ 40 h 623"/>
                <a:gd name="T98" fmla="*/ 238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200" y="595"/>
                  </a:lnTo>
                  <a:lnTo>
                    <a:pt x="206" y="598"/>
                  </a:lnTo>
                  <a:lnTo>
                    <a:pt x="212" y="601"/>
                  </a:lnTo>
                  <a:lnTo>
                    <a:pt x="219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3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4" y="606"/>
                  </a:lnTo>
                  <a:lnTo>
                    <a:pt x="33" y="605"/>
                  </a:lnTo>
                  <a:lnTo>
                    <a:pt x="42" y="604"/>
                  </a:lnTo>
                  <a:lnTo>
                    <a:pt x="50" y="602"/>
                  </a:lnTo>
                  <a:lnTo>
                    <a:pt x="58" y="599"/>
                  </a:lnTo>
                  <a:lnTo>
                    <a:pt x="64" y="596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80" y="580"/>
                  </a:lnTo>
                  <a:lnTo>
                    <a:pt x="82" y="576"/>
                  </a:lnTo>
                  <a:lnTo>
                    <a:pt x="84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2" y="33"/>
                  </a:lnTo>
                  <a:lnTo>
                    <a:pt x="67" y="29"/>
                  </a:lnTo>
                  <a:lnTo>
                    <a:pt x="61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0" y="19"/>
                  </a:lnTo>
                  <a:lnTo>
                    <a:pt x="32" y="18"/>
                  </a:lnTo>
                  <a:lnTo>
                    <a:pt x="2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8" y="1"/>
                  </a:lnTo>
                  <a:lnTo>
                    <a:pt x="286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4" y="27"/>
                  </a:lnTo>
                  <a:lnTo>
                    <a:pt x="394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4" y="56"/>
                  </a:lnTo>
                  <a:lnTo>
                    <a:pt x="433" y="65"/>
                  </a:lnTo>
                  <a:lnTo>
                    <a:pt x="441" y="75"/>
                  </a:lnTo>
                  <a:lnTo>
                    <a:pt x="449" y="86"/>
                  </a:lnTo>
                  <a:lnTo>
                    <a:pt x="456" y="97"/>
                  </a:lnTo>
                  <a:lnTo>
                    <a:pt x="462" y="108"/>
                  </a:lnTo>
                  <a:lnTo>
                    <a:pt x="466" y="121"/>
                  </a:lnTo>
                  <a:lnTo>
                    <a:pt x="470" y="133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3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7" y="225"/>
                  </a:lnTo>
                  <a:lnTo>
                    <a:pt x="462" y="241"/>
                  </a:lnTo>
                  <a:lnTo>
                    <a:pt x="455" y="256"/>
                  </a:lnTo>
                  <a:lnTo>
                    <a:pt x="446" y="270"/>
                  </a:lnTo>
                  <a:lnTo>
                    <a:pt x="436" y="284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5" y="342"/>
                  </a:lnTo>
                  <a:lnTo>
                    <a:pt x="304" y="344"/>
                  </a:lnTo>
                  <a:lnTo>
                    <a:pt x="282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6" y="343"/>
                  </a:lnTo>
                  <a:lnTo>
                    <a:pt x="234" y="341"/>
                  </a:lnTo>
                  <a:lnTo>
                    <a:pt x="220" y="339"/>
                  </a:lnTo>
                  <a:lnTo>
                    <a:pt x="207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1" y="310"/>
                  </a:lnTo>
                  <a:lnTo>
                    <a:pt x="211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8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4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7" y="306"/>
                  </a:lnTo>
                  <a:lnTo>
                    <a:pt x="307" y="300"/>
                  </a:lnTo>
                  <a:lnTo>
                    <a:pt x="317" y="293"/>
                  </a:lnTo>
                  <a:lnTo>
                    <a:pt x="326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2" y="44"/>
                  </a:lnTo>
                  <a:lnTo>
                    <a:pt x="274" y="42"/>
                  </a:lnTo>
                  <a:lnTo>
                    <a:pt x="265" y="40"/>
                  </a:lnTo>
                  <a:lnTo>
                    <a:pt x="256" y="38"/>
                  </a:lnTo>
                  <a:lnTo>
                    <a:pt x="247" y="38"/>
                  </a:lnTo>
                  <a:lnTo>
                    <a:pt x="238" y="37"/>
                  </a:lnTo>
                  <a:lnTo>
                    <a:pt x="225" y="38"/>
                  </a:lnTo>
                  <a:lnTo>
                    <a:pt x="211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2648" y="1577"/>
              <a:ext cx="113" cy="130"/>
            </a:xfrm>
            <a:custGeom>
              <a:avLst/>
              <a:gdLst>
                <a:gd name="T0" fmla="*/ 532 w 561"/>
                <a:gd name="T1" fmla="*/ 212 h 651"/>
                <a:gd name="T2" fmla="*/ 507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7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5 w 561"/>
                <a:gd name="T27" fmla="*/ 312 h 651"/>
                <a:gd name="T28" fmla="*/ 106 w 561"/>
                <a:gd name="T29" fmla="*/ 377 h 651"/>
                <a:gd name="T30" fmla="*/ 115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7 w 561"/>
                <a:gd name="T39" fmla="*/ 586 h 651"/>
                <a:gd name="T40" fmla="*/ 272 w 561"/>
                <a:gd name="T41" fmla="*/ 602 h 651"/>
                <a:gd name="T42" fmla="*/ 320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3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4 w 561"/>
                <a:gd name="T63" fmla="*/ 641 h 651"/>
                <a:gd name="T64" fmla="*/ 324 w 561"/>
                <a:gd name="T65" fmla="*/ 650 h 651"/>
                <a:gd name="T66" fmla="*/ 265 w 561"/>
                <a:gd name="T67" fmla="*/ 649 h 651"/>
                <a:gd name="T68" fmla="*/ 213 w 561"/>
                <a:gd name="T69" fmla="*/ 640 h 651"/>
                <a:gd name="T70" fmla="*/ 165 w 561"/>
                <a:gd name="T71" fmla="*/ 622 h 651"/>
                <a:gd name="T72" fmla="*/ 123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6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3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4 w 561"/>
                <a:gd name="T91" fmla="*/ 204 h 651"/>
                <a:gd name="T92" fmla="*/ 53 w 561"/>
                <a:gd name="T93" fmla="*/ 145 h 651"/>
                <a:gd name="T94" fmla="*/ 91 w 561"/>
                <a:gd name="T95" fmla="*/ 94 h 651"/>
                <a:gd name="T96" fmla="*/ 139 w 561"/>
                <a:gd name="T97" fmla="*/ 54 h 651"/>
                <a:gd name="T98" fmla="*/ 195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8 w 561"/>
                <a:gd name="T105" fmla="*/ 5 h 651"/>
                <a:gd name="T106" fmla="*/ 417 w 561"/>
                <a:gd name="T107" fmla="*/ 19 h 651"/>
                <a:gd name="T108" fmla="*/ 459 w 561"/>
                <a:gd name="T109" fmla="*/ 37 h 651"/>
                <a:gd name="T110" fmla="*/ 478 w 561"/>
                <a:gd name="T111" fmla="*/ 43 h 651"/>
                <a:gd name="T112" fmla="*/ 494 w 561"/>
                <a:gd name="T113" fmla="*/ 38 h 651"/>
                <a:gd name="T114" fmla="*/ 509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8"/>
                  </a:lnTo>
                  <a:lnTo>
                    <a:pt x="497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1" y="75"/>
                  </a:lnTo>
                  <a:lnTo>
                    <a:pt x="438" y="65"/>
                  </a:lnTo>
                  <a:lnTo>
                    <a:pt x="423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5" y="41"/>
                  </a:lnTo>
                  <a:lnTo>
                    <a:pt x="251" y="45"/>
                  </a:lnTo>
                  <a:lnTo>
                    <a:pt x="238" y="51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9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2"/>
                  </a:lnTo>
                  <a:lnTo>
                    <a:pt x="105" y="337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1" y="569"/>
                  </a:lnTo>
                  <a:lnTo>
                    <a:pt x="214" y="578"/>
                  </a:lnTo>
                  <a:lnTo>
                    <a:pt x="227" y="586"/>
                  </a:lnTo>
                  <a:lnTo>
                    <a:pt x="242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7" y="606"/>
                  </a:lnTo>
                  <a:lnTo>
                    <a:pt x="303" y="609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5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6" y="578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2" y="501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4" y="641"/>
                  </a:lnTo>
                  <a:lnTo>
                    <a:pt x="365" y="646"/>
                  </a:lnTo>
                  <a:lnTo>
                    <a:pt x="344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8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6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3" y="431"/>
                  </a:lnTo>
                  <a:lnTo>
                    <a:pt x="9" y="418"/>
                  </a:lnTo>
                  <a:lnTo>
                    <a:pt x="7" y="405"/>
                  </a:lnTo>
                  <a:lnTo>
                    <a:pt x="4" y="391"/>
                  </a:lnTo>
                  <a:lnTo>
                    <a:pt x="3" y="378"/>
                  </a:lnTo>
                  <a:lnTo>
                    <a:pt x="0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0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1" y="246"/>
                  </a:lnTo>
                  <a:lnTo>
                    <a:pt x="17" y="225"/>
                  </a:lnTo>
                  <a:lnTo>
                    <a:pt x="24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1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5" y="24"/>
                  </a:lnTo>
                  <a:lnTo>
                    <a:pt x="214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4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8" y="5"/>
                  </a:lnTo>
                  <a:lnTo>
                    <a:pt x="384" y="8"/>
                  </a:lnTo>
                  <a:lnTo>
                    <a:pt x="401" y="13"/>
                  </a:lnTo>
                  <a:lnTo>
                    <a:pt x="417" y="19"/>
                  </a:lnTo>
                  <a:lnTo>
                    <a:pt x="434" y="25"/>
                  </a:lnTo>
                  <a:lnTo>
                    <a:pt x="450" y="33"/>
                  </a:lnTo>
                  <a:lnTo>
                    <a:pt x="459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3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8"/>
                  </a:lnTo>
                  <a:lnTo>
                    <a:pt x="509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2770" y="1579"/>
              <a:ext cx="122" cy="126"/>
            </a:xfrm>
            <a:custGeom>
              <a:avLst/>
              <a:gdLst>
                <a:gd name="T0" fmla="*/ 439 w 607"/>
                <a:gd name="T1" fmla="*/ 618 h 630"/>
                <a:gd name="T2" fmla="*/ 391 w 607"/>
                <a:gd name="T3" fmla="*/ 549 h 630"/>
                <a:gd name="T4" fmla="*/ 299 w 607"/>
                <a:gd name="T5" fmla="*/ 421 h 630"/>
                <a:gd name="T6" fmla="*/ 240 w 607"/>
                <a:gd name="T7" fmla="*/ 349 h 630"/>
                <a:gd name="T8" fmla="*/ 218 w 607"/>
                <a:gd name="T9" fmla="*/ 336 h 630"/>
                <a:gd name="T10" fmla="*/ 179 w 607"/>
                <a:gd name="T11" fmla="*/ 517 h 630"/>
                <a:gd name="T12" fmla="*/ 183 w 607"/>
                <a:gd name="T13" fmla="*/ 567 h 630"/>
                <a:gd name="T14" fmla="*/ 194 w 607"/>
                <a:gd name="T15" fmla="*/ 594 h 630"/>
                <a:gd name="T16" fmla="*/ 221 w 607"/>
                <a:gd name="T17" fmla="*/ 607 h 630"/>
                <a:gd name="T18" fmla="*/ 268 w 607"/>
                <a:gd name="T19" fmla="*/ 613 h 630"/>
                <a:gd name="T20" fmla="*/ 14 w 607"/>
                <a:gd name="T21" fmla="*/ 612 h 630"/>
                <a:gd name="T22" fmla="*/ 56 w 607"/>
                <a:gd name="T23" fmla="*/ 605 h 630"/>
                <a:gd name="T24" fmla="*/ 78 w 607"/>
                <a:gd name="T25" fmla="*/ 590 h 630"/>
                <a:gd name="T26" fmla="*/ 88 w 607"/>
                <a:gd name="T27" fmla="*/ 557 h 630"/>
                <a:gd name="T28" fmla="*/ 90 w 607"/>
                <a:gd name="T29" fmla="*/ 121 h 630"/>
                <a:gd name="T30" fmla="*/ 86 w 607"/>
                <a:gd name="T31" fmla="*/ 70 h 630"/>
                <a:gd name="T32" fmla="*/ 74 w 607"/>
                <a:gd name="T33" fmla="*/ 43 h 630"/>
                <a:gd name="T34" fmla="*/ 48 w 607"/>
                <a:gd name="T35" fmla="*/ 30 h 630"/>
                <a:gd name="T36" fmla="*/ 0 w 607"/>
                <a:gd name="T37" fmla="*/ 24 h 630"/>
                <a:gd name="T38" fmla="*/ 254 w 607"/>
                <a:gd name="T39" fmla="*/ 25 h 630"/>
                <a:gd name="T40" fmla="*/ 212 w 607"/>
                <a:gd name="T41" fmla="*/ 32 h 630"/>
                <a:gd name="T42" fmla="*/ 191 w 607"/>
                <a:gd name="T43" fmla="*/ 47 h 630"/>
                <a:gd name="T44" fmla="*/ 181 w 607"/>
                <a:gd name="T45" fmla="*/ 81 h 630"/>
                <a:gd name="T46" fmla="*/ 179 w 607"/>
                <a:gd name="T47" fmla="*/ 294 h 630"/>
                <a:gd name="T48" fmla="*/ 248 w 607"/>
                <a:gd name="T49" fmla="*/ 287 h 630"/>
                <a:gd name="T50" fmla="*/ 292 w 607"/>
                <a:gd name="T51" fmla="*/ 259 h 630"/>
                <a:gd name="T52" fmla="*/ 330 w 607"/>
                <a:gd name="T53" fmla="*/ 212 h 630"/>
                <a:gd name="T54" fmla="*/ 366 w 607"/>
                <a:gd name="T55" fmla="*/ 128 h 630"/>
                <a:gd name="T56" fmla="*/ 399 w 607"/>
                <a:gd name="T57" fmla="*/ 52 h 630"/>
                <a:gd name="T58" fmla="*/ 416 w 607"/>
                <a:gd name="T59" fmla="*/ 32 h 630"/>
                <a:gd name="T60" fmla="*/ 456 w 607"/>
                <a:gd name="T61" fmla="*/ 9 h 630"/>
                <a:gd name="T62" fmla="*/ 491 w 607"/>
                <a:gd name="T63" fmla="*/ 1 h 630"/>
                <a:gd name="T64" fmla="*/ 541 w 607"/>
                <a:gd name="T65" fmla="*/ 3 h 630"/>
                <a:gd name="T66" fmla="*/ 563 w 607"/>
                <a:gd name="T67" fmla="*/ 12 h 630"/>
                <a:gd name="T68" fmla="*/ 577 w 607"/>
                <a:gd name="T69" fmla="*/ 28 h 630"/>
                <a:gd name="T70" fmla="*/ 581 w 607"/>
                <a:gd name="T71" fmla="*/ 49 h 630"/>
                <a:gd name="T72" fmla="*/ 567 w 607"/>
                <a:gd name="T73" fmla="*/ 79 h 630"/>
                <a:gd name="T74" fmla="*/ 535 w 607"/>
                <a:gd name="T75" fmla="*/ 92 h 630"/>
                <a:gd name="T76" fmla="*/ 492 w 607"/>
                <a:gd name="T77" fmla="*/ 78 h 630"/>
                <a:gd name="T78" fmla="*/ 454 w 607"/>
                <a:gd name="T79" fmla="*/ 64 h 630"/>
                <a:gd name="T80" fmla="*/ 429 w 607"/>
                <a:gd name="T81" fmla="*/ 80 h 630"/>
                <a:gd name="T82" fmla="*/ 396 w 607"/>
                <a:gd name="T83" fmla="*/ 159 h 630"/>
                <a:gd name="T84" fmla="*/ 360 w 607"/>
                <a:gd name="T85" fmla="*/ 234 h 630"/>
                <a:gd name="T86" fmla="*/ 332 w 607"/>
                <a:gd name="T87" fmla="*/ 271 h 630"/>
                <a:gd name="T88" fmla="*/ 301 w 607"/>
                <a:gd name="T89" fmla="*/ 298 h 630"/>
                <a:gd name="T90" fmla="*/ 295 w 607"/>
                <a:gd name="T91" fmla="*/ 311 h 630"/>
                <a:gd name="T92" fmla="*/ 333 w 607"/>
                <a:gd name="T93" fmla="*/ 340 h 630"/>
                <a:gd name="T94" fmla="*/ 399 w 607"/>
                <a:gd name="T95" fmla="*/ 422 h 630"/>
                <a:gd name="T96" fmla="*/ 468 w 607"/>
                <a:gd name="T97" fmla="*/ 517 h 630"/>
                <a:gd name="T98" fmla="*/ 515 w 607"/>
                <a:gd name="T99" fmla="*/ 574 h 630"/>
                <a:gd name="T100" fmla="*/ 556 w 607"/>
                <a:gd name="T101" fmla="*/ 602 h 630"/>
                <a:gd name="T102" fmla="*/ 607 w 607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7" h="630">
                  <a:moveTo>
                    <a:pt x="607" y="613"/>
                  </a:moveTo>
                  <a:lnTo>
                    <a:pt x="607" y="630"/>
                  </a:lnTo>
                  <a:lnTo>
                    <a:pt x="447" y="630"/>
                  </a:lnTo>
                  <a:lnTo>
                    <a:pt x="439" y="618"/>
                  </a:lnTo>
                  <a:lnTo>
                    <a:pt x="430" y="604"/>
                  </a:lnTo>
                  <a:lnTo>
                    <a:pt x="419" y="588"/>
                  </a:lnTo>
                  <a:lnTo>
                    <a:pt x="406" y="570"/>
                  </a:lnTo>
                  <a:lnTo>
                    <a:pt x="391" y="549"/>
                  </a:lnTo>
                  <a:lnTo>
                    <a:pt x="375" y="526"/>
                  </a:lnTo>
                  <a:lnTo>
                    <a:pt x="357" y="501"/>
                  </a:lnTo>
                  <a:lnTo>
                    <a:pt x="337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40" y="349"/>
                  </a:lnTo>
                  <a:lnTo>
                    <a:pt x="234" y="344"/>
                  </a:lnTo>
                  <a:lnTo>
                    <a:pt x="229" y="341"/>
                  </a:lnTo>
                  <a:lnTo>
                    <a:pt x="224" y="338"/>
                  </a:lnTo>
                  <a:lnTo>
                    <a:pt x="218" y="336"/>
                  </a:lnTo>
                  <a:lnTo>
                    <a:pt x="211" y="334"/>
                  </a:lnTo>
                  <a:lnTo>
                    <a:pt x="196" y="332"/>
                  </a:lnTo>
                  <a:lnTo>
                    <a:pt x="179" y="331"/>
                  </a:lnTo>
                  <a:lnTo>
                    <a:pt x="179" y="517"/>
                  </a:lnTo>
                  <a:lnTo>
                    <a:pt x="179" y="531"/>
                  </a:lnTo>
                  <a:lnTo>
                    <a:pt x="180" y="545"/>
                  </a:lnTo>
                  <a:lnTo>
                    <a:pt x="181" y="556"/>
                  </a:lnTo>
                  <a:lnTo>
                    <a:pt x="183" y="567"/>
                  </a:lnTo>
                  <a:lnTo>
                    <a:pt x="185" y="576"/>
                  </a:lnTo>
                  <a:lnTo>
                    <a:pt x="188" y="584"/>
                  </a:lnTo>
                  <a:lnTo>
                    <a:pt x="191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5" y="602"/>
                  </a:lnTo>
                  <a:lnTo>
                    <a:pt x="212" y="605"/>
                  </a:lnTo>
                  <a:lnTo>
                    <a:pt x="221" y="607"/>
                  </a:lnTo>
                  <a:lnTo>
                    <a:pt x="231" y="609"/>
                  </a:lnTo>
                  <a:lnTo>
                    <a:pt x="242" y="611"/>
                  </a:lnTo>
                  <a:lnTo>
                    <a:pt x="254" y="612"/>
                  </a:lnTo>
                  <a:lnTo>
                    <a:pt x="268" y="613"/>
                  </a:lnTo>
                  <a:lnTo>
                    <a:pt x="268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7" y="611"/>
                  </a:lnTo>
                  <a:lnTo>
                    <a:pt x="38" y="609"/>
                  </a:lnTo>
                  <a:lnTo>
                    <a:pt x="47" y="607"/>
                  </a:lnTo>
                  <a:lnTo>
                    <a:pt x="56" y="605"/>
                  </a:lnTo>
                  <a:lnTo>
                    <a:pt x="63" y="602"/>
                  </a:lnTo>
                  <a:lnTo>
                    <a:pt x="69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0" y="517"/>
                  </a:lnTo>
                  <a:lnTo>
                    <a:pt x="90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69" y="39"/>
                  </a:lnTo>
                  <a:lnTo>
                    <a:pt x="64" y="35"/>
                  </a:lnTo>
                  <a:lnTo>
                    <a:pt x="56" y="32"/>
                  </a:lnTo>
                  <a:lnTo>
                    <a:pt x="48" y="30"/>
                  </a:lnTo>
                  <a:lnTo>
                    <a:pt x="38" y="28"/>
                  </a:lnTo>
                  <a:lnTo>
                    <a:pt x="27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8" y="7"/>
                  </a:lnTo>
                  <a:lnTo>
                    <a:pt x="268" y="24"/>
                  </a:lnTo>
                  <a:lnTo>
                    <a:pt x="254" y="25"/>
                  </a:lnTo>
                  <a:lnTo>
                    <a:pt x="242" y="26"/>
                  </a:lnTo>
                  <a:lnTo>
                    <a:pt x="231" y="28"/>
                  </a:lnTo>
                  <a:lnTo>
                    <a:pt x="221" y="30"/>
                  </a:lnTo>
                  <a:lnTo>
                    <a:pt x="212" y="32"/>
                  </a:lnTo>
                  <a:lnTo>
                    <a:pt x="205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1" y="47"/>
                  </a:lnTo>
                  <a:lnTo>
                    <a:pt x="188" y="53"/>
                  </a:lnTo>
                  <a:lnTo>
                    <a:pt x="185" y="61"/>
                  </a:lnTo>
                  <a:lnTo>
                    <a:pt x="183" y="70"/>
                  </a:lnTo>
                  <a:lnTo>
                    <a:pt x="181" y="81"/>
                  </a:lnTo>
                  <a:lnTo>
                    <a:pt x="180" y="92"/>
                  </a:lnTo>
                  <a:lnTo>
                    <a:pt x="179" y="106"/>
                  </a:lnTo>
                  <a:lnTo>
                    <a:pt x="179" y="121"/>
                  </a:lnTo>
                  <a:lnTo>
                    <a:pt x="179" y="294"/>
                  </a:lnTo>
                  <a:lnTo>
                    <a:pt x="202" y="293"/>
                  </a:lnTo>
                  <a:lnTo>
                    <a:pt x="221" y="292"/>
                  </a:lnTo>
                  <a:lnTo>
                    <a:pt x="236" y="290"/>
                  </a:lnTo>
                  <a:lnTo>
                    <a:pt x="248" y="287"/>
                  </a:lnTo>
                  <a:lnTo>
                    <a:pt x="258" y="283"/>
                  </a:lnTo>
                  <a:lnTo>
                    <a:pt x="268" y="277"/>
                  </a:lnTo>
                  <a:lnTo>
                    <a:pt x="279" y="269"/>
                  </a:lnTo>
                  <a:lnTo>
                    <a:pt x="292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30" y="212"/>
                  </a:lnTo>
                  <a:lnTo>
                    <a:pt x="337" y="197"/>
                  </a:lnTo>
                  <a:lnTo>
                    <a:pt x="346" y="178"/>
                  </a:lnTo>
                  <a:lnTo>
                    <a:pt x="355" y="155"/>
                  </a:lnTo>
                  <a:lnTo>
                    <a:pt x="366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3" y="47"/>
                  </a:lnTo>
                  <a:lnTo>
                    <a:pt x="407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8" y="12"/>
                  </a:lnTo>
                  <a:lnTo>
                    <a:pt x="456" y="9"/>
                  </a:lnTo>
                  <a:lnTo>
                    <a:pt x="465" y="6"/>
                  </a:lnTo>
                  <a:lnTo>
                    <a:pt x="474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1" y="0"/>
                  </a:lnTo>
                  <a:lnTo>
                    <a:pt x="511" y="0"/>
                  </a:lnTo>
                  <a:lnTo>
                    <a:pt x="527" y="1"/>
                  </a:lnTo>
                  <a:lnTo>
                    <a:pt x="541" y="3"/>
                  </a:lnTo>
                  <a:lnTo>
                    <a:pt x="548" y="5"/>
                  </a:lnTo>
                  <a:lnTo>
                    <a:pt x="553" y="7"/>
                  </a:lnTo>
                  <a:lnTo>
                    <a:pt x="559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1" y="19"/>
                  </a:lnTo>
                  <a:lnTo>
                    <a:pt x="574" y="23"/>
                  </a:lnTo>
                  <a:lnTo>
                    <a:pt x="577" y="28"/>
                  </a:lnTo>
                  <a:lnTo>
                    <a:pt x="579" y="33"/>
                  </a:lnTo>
                  <a:lnTo>
                    <a:pt x="580" y="38"/>
                  </a:lnTo>
                  <a:lnTo>
                    <a:pt x="581" y="43"/>
                  </a:lnTo>
                  <a:lnTo>
                    <a:pt x="581" y="49"/>
                  </a:lnTo>
                  <a:lnTo>
                    <a:pt x="580" y="58"/>
                  </a:lnTo>
                  <a:lnTo>
                    <a:pt x="577" y="66"/>
                  </a:lnTo>
                  <a:lnTo>
                    <a:pt x="573" y="73"/>
                  </a:lnTo>
                  <a:lnTo>
                    <a:pt x="567" y="79"/>
                  </a:lnTo>
                  <a:lnTo>
                    <a:pt x="560" y="85"/>
                  </a:lnTo>
                  <a:lnTo>
                    <a:pt x="552" y="89"/>
                  </a:lnTo>
                  <a:lnTo>
                    <a:pt x="544" y="91"/>
                  </a:lnTo>
                  <a:lnTo>
                    <a:pt x="535" y="92"/>
                  </a:lnTo>
                  <a:lnTo>
                    <a:pt x="528" y="91"/>
                  </a:lnTo>
                  <a:lnTo>
                    <a:pt x="518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80" y="72"/>
                  </a:lnTo>
                  <a:lnTo>
                    <a:pt x="470" y="68"/>
                  </a:lnTo>
                  <a:lnTo>
                    <a:pt x="461" y="65"/>
                  </a:lnTo>
                  <a:lnTo>
                    <a:pt x="454" y="64"/>
                  </a:lnTo>
                  <a:lnTo>
                    <a:pt x="447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29" y="80"/>
                  </a:lnTo>
                  <a:lnTo>
                    <a:pt x="423" y="90"/>
                  </a:lnTo>
                  <a:lnTo>
                    <a:pt x="416" y="107"/>
                  </a:lnTo>
                  <a:lnTo>
                    <a:pt x="407" y="130"/>
                  </a:lnTo>
                  <a:lnTo>
                    <a:pt x="396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6" y="223"/>
                  </a:lnTo>
                  <a:lnTo>
                    <a:pt x="360" y="234"/>
                  </a:lnTo>
                  <a:lnTo>
                    <a:pt x="353" y="245"/>
                  </a:lnTo>
                  <a:lnTo>
                    <a:pt x="346" y="254"/>
                  </a:lnTo>
                  <a:lnTo>
                    <a:pt x="339" y="263"/>
                  </a:lnTo>
                  <a:lnTo>
                    <a:pt x="332" y="271"/>
                  </a:lnTo>
                  <a:lnTo>
                    <a:pt x="324" y="279"/>
                  </a:lnTo>
                  <a:lnTo>
                    <a:pt x="316" y="286"/>
                  </a:lnTo>
                  <a:lnTo>
                    <a:pt x="309" y="292"/>
                  </a:lnTo>
                  <a:lnTo>
                    <a:pt x="301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5" y="311"/>
                  </a:lnTo>
                  <a:lnTo>
                    <a:pt x="301" y="314"/>
                  </a:lnTo>
                  <a:lnTo>
                    <a:pt x="307" y="318"/>
                  </a:lnTo>
                  <a:lnTo>
                    <a:pt x="320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1" y="397"/>
                  </a:lnTo>
                  <a:lnTo>
                    <a:pt x="399" y="422"/>
                  </a:lnTo>
                  <a:lnTo>
                    <a:pt x="418" y="449"/>
                  </a:lnTo>
                  <a:lnTo>
                    <a:pt x="435" y="474"/>
                  </a:lnTo>
                  <a:lnTo>
                    <a:pt x="452" y="497"/>
                  </a:lnTo>
                  <a:lnTo>
                    <a:pt x="468" y="517"/>
                  </a:lnTo>
                  <a:lnTo>
                    <a:pt x="481" y="535"/>
                  </a:lnTo>
                  <a:lnTo>
                    <a:pt x="494" y="550"/>
                  </a:lnTo>
                  <a:lnTo>
                    <a:pt x="505" y="563"/>
                  </a:lnTo>
                  <a:lnTo>
                    <a:pt x="515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5" y="597"/>
                  </a:lnTo>
                  <a:lnTo>
                    <a:pt x="556" y="602"/>
                  </a:lnTo>
                  <a:lnTo>
                    <a:pt x="568" y="607"/>
                  </a:lnTo>
                  <a:lnTo>
                    <a:pt x="581" y="610"/>
                  </a:lnTo>
                  <a:lnTo>
                    <a:pt x="594" y="612"/>
                  </a:lnTo>
                  <a:lnTo>
                    <a:pt x="607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60"/>
            <p:cNvSpPr>
              <a:spLocks noEditPoints="1"/>
            </p:cNvSpPr>
            <p:nvPr/>
          </p:nvSpPr>
          <p:spPr bwMode="auto">
            <a:xfrm>
              <a:off x="2894" y="1577"/>
              <a:ext cx="123" cy="130"/>
            </a:xfrm>
            <a:custGeom>
              <a:avLst/>
              <a:gdLst>
                <a:gd name="T0" fmla="*/ 370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2 w 611"/>
                <a:gd name="T7" fmla="*/ 129 h 651"/>
                <a:gd name="T8" fmla="*/ 589 w 611"/>
                <a:gd name="T9" fmla="*/ 196 h 651"/>
                <a:gd name="T10" fmla="*/ 608 w 611"/>
                <a:gd name="T11" fmla="*/ 272 h 651"/>
                <a:gd name="T12" fmla="*/ 610 w 611"/>
                <a:gd name="T13" fmla="*/ 357 h 651"/>
                <a:gd name="T14" fmla="*/ 594 w 611"/>
                <a:gd name="T15" fmla="*/ 437 h 651"/>
                <a:gd name="T16" fmla="*/ 561 w 611"/>
                <a:gd name="T17" fmla="*/ 508 h 651"/>
                <a:gd name="T18" fmla="*/ 509 w 611"/>
                <a:gd name="T19" fmla="*/ 569 h 651"/>
                <a:gd name="T20" fmla="*/ 449 w 611"/>
                <a:gd name="T21" fmla="*/ 615 h 651"/>
                <a:gd name="T22" fmla="*/ 381 w 611"/>
                <a:gd name="T23" fmla="*/ 642 h 651"/>
                <a:gd name="T24" fmla="*/ 304 w 611"/>
                <a:gd name="T25" fmla="*/ 651 h 651"/>
                <a:gd name="T26" fmla="*/ 228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50 w 611"/>
                <a:gd name="T33" fmla="*/ 511 h 651"/>
                <a:gd name="T34" fmla="*/ 17 w 611"/>
                <a:gd name="T35" fmla="*/ 440 h 651"/>
                <a:gd name="T36" fmla="*/ 2 w 611"/>
                <a:gd name="T37" fmla="*/ 359 h 651"/>
                <a:gd name="T38" fmla="*/ 4 w 611"/>
                <a:gd name="T39" fmla="*/ 269 h 651"/>
                <a:gd name="T40" fmla="*/ 26 w 611"/>
                <a:gd name="T41" fmla="*/ 189 h 651"/>
                <a:gd name="T42" fmla="*/ 68 w 611"/>
                <a:gd name="T43" fmla="*/ 118 h 651"/>
                <a:gd name="T44" fmla="*/ 124 w 611"/>
                <a:gd name="T45" fmla="*/ 62 h 651"/>
                <a:gd name="T46" fmla="*/ 185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2 w 611"/>
                <a:gd name="T55" fmla="*/ 58 h 651"/>
                <a:gd name="T56" fmla="*/ 175 w 611"/>
                <a:gd name="T57" fmla="*/ 88 h 651"/>
                <a:gd name="T58" fmla="*/ 141 w 611"/>
                <a:gd name="T59" fmla="*/ 139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9 w 611"/>
                <a:gd name="T69" fmla="*/ 523 h 651"/>
                <a:gd name="T70" fmla="*/ 184 w 611"/>
                <a:gd name="T71" fmla="*/ 571 h 651"/>
                <a:gd name="T72" fmla="*/ 221 w 611"/>
                <a:gd name="T73" fmla="*/ 599 h 651"/>
                <a:gd name="T74" fmla="*/ 264 w 611"/>
                <a:gd name="T75" fmla="*/ 615 h 651"/>
                <a:gd name="T76" fmla="*/ 314 w 611"/>
                <a:gd name="T77" fmla="*/ 618 h 651"/>
                <a:gd name="T78" fmla="*/ 364 w 611"/>
                <a:gd name="T79" fmla="*/ 609 h 651"/>
                <a:gd name="T80" fmla="*/ 410 w 611"/>
                <a:gd name="T81" fmla="*/ 586 h 651"/>
                <a:gd name="T82" fmla="*/ 448 w 611"/>
                <a:gd name="T83" fmla="*/ 550 h 651"/>
                <a:gd name="T84" fmla="*/ 478 w 611"/>
                <a:gd name="T85" fmla="*/ 500 h 651"/>
                <a:gd name="T86" fmla="*/ 497 w 611"/>
                <a:gd name="T87" fmla="*/ 434 h 651"/>
                <a:gd name="T88" fmla="*/ 505 w 611"/>
                <a:gd name="T89" fmla="*/ 315 h 651"/>
                <a:gd name="T90" fmla="*/ 496 w 611"/>
                <a:gd name="T91" fmla="*/ 226 h 651"/>
                <a:gd name="T92" fmla="*/ 476 w 611"/>
                <a:gd name="T93" fmla="*/ 153 h 651"/>
                <a:gd name="T94" fmla="*/ 443 w 611"/>
                <a:gd name="T95" fmla="*/ 96 h 651"/>
                <a:gd name="T96" fmla="*/ 407 w 611"/>
                <a:gd name="T97" fmla="*/ 63 h 651"/>
                <a:gd name="T98" fmla="*/ 364 w 611"/>
                <a:gd name="T99" fmla="*/ 42 h 651"/>
                <a:gd name="T100" fmla="*/ 314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5" y="9"/>
                  </a:lnTo>
                  <a:lnTo>
                    <a:pt x="398" y="13"/>
                  </a:lnTo>
                  <a:lnTo>
                    <a:pt x="412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0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1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9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8" y="272"/>
                  </a:lnTo>
                  <a:lnTo>
                    <a:pt x="610" y="288"/>
                  </a:lnTo>
                  <a:lnTo>
                    <a:pt x="611" y="304"/>
                  </a:lnTo>
                  <a:lnTo>
                    <a:pt x="611" y="322"/>
                  </a:lnTo>
                  <a:lnTo>
                    <a:pt x="611" y="340"/>
                  </a:lnTo>
                  <a:lnTo>
                    <a:pt x="610" y="357"/>
                  </a:lnTo>
                  <a:lnTo>
                    <a:pt x="608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4" y="437"/>
                  </a:lnTo>
                  <a:lnTo>
                    <a:pt x="589" y="452"/>
                  </a:lnTo>
                  <a:lnTo>
                    <a:pt x="583" y="466"/>
                  </a:lnTo>
                  <a:lnTo>
                    <a:pt x="576" y="480"/>
                  </a:lnTo>
                  <a:lnTo>
                    <a:pt x="569" y="494"/>
                  </a:lnTo>
                  <a:lnTo>
                    <a:pt x="561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09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2" y="628"/>
                  </a:lnTo>
                  <a:lnTo>
                    <a:pt x="409" y="633"/>
                  </a:lnTo>
                  <a:lnTo>
                    <a:pt x="395" y="638"/>
                  </a:lnTo>
                  <a:lnTo>
                    <a:pt x="381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8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3" y="645"/>
                  </a:lnTo>
                  <a:lnTo>
                    <a:pt x="228" y="642"/>
                  </a:lnTo>
                  <a:lnTo>
                    <a:pt x="214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1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8" y="536"/>
                  </a:lnTo>
                  <a:lnTo>
                    <a:pt x="59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3"/>
                  </a:lnTo>
                  <a:lnTo>
                    <a:pt x="29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3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6" y="189"/>
                  </a:lnTo>
                  <a:lnTo>
                    <a:pt x="33" y="174"/>
                  </a:lnTo>
                  <a:lnTo>
                    <a:pt x="41" y="160"/>
                  </a:lnTo>
                  <a:lnTo>
                    <a:pt x="49" y="146"/>
                  </a:lnTo>
                  <a:lnTo>
                    <a:pt x="58" y="132"/>
                  </a:lnTo>
                  <a:lnTo>
                    <a:pt x="68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2" y="16"/>
                  </a:lnTo>
                  <a:lnTo>
                    <a:pt x="225" y="12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6" y="1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8" y="49"/>
                  </a:lnTo>
                  <a:lnTo>
                    <a:pt x="220" y="53"/>
                  </a:lnTo>
                  <a:lnTo>
                    <a:pt x="212" y="58"/>
                  </a:lnTo>
                  <a:lnTo>
                    <a:pt x="204" y="63"/>
                  </a:lnTo>
                  <a:lnTo>
                    <a:pt x="196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5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2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6" y="589"/>
                  </a:lnTo>
                  <a:lnTo>
                    <a:pt x="214" y="594"/>
                  </a:lnTo>
                  <a:lnTo>
                    <a:pt x="221" y="599"/>
                  </a:lnTo>
                  <a:lnTo>
                    <a:pt x="230" y="603"/>
                  </a:lnTo>
                  <a:lnTo>
                    <a:pt x="238" y="607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5"/>
                  </a:lnTo>
                  <a:lnTo>
                    <a:pt x="274" y="616"/>
                  </a:lnTo>
                  <a:lnTo>
                    <a:pt x="283" y="618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4" y="601"/>
                  </a:lnTo>
                  <a:lnTo>
                    <a:pt x="393" y="597"/>
                  </a:lnTo>
                  <a:lnTo>
                    <a:pt x="401" y="592"/>
                  </a:lnTo>
                  <a:lnTo>
                    <a:pt x="410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4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90" y="195"/>
                  </a:lnTo>
                  <a:lnTo>
                    <a:pt x="485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5" y="68"/>
                  </a:lnTo>
                  <a:lnTo>
                    <a:pt x="407" y="63"/>
                  </a:lnTo>
                  <a:lnTo>
                    <a:pt x="400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4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3027" y="1580"/>
              <a:ext cx="101" cy="125"/>
            </a:xfrm>
            <a:custGeom>
              <a:avLst/>
              <a:gdLst>
                <a:gd name="T0" fmla="*/ 502 w 502"/>
                <a:gd name="T1" fmla="*/ 146 h 623"/>
                <a:gd name="T2" fmla="*/ 484 w 502"/>
                <a:gd name="T3" fmla="*/ 135 h 623"/>
                <a:gd name="T4" fmla="*/ 481 w 502"/>
                <a:gd name="T5" fmla="*/ 116 h 623"/>
                <a:gd name="T6" fmla="*/ 476 w 502"/>
                <a:gd name="T7" fmla="*/ 97 h 623"/>
                <a:gd name="T8" fmla="*/ 470 w 502"/>
                <a:gd name="T9" fmla="*/ 82 h 623"/>
                <a:gd name="T10" fmla="*/ 461 w 502"/>
                <a:gd name="T11" fmla="*/ 68 h 623"/>
                <a:gd name="T12" fmla="*/ 452 w 502"/>
                <a:gd name="T13" fmla="*/ 58 h 623"/>
                <a:gd name="T14" fmla="*/ 442 w 502"/>
                <a:gd name="T15" fmla="*/ 49 h 623"/>
                <a:gd name="T16" fmla="*/ 429 w 502"/>
                <a:gd name="T17" fmla="*/ 43 h 623"/>
                <a:gd name="T18" fmla="*/ 410 w 502"/>
                <a:gd name="T19" fmla="*/ 38 h 623"/>
                <a:gd name="T20" fmla="*/ 374 w 502"/>
                <a:gd name="T21" fmla="*/ 35 h 623"/>
                <a:gd name="T22" fmla="*/ 178 w 502"/>
                <a:gd name="T23" fmla="*/ 34 h 623"/>
                <a:gd name="T24" fmla="*/ 178 w 502"/>
                <a:gd name="T25" fmla="*/ 524 h 623"/>
                <a:gd name="T26" fmla="*/ 180 w 502"/>
                <a:gd name="T27" fmla="*/ 549 h 623"/>
                <a:gd name="T28" fmla="*/ 184 w 502"/>
                <a:gd name="T29" fmla="*/ 569 h 623"/>
                <a:gd name="T30" fmla="*/ 190 w 502"/>
                <a:gd name="T31" fmla="*/ 583 h 623"/>
                <a:gd name="T32" fmla="*/ 198 w 502"/>
                <a:gd name="T33" fmla="*/ 591 h 623"/>
                <a:gd name="T34" fmla="*/ 211 w 502"/>
                <a:gd name="T35" fmla="*/ 598 h 623"/>
                <a:gd name="T36" fmla="*/ 230 w 502"/>
                <a:gd name="T37" fmla="*/ 602 h 623"/>
                <a:gd name="T38" fmla="*/ 254 w 502"/>
                <a:gd name="T39" fmla="*/ 605 h 623"/>
                <a:gd name="T40" fmla="*/ 268 w 502"/>
                <a:gd name="T41" fmla="*/ 623 h 623"/>
                <a:gd name="T42" fmla="*/ 0 w 502"/>
                <a:gd name="T43" fmla="*/ 606 h 623"/>
                <a:gd name="T44" fmla="*/ 26 w 502"/>
                <a:gd name="T45" fmla="*/ 604 h 623"/>
                <a:gd name="T46" fmla="*/ 47 w 502"/>
                <a:gd name="T47" fmla="*/ 600 h 623"/>
                <a:gd name="T48" fmla="*/ 63 w 502"/>
                <a:gd name="T49" fmla="*/ 595 h 623"/>
                <a:gd name="T50" fmla="*/ 73 w 502"/>
                <a:gd name="T51" fmla="*/ 587 h 623"/>
                <a:gd name="T52" fmla="*/ 81 w 502"/>
                <a:gd name="T53" fmla="*/ 577 h 623"/>
                <a:gd name="T54" fmla="*/ 86 w 502"/>
                <a:gd name="T55" fmla="*/ 560 h 623"/>
                <a:gd name="T56" fmla="*/ 89 w 502"/>
                <a:gd name="T57" fmla="*/ 538 h 623"/>
                <a:gd name="T58" fmla="*/ 90 w 502"/>
                <a:gd name="T59" fmla="*/ 510 h 623"/>
                <a:gd name="T60" fmla="*/ 90 w 502"/>
                <a:gd name="T61" fmla="*/ 99 h 623"/>
                <a:gd name="T62" fmla="*/ 88 w 502"/>
                <a:gd name="T63" fmla="*/ 74 h 623"/>
                <a:gd name="T64" fmla="*/ 84 w 502"/>
                <a:gd name="T65" fmla="*/ 54 h 623"/>
                <a:gd name="T66" fmla="*/ 78 w 502"/>
                <a:gd name="T67" fmla="*/ 40 h 623"/>
                <a:gd name="T68" fmla="*/ 69 w 502"/>
                <a:gd name="T69" fmla="*/ 32 h 623"/>
                <a:gd name="T70" fmla="*/ 56 w 502"/>
                <a:gd name="T71" fmla="*/ 25 h 623"/>
                <a:gd name="T72" fmla="*/ 37 w 502"/>
                <a:gd name="T73" fmla="*/ 21 h 623"/>
                <a:gd name="T74" fmla="*/ 14 w 502"/>
                <a:gd name="T75" fmla="*/ 18 h 623"/>
                <a:gd name="T76" fmla="*/ 0 w 502"/>
                <a:gd name="T7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623">
                  <a:moveTo>
                    <a:pt x="500" y="0"/>
                  </a:moveTo>
                  <a:lnTo>
                    <a:pt x="502" y="146"/>
                  </a:lnTo>
                  <a:lnTo>
                    <a:pt x="484" y="146"/>
                  </a:lnTo>
                  <a:lnTo>
                    <a:pt x="484" y="135"/>
                  </a:lnTo>
                  <a:lnTo>
                    <a:pt x="482" y="125"/>
                  </a:lnTo>
                  <a:lnTo>
                    <a:pt x="481" y="116"/>
                  </a:lnTo>
                  <a:lnTo>
                    <a:pt x="479" y="106"/>
                  </a:lnTo>
                  <a:lnTo>
                    <a:pt x="476" y="97"/>
                  </a:lnTo>
                  <a:lnTo>
                    <a:pt x="473" y="89"/>
                  </a:lnTo>
                  <a:lnTo>
                    <a:pt x="470" y="82"/>
                  </a:lnTo>
                  <a:lnTo>
                    <a:pt x="466" y="75"/>
                  </a:lnTo>
                  <a:lnTo>
                    <a:pt x="461" y="68"/>
                  </a:lnTo>
                  <a:lnTo>
                    <a:pt x="457" y="63"/>
                  </a:lnTo>
                  <a:lnTo>
                    <a:pt x="452" y="58"/>
                  </a:lnTo>
                  <a:lnTo>
                    <a:pt x="447" y="53"/>
                  </a:lnTo>
                  <a:lnTo>
                    <a:pt x="442" y="49"/>
                  </a:lnTo>
                  <a:lnTo>
                    <a:pt x="436" y="46"/>
                  </a:lnTo>
                  <a:lnTo>
                    <a:pt x="429" y="43"/>
                  </a:lnTo>
                  <a:lnTo>
                    <a:pt x="423" y="41"/>
                  </a:lnTo>
                  <a:lnTo>
                    <a:pt x="410" y="38"/>
                  </a:lnTo>
                  <a:lnTo>
                    <a:pt x="393" y="36"/>
                  </a:lnTo>
                  <a:lnTo>
                    <a:pt x="374" y="35"/>
                  </a:lnTo>
                  <a:lnTo>
                    <a:pt x="353" y="34"/>
                  </a:lnTo>
                  <a:lnTo>
                    <a:pt x="178" y="34"/>
                  </a:lnTo>
                  <a:lnTo>
                    <a:pt x="178" y="510"/>
                  </a:lnTo>
                  <a:lnTo>
                    <a:pt x="178" y="524"/>
                  </a:lnTo>
                  <a:lnTo>
                    <a:pt x="179" y="538"/>
                  </a:lnTo>
                  <a:lnTo>
                    <a:pt x="180" y="549"/>
                  </a:lnTo>
                  <a:lnTo>
                    <a:pt x="182" y="560"/>
                  </a:lnTo>
                  <a:lnTo>
                    <a:pt x="184" y="569"/>
                  </a:lnTo>
                  <a:lnTo>
                    <a:pt x="187" y="577"/>
                  </a:lnTo>
                  <a:lnTo>
                    <a:pt x="190" y="583"/>
                  </a:lnTo>
                  <a:lnTo>
                    <a:pt x="194" y="587"/>
                  </a:lnTo>
                  <a:lnTo>
                    <a:pt x="198" y="591"/>
                  </a:lnTo>
                  <a:lnTo>
                    <a:pt x="204" y="595"/>
                  </a:lnTo>
                  <a:lnTo>
                    <a:pt x="211" y="598"/>
                  </a:lnTo>
                  <a:lnTo>
                    <a:pt x="220" y="600"/>
                  </a:lnTo>
                  <a:lnTo>
                    <a:pt x="230" y="602"/>
                  </a:lnTo>
                  <a:lnTo>
                    <a:pt x="241" y="604"/>
                  </a:lnTo>
                  <a:lnTo>
                    <a:pt x="254" y="605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6" y="604"/>
                  </a:lnTo>
                  <a:lnTo>
                    <a:pt x="37" y="602"/>
                  </a:lnTo>
                  <a:lnTo>
                    <a:pt x="47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8" y="583"/>
                  </a:lnTo>
                  <a:lnTo>
                    <a:pt x="81" y="577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10"/>
                  </a:lnTo>
                  <a:lnTo>
                    <a:pt x="90" y="114"/>
                  </a:lnTo>
                  <a:lnTo>
                    <a:pt x="90" y="99"/>
                  </a:lnTo>
                  <a:lnTo>
                    <a:pt x="89" y="85"/>
                  </a:lnTo>
                  <a:lnTo>
                    <a:pt x="88" y="74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3" y="36"/>
                  </a:lnTo>
                  <a:lnTo>
                    <a:pt x="69" y="32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134" y="1577"/>
              <a:ext cx="122" cy="130"/>
            </a:xfrm>
            <a:custGeom>
              <a:avLst/>
              <a:gdLst>
                <a:gd name="T0" fmla="*/ 370 w 610"/>
                <a:gd name="T1" fmla="*/ 6 h 651"/>
                <a:gd name="T2" fmla="*/ 438 w 610"/>
                <a:gd name="T3" fmla="*/ 29 h 651"/>
                <a:gd name="T4" fmla="*/ 499 w 610"/>
                <a:gd name="T5" fmla="*/ 70 h 651"/>
                <a:gd name="T6" fmla="*/ 552 w 610"/>
                <a:gd name="T7" fmla="*/ 129 h 651"/>
                <a:gd name="T8" fmla="*/ 588 w 610"/>
                <a:gd name="T9" fmla="*/ 196 h 651"/>
                <a:gd name="T10" fmla="*/ 607 w 610"/>
                <a:gd name="T11" fmla="*/ 272 h 651"/>
                <a:gd name="T12" fmla="*/ 609 w 610"/>
                <a:gd name="T13" fmla="*/ 357 h 651"/>
                <a:gd name="T14" fmla="*/ 593 w 610"/>
                <a:gd name="T15" fmla="*/ 437 h 651"/>
                <a:gd name="T16" fmla="*/ 560 w 610"/>
                <a:gd name="T17" fmla="*/ 508 h 651"/>
                <a:gd name="T18" fmla="*/ 510 w 610"/>
                <a:gd name="T19" fmla="*/ 569 h 651"/>
                <a:gd name="T20" fmla="*/ 449 w 610"/>
                <a:gd name="T21" fmla="*/ 615 h 651"/>
                <a:gd name="T22" fmla="*/ 380 w 610"/>
                <a:gd name="T23" fmla="*/ 642 h 651"/>
                <a:gd name="T24" fmla="*/ 304 w 610"/>
                <a:gd name="T25" fmla="*/ 651 h 651"/>
                <a:gd name="T26" fmla="*/ 227 w 610"/>
                <a:gd name="T27" fmla="*/ 642 h 651"/>
                <a:gd name="T28" fmla="*/ 159 w 610"/>
                <a:gd name="T29" fmla="*/ 615 h 651"/>
                <a:gd name="T30" fmla="*/ 100 w 610"/>
                <a:gd name="T31" fmla="*/ 571 h 651"/>
                <a:gd name="T32" fmla="*/ 49 w 610"/>
                <a:gd name="T33" fmla="*/ 511 h 651"/>
                <a:gd name="T34" fmla="*/ 17 w 610"/>
                <a:gd name="T35" fmla="*/ 440 h 651"/>
                <a:gd name="T36" fmla="*/ 2 w 610"/>
                <a:gd name="T37" fmla="*/ 359 h 651"/>
                <a:gd name="T38" fmla="*/ 4 w 610"/>
                <a:gd name="T39" fmla="*/ 269 h 651"/>
                <a:gd name="T40" fmla="*/ 26 w 610"/>
                <a:gd name="T41" fmla="*/ 189 h 651"/>
                <a:gd name="T42" fmla="*/ 67 w 610"/>
                <a:gd name="T43" fmla="*/ 118 h 651"/>
                <a:gd name="T44" fmla="*/ 124 w 610"/>
                <a:gd name="T45" fmla="*/ 62 h 651"/>
                <a:gd name="T46" fmla="*/ 185 w 610"/>
                <a:gd name="T47" fmla="*/ 26 h 651"/>
                <a:gd name="T48" fmla="*/ 252 w 610"/>
                <a:gd name="T49" fmla="*/ 5 h 651"/>
                <a:gd name="T50" fmla="*/ 303 w 610"/>
                <a:gd name="T51" fmla="*/ 33 h 651"/>
                <a:gd name="T52" fmla="*/ 254 w 610"/>
                <a:gd name="T53" fmla="*/ 39 h 651"/>
                <a:gd name="T54" fmla="*/ 211 w 610"/>
                <a:gd name="T55" fmla="*/ 58 h 651"/>
                <a:gd name="T56" fmla="*/ 175 w 610"/>
                <a:gd name="T57" fmla="*/ 88 h 651"/>
                <a:gd name="T58" fmla="*/ 141 w 610"/>
                <a:gd name="T59" fmla="*/ 139 h 651"/>
                <a:gd name="T60" fmla="*/ 118 w 610"/>
                <a:gd name="T61" fmla="*/ 205 h 651"/>
                <a:gd name="T62" fmla="*/ 107 w 610"/>
                <a:gd name="T63" fmla="*/ 285 h 651"/>
                <a:gd name="T64" fmla="*/ 108 w 610"/>
                <a:gd name="T65" fmla="*/ 376 h 651"/>
                <a:gd name="T66" fmla="*/ 122 w 610"/>
                <a:gd name="T67" fmla="*/ 456 h 651"/>
                <a:gd name="T68" fmla="*/ 149 w 610"/>
                <a:gd name="T69" fmla="*/ 523 h 651"/>
                <a:gd name="T70" fmla="*/ 184 w 610"/>
                <a:gd name="T71" fmla="*/ 571 h 651"/>
                <a:gd name="T72" fmla="*/ 221 w 610"/>
                <a:gd name="T73" fmla="*/ 599 h 651"/>
                <a:gd name="T74" fmla="*/ 265 w 610"/>
                <a:gd name="T75" fmla="*/ 615 h 651"/>
                <a:gd name="T76" fmla="*/ 314 w 610"/>
                <a:gd name="T77" fmla="*/ 618 h 651"/>
                <a:gd name="T78" fmla="*/ 365 w 610"/>
                <a:gd name="T79" fmla="*/ 609 h 651"/>
                <a:gd name="T80" fmla="*/ 409 w 610"/>
                <a:gd name="T81" fmla="*/ 586 h 651"/>
                <a:gd name="T82" fmla="*/ 449 w 610"/>
                <a:gd name="T83" fmla="*/ 550 h 651"/>
                <a:gd name="T84" fmla="*/ 479 w 610"/>
                <a:gd name="T85" fmla="*/ 500 h 651"/>
                <a:gd name="T86" fmla="*/ 497 w 610"/>
                <a:gd name="T87" fmla="*/ 434 h 651"/>
                <a:gd name="T88" fmla="*/ 505 w 610"/>
                <a:gd name="T89" fmla="*/ 315 h 651"/>
                <a:gd name="T90" fmla="*/ 497 w 610"/>
                <a:gd name="T91" fmla="*/ 226 h 651"/>
                <a:gd name="T92" fmla="*/ 476 w 610"/>
                <a:gd name="T93" fmla="*/ 153 h 651"/>
                <a:gd name="T94" fmla="*/ 443 w 610"/>
                <a:gd name="T95" fmla="*/ 96 h 651"/>
                <a:gd name="T96" fmla="*/ 407 w 610"/>
                <a:gd name="T97" fmla="*/ 63 h 651"/>
                <a:gd name="T98" fmla="*/ 364 w 610"/>
                <a:gd name="T99" fmla="*/ 42 h 651"/>
                <a:gd name="T100" fmla="*/ 314 w 610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1">
                  <a:moveTo>
                    <a:pt x="312" y="0"/>
                  </a:moveTo>
                  <a:lnTo>
                    <a:pt x="327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4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4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6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1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0" y="141"/>
                  </a:lnTo>
                  <a:lnTo>
                    <a:pt x="568" y="154"/>
                  </a:lnTo>
                  <a:lnTo>
                    <a:pt x="576" y="168"/>
                  </a:lnTo>
                  <a:lnTo>
                    <a:pt x="582" y="182"/>
                  </a:lnTo>
                  <a:lnTo>
                    <a:pt x="588" y="196"/>
                  </a:lnTo>
                  <a:lnTo>
                    <a:pt x="593" y="210"/>
                  </a:lnTo>
                  <a:lnTo>
                    <a:pt x="598" y="225"/>
                  </a:lnTo>
                  <a:lnTo>
                    <a:pt x="601" y="240"/>
                  </a:lnTo>
                  <a:lnTo>
                    <a:pt x="605" y="256"/>
                  </a:lnTo>
                  <a:lnTo>
                    <a:pt x="607" y="272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1" y="406"/>
                  </a:lnTo>
                  <a:lnTo>
                    <a:pt x="598" y="422"/>
                  </a:lnTo>
                  <a:lnTo>
                    <a:pt x="593" y="437"/>
                  </a:lnTo>
                  <a:lnTo>
                    <a:pt x="588" y="452"/>
                  </a:lnTo>
                  <a:lnTo>
                    <a:pt x="582" y="466"/>
                  </a:lnTo>
                  <a:lnTo>
                    <a:pt x="575" y="480"/>
                  </a:lnTo>
                  <a:lnTo>
                    <a:pt x="568" y="494"/>
                  </a:lnTo>
                  <a:lnTo>
                    <a:pt x="560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10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2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1" y="628"/>
                  </a:lnTo>
                  <a:lnTo>
                    <a:pt x="408" y="633"/>
                  </a:lnTo>
                  <a:lnTo>
                    <a:pt x="394" y="638"/>
                  </a:lnTo>
                  <a:lnTo>
                    <a:pt x="380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9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5" y="600"/>
                  </a:lnTo>
                  <a:lnTo>
                    <a:pt x="123" y="591"/>
                  </a:lnTo>
                  <a:lnTo>
                    <a:pt x="111" y="581"/>
                  </a:lnTo>
                  <a:lnTo>
                    <a:pt x="100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49" y="511"/>
                  </a:lnTo>
                  <a:lnTo>
                    <a:pt x="42" y="498"/>
                  </a:lnTo>
                  <a:lnTo>
                    <a:pt x="34" y="483"/>
                  </a:lnTo>
                  <a:lnTo>
                    <a:pt x="28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3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4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5" y="220"/>
                  </a:lnTo>
                  <a:lnTo>
                    <a:pt x="20" y="204"/>
                  </a:lnTo>
                  <a:lnTo>
                    <a:pt x="26" y="189"/>
                  </a:lnTo>
                  <a:lnTo>
                    <a:pt x="32" y="174"/>
                  </a:lnTo>
                  <a:lnTo>
                    <a:pt x="40" y="160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1" y="16"/>
                  </a:lnTo>
                  <a:lnTo>
                    <a:pt x="224" y="12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7" y="1"/>
                  </a:lnTo>
                  <a:lnTo>
                    <a:pt x="312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4" y="37"/>
                  </a:lnTo>
                  <a:lnTo>
                    <a:pt x="254" y="39"/>
                  </a:lnTo>
                  <a:lnTo>
                    <a:pt x="244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9" y="53"/>
                  </a:lnTo>
                  <a:lnTo>
                    <a:pt x="211" y="58"/>
                  </a:lnTo>
                  <a:lnTo>
                    <a:pt x="203" y="63"/>
                  </a:lnTo>
                  <a:lnTo>
                    <a:pt x="196" y="68"/>
                  </a:lnTo>
                  <a:lnTo>
                    <a:pt x="189" y="74"/>
                  </a:lnTo>
                  <a:lnTo>
                    <a:pt x="182" y="81"/>
                  </a:lnTo>
                  <a:lnTo>
                    <a:pt x="175" y="88"/>
                  </a:lnTo>
                  <a:lnTo>
                    <a:pt x="169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6" y="151"/>
                  </a:lnTo>
                  <a:lnTo>
                    <a:pt x="131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9" y="441"/>
                  </a:lnTo>
                  <a:lnTo>
                    <a:pt x="122" y="456"/>
                  </a:lnTo>
                  <a:lnTo>
                    <a:pt x="127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3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7"/>
                  </a:lnTo>
                  <a:lnTo>
                    <a:pt x="246" y="610"/>
                  </a:lnTo>
                  <a:lnTo>
                    <a:pt x="256" y="612"/>
                  </a:lnTo>
                  <a:lnTo>
                    <a:pt x="265" y="615"/>
                  </a:lnTo>
                  <a:lnTo>
                    <a:pt x="274" y="616"/>
                  </a:lnTo>
                  <a:lnTo>
                    <a:pt x="284" y="618"/>
                  </a:lnTo>
                  <a:lnTo>
                    <a:pt x="293" y="618"/>
                  </a:lnTo>
                  <a:lnTo>
                    <a:pt x="304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5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7" y="580"/>
                  </a:lnTo>
                  <a:lnTo>
                    <a:pt x="425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9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9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5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5" y="370"/>
                  </a:lnTo>
                  <a:lnTo>
                    <a:pt x="506" y="335"/>
                  </a:lnTo>
                  <a:lnTo>
                    <a:pt x="505" y="315"/>
                  </a:lnTo>
                  <a:lnTo>
                    <a:pt x="505" y="295"/>
                  </a:lnTo>
                  <a:lnTo>
                    <a:pt x="503" y="277"/>
                  </a:lnTo>
                  <a:lnTo>
                    <a:pt x="502" y="259"/>
                  </a:lnTo>
                  <a:lnTo>
                    <a:pt x="499" y="242"/>
                  </a:lnTo>
                  <a:lnTo>
                    <a:pt x="497" y="226"/>
                  </a:lnTo>
                  <a:lnTo>
                    <a:pt x="494" y="210"/>
                  </a:lnTo>
                  <a:lnTo>
                    <a:pt x="490" y="195"/>
                  </a:lnTo>
                  <a:lnTo>
                    <a:pt x="486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8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4" y="68"/>
                  </a:lnTo>
                  <a:lnTo>
                    <a:pt x="407" y="63"/>
                  </a:lnTo>
                  <a:lnTo>
                    <a:pt x="399" y="58"/>
                  </a:lnTo>
                  <a:lnTo>
                    <a:pt x="391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5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5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3314" y="1579"/>
              <a:ext cx="122" cy="126"/>
            </a:xfrm>
            <a:custGeom>
              <a:avLst/>
              <a:gdLst>
                <a:gd name="T0" fmla="*/ 440 w 608"/>
                <a:gd name="T1" fmla="*/ 618 h 630"/>
                <a:gd name="T2" fmla="*/ 391 w 608"/>
                <a:gd name="T3" fmla="*/ 549 h 630"/>
                <a:gd name="T4" fmla="*/ 299 w 608"/>
                <a:gd name="T5" fmla="*/ 421 h 630"/>
                <a:gd name="T6" fmla="*/ 239 w 608"/>
                <a:gd name="T7" fmla="*/ 349 h 630"/>
                <a:gd name="T8" fmla="*/ 217 w 608"/>
                <a:gd name="T9" fmla="*/ 336 h 630"/>
                <a:gd name="T10" fmla="*/ 178 w 608"/>
                <a:gd name="T11" fmla="*/ 517 h 630"/>
                <a:gd name="T12" fmla="*/ 182 w 608"/>
                <a:gd name="T13" fmla="*/ 567 h 630"/>
                <a:gd name="T14" fmla="*/ 194 w 608"/>
                <a:gd name="T15" fmla="*/ 594 h 630"/>
                <a:gd name="T16" fmla="*/ 220 w 608"/>
                <a:gd name="T17" fmla="*/ 607 h 630"/>
                <a:gd name="T18" fmla="*/ 269 w 608"/>
                <a:gd name="T19" fmla="*/ 613 h 630"/>
                <a:gd name="T20" fmla="*/ 14 w 608"/>
                <a:gd name="T21" fmla="*/ 612 h 630"/>
                <a:gd name="T22" fmla="*/ 55 w 608"/>
                <a:gd name="T23" fmla="*/ 605 h 630"/>
                <a:gd name="T24" fmla="*/ 78 w 608"/>
                <a:gd name="T25" fmla="*/ 590 h 630"/>
                <a:gd name="T26" fmla="*/ 88 w 608"/>
                <a:gd name="T27" fmla="*/ 557 h 630"/>
                <a:gd name="T28" fmla="*/ 91 w 608"/>
                <a:gd name="T29" fmla="*/ 121 h 630"/>
                <a:gd name="T30" fmla="*/ 86 w 608"/>
                <a:gd name="T31" fmla="*/ 70 h 630"/>
                <a:gd name="T32" fmla="*/ 74 w 608"/>
                <a:gd name="T33" fmla="*/ 43 h 630"/>
                <a:gd name="T34" fmla="*/ 47 w 608"/>
                <a:gd name="T35" fmla="*/ 30 h 630"/>
                <a:gd name="T36" fmla="*/ 0 w 608"/>
                <a:gd name="T37" fmla="*/ 24 h 630"/>
                <a:gd name="T38" fmla="*/ 255 w 608"/>
                <a:gd name="T39" fmla="*/ 25 h 630"/>
                <a:gd name="T40" fmla="*/ 212 w 608"/>
                <a:gd name="T41" fmla="*/ 32 h 630"/>
                <a:gd name="T42" fmla="*/ 190 w 608"/>
                <a:gd name="T43" fmla="*/ 47 h 630"/>
                <a:gd name="T44" fmla="*/ 180 w 608"/>
                <a:gd name="T45" fmla="*/ 81 h 630"/>
                <a:gd name="T46" fmla="*/ 178 w 608"/>
                <a:gd name="T47" fmla="*/ 294 h 630"/>
                <a:gd name="T48" fmla="*/ 247 w 608"/>
                <a:gd name="T49" fmla="*/ 287 h 630"/>
                <a:gd name="T50" fmla="*/ 291 w 608"/>
                <a:gd name="T51" fmla="*/ 259 h 630"/>
                <a:gd name="T52" fmla="*/ 329 w 608"/>
                <a:gd name="T53" fmla="*/ 212 h 630"/>
                <a:gd name="T54" fmla="*/ 365 w 608"/>
                <a:gd name="T55" fmla="*/ 128 h 630"/>
                <a:gd name="T56" fmla="*/ 399 w 608"/>
                <a:gd name="T57" fmla="*/ 52 h 630"/>
                <a:gd name="T58" fmla="*/ 416 w 608"/>
                <a:gd name="T59" fmla="*/ 32 h 630"/>
                <a:gd name="T60" fmla="*/ 457 w 608"/>
                <a:gd name="T61" fmla="*/ 9 h 630"/>
                <a:gd name="T62" fmla="*/ 491 w 608"/>
                <a:gd name="T63" fmla="*/ 1 h 630"/>
                <a:gd name="T64" fmla="*/ 541 w 608"/>
                <a:gd name="T65" fmla="*/ 3 h 630"/>
                <a:gd name="T66" fmla="*/ 563 w 608"/>
                <a:gd name="T67" fmla="*/ 12 h 630"/>
                <a:gd name="T68" fmla="*/ 576 w 608"/>
                <a:gd name="T69" fmla="*/ 28 h 630"/>
                <a:gd name="T70" fmla="*/ 580 w 608"/>
                <a:gd name="T71" fmla="*/ 49 h 630"/>
                <a:gd name="T72" fmla="*/ 566 w 608"/>
                <a:gd name="T73" fmla="*/ 79 h 630"/>
                <a:gd name="T74" fmla="*/ 535 w 608"/>
                <a:gd name="T75" fmla="*/ 92 h 630"/>
                <a:gd name="T76" fmla="*/ 492 w 608"/>
                <a:gd name="T77" fmla="*/ 78 h 630"/>
                <a:gd name="T78" fmla="*/ 455 w 608"/>
                <a:gd name="T79" fmla="*/ 64 h 630"/>
                <a:gd name="T80" fmla="*/ 430 w 608"/>
                <a:gd name="T81" fmla="*/ 80 h 630"/>
                <a:gd name="T82" fmla="*/ 395 w 608"/>
                <a:gd name="T83" fmla="*/ 159 h 630"/>
                <a:gd name="T84" fmla="*/ 359 w 608"/>
                <a:gd name="T85" fmla="*/ 234 h 630"/>
                <a:gd name="T86" fmla="*/ 331 w 608"/>
                <a:gd name="T87" fmla="*/ 271 h 630"/>
                <a:gd name="T88" fmla="*/ 300 w 608"/>
                <a:gd name="T89" fmla="*/ 298 h 630"/>
                <a:gd name="T90" fmla="*/ 294 w 608"/>
                <a:gd name="T91" fmla="*/ 311 h 630"/>
                <a:gd name="T92" fmla="*/ 333 w 608"/>
                <a:gd name="T93" fmla="*/ 340 h 630"/>
                <a:gd name="T94" fmla="*/ 398 w 608"/>
                <a:gd name="T95" fmla="*/ 422 h 630"/>
                <a:gd name="T96" fmla="*/ 467 w 608"/>
                <a:gd name="T97" fmla="*/ 517 h 630"/>
                <a:gd name="T98" fmla="*/ 514 w 608"/>
                <a:gd name="T99" fmla="*/ 574 h 630"/>
                <a:gd name="T100" fmla="*/ 555 w 608"/>
                <a:gd name="T101" fmla="*/ 602 h 630"/>
                <a:gd name="T102" fmla="*/ 608 w 608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8" h="630">
                  <a:moveTo>
                    <a:pt x="608" y="613"/>
                  </a:moveTo>
                  <a:lnTo>
                    <a:pt x="608" y="630"/>
                  </a:lnTo>
                  <a:lnTo>
                    <a:pt x="447" y="630"/>
                  </a:lnTo>
                  <a:lnTo>
                    <a:pt x="440" y="618"/>
                  </a:lnTo>
                  <a:lnTo>
                    <a:pt x="430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9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4" y="602"/>
                  </a:lnTo>
                  <a:lnTo>
                    <a:pt x="212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5" y="612"/>
                  </a:lnTo>
                  <a:lnTo>
                    <a:pt x="269" y="613"/>
                  </a:lnTo>
                  <a:lnTo>
                    <a:pt x="269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7" y="607"/>
                  </a:lnTo>
                  <a:lnTo>
                    <a:pt x="55" y="605"/>
                  </a:lnTo>
                  <a:lnTo>
                    <a:pt x="63" y="602"/>
                  </a:lnTo>
                  <a:lnTo>
                    <a:pt x="70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1" y="517"/>
                  </a:lnTo>
                  <a:lnTo>
                    <a:pt x="91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70" y="39"/>
                  </a:lnTo>
                  <a:lnTo>
                    <a:pt x="63" y="35"/>
                  </a:lnTo>
                  <a:lnTo>
                    <a:pt x="56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9" y="7"/>
                  </a:lnTo>
                  <a:lnTo>
                    <a:pt x="269" y="24"/>
                  </a:lnTo>
                  <a:lnTo>
                    <a:pt x="255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2" y="32"/>
                  </a:lnTo>
                  <a:lnTo>
                    <a:pt x="204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6" y="290"/>
                  </a:lnTo>
                  <a:lnTo>
                    <a:pt x="247" y="287"/>
                  </a:lnTo>
                  <a:lnTo>
                    <a:pt x="258" y="283"/>
                  </a:lnTo>
                  <a:lnTo>
                    <a:pt x="269" y="277"/>
                  </a:lnTo>
                  <a:lnTo>
                    <a:pt x="280" y="269"/>
                  </a:lnTo>
                  <a:lnTo>
                    <a:pt x="291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29" y="212"/>
                  </a:lnTo>
                  <a:lnTo>
                    <a:pt x="337" y="197"/>
                  </a:lnTo>
                  <a:lnTo>
                    <a:pt x="345" y="178"/>
                  </a:lnTo>
                  <a:lnTo>
                    <a:pt x="355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9" y="12"/>
                  </a:lnTo>
                  <a:lnTo>
                    <a:pt x="457" y="9"/>
                  </a:lnTo>
                  <a:lnTo>
                    <a:pt x="465" y="6"/>
                  </a:lnTo>
                  <a:lnTo>
                    <a:pt x="473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1" y="3"/>
                  </a:lnTo>
                  <a:lnTo>
                    <a:pt x="547" y="5"/>
                  </a:lnTo>
                  <a:lnTo>
                    <a:pt x="553" y="7"/>
                  </a:lnTo>
                  <a:lnTo>
                    <a:pt x="558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5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79" y="72"/>
                  </a:lnTo>
                  <a:lnTo>
                    <a:pt x="469" y="68"/>
                  </a:lnTo>
                  <a:lnTo>
                    <a:pt x="461" y="65"/>
                  </a:lnTo>
                  <a:lnTo>
                    <a:pt x="455" y="64"/>
                  </a:lnTo>
                  <a:lnTo>
                    <a:pt x="448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30" y="80"/>
                  </a:lnTo>
                  <a:lnTo>
                    <a:pt x="423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6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6" y="474"/>
                  </a:lnTo>
                  <a:lnTo>
                    <a:pt x="452" y="497"/>
                  </a:lnTo>
                  <a:lnTo>
                    <a:pt x="467" y="517"/>
                  </a:lnTo>
                  <a:lnTo>
                    <a:pt x="481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8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64"/>
            <p:cNvSpPr>
              <a:spLocks noEditPoints="1"/>
            </p:cNvSpPr>
            <p:nvPr/>
          </p:nvSpPr>
          <p:spPr bwMode="auto">
            <a:xfrm>
              <a:off x="3440" y="1580"/>
              <a:ext cx="94" cy="125"/>
            </a:xfrm>
            <a:custGeom>
              <a:avLst/>
              <a:gdLst>
                <a:gd name="T0" fmla="*/ 178 w 473"/>
                <a:gd name="T1" fmla="*/ 540 h 623"/>
                <a:gd name="T2" fmla="*/ 184 w 473"/>
                <a:gd name="T3" fmla="*/ 576 h 623"/>
                <a:gd name="T4" fmla="*/ 194 w 473"/>
                <a:gd name="T5" fmla="*/ 590 h 623"/>
                <a:gd name="T6" fmla="*/ 211 w 473"/>
                <a:gd name="T7" fmla="*/ 601 h 623"/>
                <a:gd name="T8" fmla="*/ 234 w 473"/>
                <a:gd name="T9" fmla="*/ 606 h 623"/>
                <a:gd name="T10" fmla="*/ 266 w 473"/>
                <a:gd name="T11" fmla="*/ 623 h 623"/>
                <a:gd name="T12" fmla="*/ 23 w 473"/>
                <a:gd name="T13" fmla="*/ 606 h 623"/>
                <a:gd name="T14" fmla="*/ 49 w 473"/>
                <a:gd name="T15" fmla="*/ 602 h 623"/>
                <a:gd name="T16" fmla="*/ 69 w 473"/>
                <a:gd name="T17" fmla="*/ 591 h 623"/>
                <a:gd name="T18" fmla="*/ 81 w 473"/>
                <a:gd name="T19" fmla="*/ 576 h 623"/>
                <a:gd name="T20" fmla="*/ 86 w 473"/>
                <a:gd name="T21" fmla="*/ 556 h 623"/>
                <a:gd name="T22" fmla="*/ 88 w 473"/>
                <a:gd name="T23" fmla="*/ 111 h 623"/>
                <a:gd name="T24" fmla="*/ 83 w 473"/>
                <a:gd name="T25" fmla="*/ 54 h 623"/>
                <a:gd name="T26" fmla="*/ 76 w 473"/>
                <a:gd name="T27" fmla="*/ 37 h 623"/>
                <a:gd name="T28" fmla="*/ 60 w 473"/>
                <a:gd name="T29" fmla="*/ 25 h 623"/>
                <a:gd name="T30" fmla="*/ 39 w 473"/>
                <a:gd name="T31" fmla="*/ 19 h 623"/>
                <a:gd name="T32" fmla="*/ 0 w 473"/>
                <a:gd name="T33" fmla="*/ 17 h 623"/>
                <a:gd name="T34" fmla="*/ 248 w 473"/>
                <a:gd name="T35" fmla="*/ 1 h 623"/>
                <a:gd name="T36" fmla="*/ 302 w 473"/>
                <a:gd name="T37" fmla="*/ 5 h 623"/>
                <a:gd name="T38" fmla="*/ 347 w 473"/>
                <a:gd name="T39" fmla="*/ 13 h 623"/>
                <a:gd name="T40" fmla="*/ 383 w 473"/>
                <a:gd name="T41" fmla="*/ 27 h 623"/>
                <a:gd name="T42" fmla="*/ 414 w 473"/>
                <a:gd name="T43" fmla="*/ 48 h 623"/>
                <a:gd name="T44" fmla="*/ 440 w 473"/>
                <a:gd name="T45" fmla="*/ 75 h 623"/>
                <a:gd name="T46" fmla="*/ 461 w 473"/>
                <a:gd name="T47" fmla="*/ 108 h 623"/>
                <a:gd name="T48" fmla="*/ 471 w 473"/>
                <a:gd name="T49" fmla="*/ 146 h 623"/>
                <a:gd name="T50" fmla="*/ 473 w 473"/>
                <a:gd name="T51" fmla="*/ 191 h 623"/>
                <a:gd name="T52" fmla="*/ 461 w 473"/>
                <a:gd name="T53" fmla="*/ 241 h 623"/>
                <a:gd name="T54" fmla="*/ 435 w 473"/>
                <a:gd name="T55" fmla="*/ 284 h 623"/>
                <a:gd name="T56" fmla="*/ 396 w 473"/>
                <a:gd name="T57" fmla="*/ 318 h 623"/>
                <a:gd name="T58" fmla="*/ 345 w 473"/>
                <a:gd name="T59" fmla="*/ 338 h 623"/>
                <a:gd name="T60" fmla="*/ 281 w 473"/>
                <a:gd name="T61" fmla="*/ 345 h 623"/>
                <a:gd name="T62" fmla="*/ 245 w 473"/>
                <a:gd name="T63" fmla="*/ 343 h 623"/>
                <a:gd name="T64" fmla="*/ 206 w 473"/>
                <a:gd name="T65" fmla="*/ 337 h 623"/>
                <a:gd name="T66" fmla="*/ 177 w 473"/>
                <a:gd name="T67" fmla="*/ 306 h 623"/>
                <a:gd name="T68" fmla="*/ 210 w 473"/>
                <a:gd name="T69" fmla="*/ 311 h 623"/>
                <a:gd name="T70" fmla="*/ 237 w 473"/>
                <a:gd name="T71" fmla="*/ 314 h 623"/>
                <a:gd name="T72" fmla="*/ 263 w 473"/>
                <a:gd name="T73" fmla="*/ 314 h 623"/>
                <a:gd name="T74" fmla="*/ 296 w 473"/>
                <a:gd name="T75" fmla="*/ 306 h 623"/>
                <a:gd name="T76" fmla="*/ 325 w 473"/>
                <a:gd name="T77" fmla="*/ 286 h 623"/>
                <a:gd name="T78" fmla="*/ 350 w 473"/>
                <a:gd name="T79" fmla="*/ 257 h 623"/>
                <a:gd name="T80" fmla="*/ 364 w 473"/>
                <a:gd name="T81" fmla="*/ 223 h 623"/>
                <a:gd name="T82" fmla="*/ 369 w 473"/>
                <a:gd name="T83" fmla="*/ 182 h 623"/>
                <a:gd name="T84" fmla="*/ 367 w 473"/>
                <a:gd name="T85" fmla="*/ 152 h 623"/>
                <a:gd name="T86" fmla="*/ 360 w 473"/>
                <a:gd name="T87" fmla="*/ 125 h 623"/>
                <a:gd name="T88" fmla="*/ 348 w 473"/>
                <a:gd name="T89" fmla="*/ 98 h 623"/>
                <a:gd name="T90" fmla="*/ 332 w 473"/>
                <a:gd name="T91" fmla="*/ 76 h 623"/>
                <a:gd name="T92" fmla="*/ 313 w 473"/>
                <a:gd name="T93" fmla="*/ 59 h 623"/>
                <a:gd name="T94" fmla="*/ 290 w 473"/>
                <a:gd name="T95" fmla="*/ 47 h 623"/>
                <a:gd name="T96" fmla="*/ 264 w 473"/>
                <a:gd name="T97" fmla="*/ 40 h 623"/>
                <a:gd name="T98" fmla="*/ 237 w 473"/>
                <a:gd name="T99" fmla="*/ 37 h 623"/>
                <a:gd name="T100" fmla="*/ 194 w 473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3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5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5"/>
                  </a:lnTo>
                  <a:lnTo>
                    <a:pt x="234" y="606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3"/>
                  </a:lnTo>
                  <a:lnTo>
                    <a:pt x="88" y="111"/>
                  </a:lnTo>
                  <a:lnTo>
                    <a:pt x="87" y="83"/>
                  </a:lnTo>
                  <a:lnTo>
                    <a:pt x="85" y="63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3"/>
                  </a:lnTo>
                  <a:lnTo>
                    <a:pt x="66" y="29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9"/>
                  </a:lnTo>
                  <a:lnTo>
                    <a:pt x="31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1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5"/>
                  </a:lnTo>
                  <a:lnTo>
                    <a:pt x="318" y="7"/>
                  </a:lnTo>
                  <a:lnTo>
                    <a:pt x="332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3" y="34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0" y="75"/>
                  </a:lnTo>
                  <a:lnTo>
                    <a:pt x="448" y="86"/>
                  </a:lnTo>
                  <a:lnTo>
                    <a:pt x="455" y="97"/>
                  </a:lnTo>
                  <a:lnTo>
                    <a:pt x="461" y="108"/>
                  </a:lnTo>
                  <a:lnTo>
                    <a:pt x="465" y="121"/>
                  </a:lnTo>
                  <a:lnTo>
                    <a:pt x="469" y="133"/>
                  </a:lnTo>
                  <a:lnTo>
                    <a:pt x="471" y="146"/>
                  </a:lnTo>
                  <a:lnTo>
                    <a:pt x="473" y="159"/>
                  </a:lnTo>
                  <a:lnTo>
                    <a:pt x="473" y="173"/>
                  </a:lnTo>
                  <a:lnTo>
                    <a:pt x="473" y="191"/>
                  </a:lnTo>
                  <a:lnTo>
                    <a:pt x="470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4"/>
                  </a:lnTo>
                  <a:lnTo>
                    <a:pt x="423" y="297"/>
                  </a:lnTo>
                  <a:lnTo>
                    <a:pt x="410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2"/>
                  </a:lnTo>
                  <a:lnTo>
                    <a:pt x="303" y="344"/>
                  </a:lnTo>
                  <a:lnTo>
                    <a:pt x="281" y="345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3"/>
                  </a:lnTo>
                  <a:lnTo>
                    <a:pt x="229" y="313"/>
                  </a:lnTo>
                  <a:lnTo>
                    <a:pt x="237" y="314"/>
                  </a:lnTo>
                  <a:lnTo>
                    <a:pt x="245" y="315"/>
                  </a:lnTo>
                  <a:lnTo>
                    <a:pt x="252" y="315"/>
                  </a:lnTo>
                  <a:lnTo>
                    <a:pt x="263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6"/>
                  </a:lnTo>
                  <a:lnTo>
                    <a:pt x="306" y="300"/>
                  </a:lnTo>
                  <a:lnTo>
                    <a:pt x="316" y="293"/>
                  </a:lnTo>
                  <a:lnTo>
                    <a:pt x="325" y="286"/>
                  </a:lnTo>
                  <a:lnTo>
                    <a:pt x="334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8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2" y="76"/>
                  </a:lnTo>
                  <a:lnTo>
                    <a:pt x="326" y="70"/>
                  </a:lnTo>
                  <a:lnTo>
                    <a:pt x="319" y="64"/>
                  </a:lnTo>
                  <a:lnTo>
                    <a:pt x="313" y="59"/>
                  </a:lnTo>
                  <a:lnTo>
                    <a:pt x="305" y="55"/>
                  </a:lnTo>
                  <a:lnTo>
                    <a:pt x="298" y="50"/>
                  </a:lnTo>
                  <a:lnTo>
                    <a:pt x="290" y="47"/>
                  </a:lnTo>
                  <a:lnTo>
                    <a:pt x="281" y="44"/>
                  </a:lnTo>
                  <a:lnTo>
                    <a:pt x="273" y="42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8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65"/>
            <p:cNvSpPr>
              <a:spLocks noEditPoints="1"/>
            </p:cNvSpPr>
            <p:nvPr/>
          </p:nvSpPr>
          <p:spPr bwMode="auto">
            <a:xfrm>
              <a:off x="3518" y="1577"/>
              <a:ext cx="133" cy="128"/>
            </a:xfrm>
            <a:custGeom>
              <a:avLst/>
              <a:gdLst>
                <a:gd name="T0" fmla="*/ 182 w 662"/>
                <a:gd name="T1" fmla="*/ 428 h 637"/>
                <a:gd name="T2" fmla="*/ 133 w 662"/>
                <a:gd name="T3" fmla="*/ 544 h 637"/>
                <a:gd name="T4" fmla="*/ 125 w 662"/>
                <a:gd name="T5" fmla="*/ 571 h 637"/>
                <a:gd name="T6" fmla="*/ 125 w 662"/>
                <a:gd name="T7" fmla="*/ 588 h 637"/>
                <a:gd name="T8" fmla="*/ 132 w 662"/>
                <a:gd name="T9" fmla="*/ 600 h 637"/>
                <a:gd name="T10" fmla="*/ 141 w 662"/>
                <a:gd name="T11" fmla="*/ 608 h 637"/>
                <a:gd name="T12" fmla="*/ 152 w 662"/>
                <a:gd name="T13" fmla="*/ 613 h 637"/>
                <a:gd name="T14" fmla="*/ 175 w 662"/>
                <a:gd name="T15" fmla="*/ 618 h 637"/>
                <a:gd name="T16" fmla="*/ 196 w 662"/>
                <a:gd name="T17" fmla="*/ 637 h 637"/>
                <a:gd name="T18" fmla="*/ 0 w 662"/>
                <a:gd name="T19" fmla="*/ 620 h 637"/>
                <a:gd name="T20" fmla="*/ 32 w 662"/>
                <a:gd name="T21" fmla="*/ 612 h 637"/>
                <a:gd name="T22" fmla="*/ 43 w 662"/>
                <a:gd name="T23" fmla="*/ 607 h 637"/>
                <a:gd name="T24" fmla="*/ 50 w 662"/>
                <a:gd name="T25" fmla="*/ 602 h 637"/>
                <a:gd name="T26" fmla="*/ 62 w 662"/>
                <a:gd name="T27" fmla="*/ 588 h 637"/>
                <a:gd name="T28" fmla="*/ 75 w 662"/>
                <a:gd name="T29" fmla="*/ 569 h 637"/>
                <a:gd name="T30" fmla="*/ 102 w 662"/>
                <a:gd name="T31" fmla="*/ 513 h 637"/>
                <a:gd name="T32" fmla="*/ 338 w 662"/>
                <a:gd name="T33" fmla="*/ 0 h 637"/>
                <a:gd name="T34" fmla="*/ 567 w 662"/>
                <a:gd name="T35" fmla="*/ 547 h 637"/>
                <a:gd name="T36" fmla="*/ 585 w 662"/>
                <a:gd name="T37" fmla="*/ 579 h 637"/>
                <a:gd name="T38" fmla="*/ 596 w 662"/>
                <a:gd name="T39" fmla="*/ 594 h 637"/>
                <a:gd name="T40" fmla="*/ 607 w 662"/>
                <a:gd name="T41" fmla="*/ 603 h 637"/>
                <a:gd name="T42" fmla="*/ 620 w 662"/>
                <a:gd name="T43" fmla="*/ 611 h 637"/>
                <a:gd name="T44" fmla="*/ 635 w 662"/>
                <a:gd name="T45" fmla="*/ 616 h 637"/>
                <a:gd name="T46" fmla="*/ 651 w 662"/>
                <a:gd name="T47" fmla="*/ 619 h 637"/>
                <a:gd name="T48" fmla="*/ 662 w 662"/>
                <a:gd name="T49" fmla="*/ 637 h 637"/>
                <a:gd name="T50" fmla="*/ 415 w 662"/>
                <a:gd name="T51" fmla="*/ 620 h 637"/>
                <a:gd name="T52" fmla="*/ 446 w 662"/>
                <a:gd name="T53" fmla="*/ 616 h 637"/>
                <a:gd name="T54" fmla="*/ 457 w 662"/>
                <a:gd name="T55" fmla="*/ 612 h 637"/>
                <a:gd name="T56" fmla="*/ 465 w 662"/>
                <a:gd name="T57" fmla="*/ 607 h 637"/>
                <a:gd name="T58" fmla="*/ 475 w 662"/>
                <a:gd name="T59" fmla="*/ 596 h 637"/>
                <a:gd name="T60" fmla="*/ 479 w 662"/>
                <a:gd name="T61" fmla="*/ 582 h 637"/>
                <a:gd name="T62" fmla="*/ 474 w 662"/>
                <a:gd name="T63" fmla="*/ 556 h 637"/>
                <a:gd name="T64" fmla="*/ 460 w 662"/>
                <a:gd name="T65" fmla="*/ 518 h 637"/>
                <a:gd name="T66" fmla="*/ 410 w 662"/>
                <a:gd name="T67" fmla="*/ 395 h 637"/>
                <a:gd name="T68" fmla="*/ 196 w 662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7">
                  <a:moveTo>
                    <a:pt x="423" y="428"/>
                  </a:moveTo>
                  <a:lnTo>
                    <a:pt x="182" y="428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5" y="618"/>
                  </a:lnTo>
                  <a:lnTo>
                    <a:pt x="196" y="620"/>
                  </a:lnTo>
                  <a:lnTo>
                    <a:pt x="196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8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6" y="594"/>
                  </a:lnTo>
                  <a:lnTo>
                    <a:pt x="601" y="599"/>
                  </a:lnTo>
                  <a:lnTo>
                    <a:pt x="607" y="603"/>
                  </a:lnTo>
                  <a:lnTo>
                    <a:pt x="613" y="607"/>
                  </a:lnTo>
                  <a:lnTo>
                    <a:pt x="620" y="611"/>
                  </a:lnTo>
                  <a:lnTo>
                    <a:pt x="627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1" y="619"/>
                  </a:lnTo>
                  <a:lnTo>
                    <a:pt x="662" y="620"/>
                  </a:lnTo>
                  <a:lnTo>
                    <a:pt x="662" y="637"/>
                  </a:lnTo>
                  <a:lnTo>
                    <a:pt x="415" y="637"/>
                  </a:lnTo>
                  <a:lnTo>
                    <a:pt x="415" y="620"/>
                  </a:lnTo>
                  <a:lnTo>
                    <a:pt x="432" y="618"/>
                  </a:lnTo>
                  <a:lnTo>
                    <a:pt x="446" y="616"/>
                  </a:lnTo>
                  <a:lnTo>
                    <a:pt x="452" y="614"/>
                  </a:lnTo>
                  <a:lnTo>
                    <a:pt x="457" y="612"/>
                  </a:lnTo>
                  <a:lnTo>
                    <a:pt x="462" y="610"/>
                  </a:lnTo>
                  <a:lnTo>
                    <a:pt x="465" y="607"/>
                  </a:lnTo>
                  <a:lnTo>
                    <a:pt x="471" y="602"/>
                  </a:lnTo>
                  <a:lnTo>
                    <a:pt x="475" y="596"/>
                  </a:lnTo>
                  <a:lnTo>
                    <a:pt x="477" y="589"/>
                  </a:lnTo>
                  <a:lnTo>
                    <a:pt x="479" y="582"/>
                  </a:lnTo>
                  <a:lnTo>
                    <a:pt x="477" y="570"/>
                  </a:lnTo>
                  <a:lnTo>
                    <a:pt x="474" y="556"/>
                  </a:lnTo>
                  <a:lnTo>
                    <a:pt x="468" y="539"/>
                  </a:lnTo>
                  <a:lnTo>
                    <a:pt x="460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5" y="143"/>
                  </a:lnTo>
                  <a:lnTo>
                    <a:pt x="196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66"/>
            <p:cNvSpPr>
              <a:spLocks noEditPoints="1"/>
            </p:cNvSpPr>
            <p:nvPr/>
          </p:nvSpPr>
          <p:spPr bwMode="auto">
            <a:xfrm>
              <a:off x="3651" y="1580"/>
              <a:ext cx="124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8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29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5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1 w 619"/>
                <a:gd name="T53" fmla="*/ 88 h 623"/>
                <a:gd name="T54" fmla="*/ 137 w 619"/>
                <a:gd name="T55" fmla="*/ 123 h 623"/>
                <a:gd name="T56" fmla="*/ 133 w 619"/>
                <a:gd name="T57" fmla="*/ 161 h 623"/>
                <a:gd name="T58" fmla="*/ 138 w 619"/>
                <a:gd name="T59" fmla="*/ 201 h 623"/>
                <a:gd name="T60" fmla="*/ 154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7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1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5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5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8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29" y="513"/>
                  </a:lnTo>
                  <a:lnTo>
                    <a:pt x="529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9" y="1"/>
                  </a:lnTo>
                  <a:lnTo>
                    <a:pt x="345" y="1"/>
                  </a:lnTo>
                  <a:lnTo>
                    <a:pt x="325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5" y="68"/>
                  </a:lnTo>
                  <a:lnTo>
                    <a:pt x="158" y="78"/>
                  </a:lnTo>
                  <a:lnTo>
                    <a:pt x="151" y="88"/>
                  </a:lnTo>
                  <a:lnTo>
                    <a:pt x="146" y="99"/>
                  </a:lnTo>
                  <a:lnTo>
                    <a:pt x="141" y="111"/>
                  </a:lnTo>
                  <a:lnTo>
                    <a:pt x="137" y="123"/>
                  </a:lnTo>
                  <a:lnTo>
                    <a:pt x="135" y="135"/>
                  </a:lnTo>
                  <a:lnTo>
                    <a:pt x="133" y="148"/>
                  </a:lnTo>
                  <a:lnTo>
                    <a:pt x="133" y="161"/>
                  </a:lnTo>
                  <a:lnTo>
                    <a:pt x="133" y="175"/>
                  </a:lnTo>
                  <a:lnTo>
                    <a:pt x="135" y="188"/>
                  </a:lnTo>
                  <a:lnTo>
                    <a:pt x="138" y="201"/>
                  </a:lnTo>
                  <a:lnTo>
                    <a:pt x="142" y="214"/>
                  </a:lnTo>
                  <a:lnTo>
                    <a:pt x="147" y="226"/>
                  </a:lnTo>
                  <a:lnTo>
                    <a:pt x="154" y="238"/>
                  </a:lnTo>
                  <a:lnTo>
                    <a:pt x="161" y="249"/>
                  </a:lnTo>
                  <a:lnTo>
                    <a:pt x="170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7" y="499"/>
                  </a:lnTo>
                  <a:lnTo>
                    <a:pt x="147" y="514"/>
                  </a:lnTo>
                  <a:lnTo>
                    <a:pt x="136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7" y="293"/>
                  </a:lnTo>
                  <a:lnTo>
                    <a:pt x="321" y="288"/>
                  </a:lnTo>
                  <a:lnTo>
                    <a:pt x="307" y="281"/>
                  </a:lnTo>
                  <a:lnTo>
                    <a:pt x="294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3" y="55"/>
                  </a:lnTo>
                  <a:lnTo>
                    <a:pt x="303" y="49"/>
                  </a:lnTo>
                  <a:lnTo>
                    <a:pt x="315" y="44"/>
                  </a:lnTo>
                  <a:lnTo>
                    <a:pt x="327" y="40"/>
                  </a:lnTo>
                  <a:lnTo>
                    <a:pt x="341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74" name="Прямая соединительная линия 73"/>
          <p:cNvCxnSpPr/>
          <p:nvPr/>
        </p:nvCxnSpPr>
        <p:spPr>
          <a:xfrm rot="16200000">
            <a:off x="1110436" y="104832"/>
            <a:ext cx="0" cy="936000"/>
          </a:xfrm>
          <a:prstGeom prst="line">
            <a:avLst/>
          </a:prstGeom>
          <a:ln w="12700">
            <a:solidFill>
              <a:srgbClr val="607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6" r:id="rId5"/>
    <p:sldLayoutId id="2147483657" r:id="rId6"/>
    <p:sldLayoutId id="2147483658" r:id="rId7"/>
    <p:sldLayoutId id="2147483660" r:id="rId8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607492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marR="0" lvl="0" indent="-139700" algn="l" rtl="0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8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obrnadzor.gov.ru/gosudarstvennye-uslugi-i-funkczii/7701537808-gosfunction/formirovanie-i-vedenie-federalnogo-reestra-svedenij-o-dokumentah-ob-obrazovanii-i-ili-o-kvalifikaczii-dokumentah-ob-obuchenii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-9003" y="-7246"/>
            <a:ext cx="1940232" cy="7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Shape 10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5400000">
            <a:off x="-1391342" y="1354581"/>
            <a:ext cx="5150747" cy="24270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/>
          <p:cNvGrpSpPr/>
          <p:nvPr/>
        </p:nvGrpSpPr>
        <p:grpSpPr>
          <a:xfrm>
            <a:off x="355413" y="295275"/>
            <a:ext cx="1657237" cy="1375833"/>
            <a:chOff x="333472" y="407515"/>
            <a:chExt cx="1880490" cy="155261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801559" y="407515"/>
              <a:ext cx="944316" cy="944315"/>
              <a:chOff x="172468" y="219266"/>
              <a:chExt cx="944316" cy="944315"/>
            </a:xfrm>
          </p:grpSpPr>
          <p:sp>
            <p:nvSpPr>
              <p:cNvPr id="68" name="Freeform 6"/>
              <p:cNvSpPr>
                <a:spLocks noEditPoints="1"/>
              </p:cNvSpPr>
              <p:nvPr/>
            </p:nvSpPr>
            <p:spPr bwMode="auto">
              <a:xfrm>
                <a:off x="424828" y="841573"/>
                <a:ext cx="439595" cy="30754"/>
              </a:xfrm>
              <a:custGeom>
                <a:avLst/>
                <a:gdLst>
                  <a:gd name="T0" fmla="*/ 38 w 2428"/>
                  <a:gd name="T1" fmla="*/ 59 h 167"/>
                  <a:gd name="T2" fmla="*/ 98 w 2428"/>
                  <a:gd name="T3" fmla="*/ 39 h 167"/>
                  <a:gd name="T4" fmla="*/ 164 w 2428"/>
                  <a:gd name="T5" fmla="*/ 24 h 167"/>
                  <a:gd name="T6" fmla="*/ 234 w 2428"/>
                  <a:gd name="T7" fmla="*/ 13 h 167"/>
                  <a:gd name="T8" fmla="*/ 310 w 2428"/>
                  <a:gd name="T9" fmla="*/ 6 h 167"/>
                  <a:gd name="T10" fmla="*/ 363 w 2428"/>
                  <a:gd name="T11" fmla="*/ 48 h 167"/>
                  <a:gd name="T12" fmla="*/ 287 w 2428"/>
                  <a:gd name="T13" fmla="*/ 50 h 167"/>
                  <a:gd name="T14" fmla="*/ 217 w 2428"/>
                  <a:gd name="T15" fmla="*/ 57 h 167"/>
                  <a:gd name="T16" fmla="*/ 151 w 2428"/>
                  <a:gd name="T17" fmla="*/ 69 h 167"/>
                  <a:gd name="T18" fmla="*/ 90 w 2428"/>
                  <a:gd name="T19" fmla="*/ 85 h 167"/>
                  <a:gd name="T20" fmla="*/ 35 w 2428"/>
                  <a:gd name="T21" fmla="*/ 104 h 167"/>
                  <a:gd name="T22" fmla="*/ 363 w 2428"/>
                  <a:gd name="T23" fmla="*/ 5 h 167"/>
                  <a:gd name="T24" fmla="*/ 519 w 2428"/>
                  <a:gd name="T25" fmla="*/ 15 h 167"/>
                  <a:gd name="T26" fmla="*/ 690 w 2428"/>
                  <a:gd name="T27" fmla="*/ 43 h 167"/>
                  <a:gd name="T28" fmla="*/ 802 w 2428"/>
                  <a:gd name="T29" fmla="*/ 113 h 167"/>
                  <a:gd name="T30" fmla="*/ 624 w 2428"/>
                  <a:gd name="T31" fmla="*/ 72 h 167"/>
                  <a:gd name="T32" fmla="*/ 462 w 2428"/>
                  <a:gd name="T33" fmla="*/ 52 h 167"/>
                  <a:gd name="T34" fmla="*/ 363 w 2428"/>
                  <a:gd name="T35" fmla="*/ 5 h 167"/>
                  <a:gd name="T36" fmla="*/ 911 w 2428"/>
                  <a:gd name="T37" fmla="*/ 96 h 167"/>
                  <a:gd name="T38" fmla="*/ 1062 w 2428"/>
                  <a:gd name="T39" fmla="*/ 119 h 167"/>
                  <a:gd name="T40" fmla="*/ 1217 w 2428"/>
                  <a:gd name="T41" fmla="*/ 126 h 167"/>
                  <a:gd name="T42" fmla="*/ 1110 w 2428"/>
                  <a:gd name="T43" fmla="*/ 164 h 167"/>
                  <a:gd name="T44" fmla="*/ 954 w 2428"/>
                  <a:gd name="T45" fmla="*/ 146 h 167"/>
                  <a:gd name="T46" fmla="*/ 802 w 2428"/>
                  <a:gd name="T47" fmla="*/ 113 h 167"/>
                  <a:gd name="T48" fmla="*/ 1270 w 2428"/>
                  <a:gd name="T49" fmla="*/ 125 h 167"/>
                  <a:gd name="T50" fmla="*/ 1433 w 2428"/>
                  <a:gd name="T51" fmla="*/ 110 h 167"/>
                  <a:gd name="T52" fmla="*/ 1602 w 2428"/>
                  <a:gd name="T53" fmla="*/ 79 h 167"/>
                  <a:gd name="T54" fmla="*/ 1611 w 2428"/>
                  <a:gd name="T55" fmla="*/ 119 h 167"/>
                  <a:gd name="T56" fmla="*/ 1438 w 2428"/>
                  <a:gd name="T57" fmla="*/ 151 h 167"/>
                  <a:gd name="T58" fmla="*/ 1271 w 2428"/>
                  <a:gd name="T59" fmla="*/ 166 h 167"/>
                  <a:gd name="T60" fmla="*/ 1659 w 2428"/>
                  <a:gd name="T61" fmla="*/ 64 h 167"/>
                  <a:gd name="T62" fmla="*/ 1837 w 2428"/>
                  <a:gd name="T63" fmla="*/ 25 h 167"/>
                  <a:gd name="T64" fmla="*/ 1998 w 2428"/>
                  <a:gd name="T65" fmla="*/ 4 h 167"/>
                  <a:gd name="T66" fmla="*/ 2096 w 2428"/>
                  <a:gd name="T67" fmla="*/ 43 h 167"/>
                  <a:gd name="T68" fmla="*/ 1950 w 2428"/>
                  <a:gd name="T69" fmla="*/ 51 h 167"/>
                  <a:gd name="T70" fmla="*/ 1787 w 2428"/>
                  <a:gd name="T71" fmla="*/ 77 h 167"/>
                  <a:gd name="T72" fmla="*/ 1659 w 2428"/>
                  <a:gd name="T73" fmla="*/ 64 h 167"/>
                  <a:gd name="T74" fmla="*/ 2145 w 2428"/>
                  <a:gd name="T75" fmla="*/ 1 h 167"/>
                  <a:gd name="T76" fmla="*/ 2216 w 2428"/>
                  <a:gd name="T77" fmla="*/ 7 h 167"/>
                  <a:gd name="T78" fmla="*/ 2282 w 2428"/>
                  <a:gd name="T79" fmla="*/ 18 h 167"/>
                  <a:gd name="T80" fmla="*/ 2341 w 2428"/>
                  <a:gd name="T81" fmla="*/ 33 h 167"/>
                  <a:gd name="T82" fmla="*/ 2395 w 2428"/>
                  <a:gd name="T83" fmla="*/ 51 h 167"/>
                  <a:gd name="T84" fmla="*/ 2410 w 2428"/>
                  <a:gd name="T85" fmla="*/ 103 h 167"/>
                  <a:gd name="T86" fmla="*/ 2363 w 2428"/>
                  <a:gd name="T87" fmla="*/ 83 h 167"/>
                  <a:gd name="T88" fmla="*/ 2310 w 2428"/>
                  <a:gd name="T89" fmla="*/ 67 h 167"/>
                  <a:gd name="T90" fmla="*/ 2251 w 2428"/>
                  <a:gd name="T91" fmla="*/ 55 h 167"/>
                  <a:gd name="T92" fmla="*/ 2188 w 2428"/>
                  <a:gd name="T93" fmla="*/ 47 h 167"/>
                  <a:gd name="T94" fmla="*/ 2120 w 2428"/>
                  <a:gd name="T95" fmla="*/ 4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28" h="167">
                    <a:moveTo>
                      <a:pt x="0" y="74"/>
                    </a:moveTo>
                    <a:lnTo>
                      <a:pt x="19" y="66"/>
                    </a:lnTo>
                    <a:lnTo>
                      <a:pt x="38" y="59"/>
                    </a:lnTo>
                    <a:lnTo>
                      <a:pt x="57" y="52"/>
                    </a:lnTo>
                    <a:lnTo>
                      <a:pt x="77" y="45"/>
                    </a:lnTo>
                    <a:lnTo>
                      <a:pt x="98" y="39"/>
                    </a:lnTo>
                    <a:lnTo>
                      <a:pt x="119" y="34"/>
                    </a:lnTo>
                    <a:lnTo>
                      <a:pt x="142" y="29"/>
                    </a:lnTo>
                    <a:lnTo>
                      <a:pt x="164" y="24"/>
                    </a:lnTo>
                    <a:lnTo>
                      <a:pt x="187" y="20"/>
                    </a:lnTo>
                    <a:lnTo>
                      <a:pt x="210" y="16"/>
                    </a:lnTo>
                    <a:lnTo>
                      <a:pt x="234" y="13"/>
                    </a:lnTo>
                    <a:lnTo>
                      <a:pt x="258" y="11"/>
                    </a:lnTo>
                    <a:lnTo>
                      <a:pt x="283" y="9"/>
                    </a:lnTo>
                    <a:lnTo>
                      <a:pt x="310" y="6"/>
                    </a:lnTo>
                    <a:lnTo>
                      <a:pt x="336" y="6"/>
                    </a:lnTo>
                    <a:lnTo>
                      <a:pt x="363" y="5"/>
                    </a:lnTo>
                    <a:lnTo>
                      <a:pt x="363" y="48"/>
                    </a:lnTo>
                    <a:lnTo>
                      <a:pt x="337" y="48"/>
                    </a:lnTo>
                    <a:lnTo>
                      <a:pt x="312" y="49"/>
                    </a:lnTo>
                    <a:lnTo>
                      <a:pt x="287" y="50"/>
                    </a:lnTo>
                    <a:lnTo>
                      <a:pt x="263" y="52"/>
                    </a:lnTo>
                    <a:lnTo>
                      <a:pt x="239" y="54"/>
                    </a:lnTo>
                    <a:lnTo>
                      <a:pt x="217" y="57"/>
                    </a:lnTo>
                    <a:lnTo>
                      <a:pt x="194" y="61"/>
                    </a:lnTo>
                    <a:lnTo>
                      <a:pt x="173" y="65"/>
                    </a:lnTo>
                    <a:lnTo>
                      <a:pt x="151" y="69"/>
                    </a:lnTo>
                    <a:lnTo>
                      <a:pt x="131" y="74"/>
                    </a:lnTo>
                    <a:lnTo>
                      <a:pt x="110" y="79"/>
                    </a:lnTo>
                    <a:lnTo>
                      <a:pt x="90" y="85"/>
                    </a:lnTo>
                    <a:lnTo>
                      <a:pt x="71" y="91"/>
                    </a:lnTo>
                    <a:lnTo>
                      <a:pt x="52" y="97"/>
                    </a:lnTo>
                    <a:lnTo>
                      <a:pt x="35" y="104"/>
                    </a:lnTo>
                    <a:lnTo>
                      <a:pt x="17" y="112"/>
                    </a:lnTo>
                    <a:lnTo>
                      <a:pt x="0" y="74"/>
                    </a:lnTo>
                    <a:close/>
                    <a:moveTo>
                      <a:pt x="363" y="5"/>
                    </a:moveTo>
                    <a:lnTo>
                      <a:pt x="413" y="6"/>
                    </a:lnTo>
                    <a:lnTo>
                      <a:pt x="464" y="10"/>
                    </a:lnTo>
                    <a:lnTo>
                      <a:pt x="519" y="15"/>
                    </a:lnTo>
                    <a:lnTo>
                      <a:pt x="574" y="22"/>
                    </a:lnTo>
                    <a:lnTo>
                      <a:pt x="631" y="32"/>
                    </a:lnTo>
                    <a:lnTo>
                      <a:pt x="690" y="43"/>
                    </a:lnTo>
                    <a:lnTo>
                      <a:pt x="751" y="57"/>
                    </a:lnTo>
                    <a:lnTo>
                      <a:pt x="813" y="73"/>
                    </a:lnTo>
                    <a:lnTo>
                      <a:pt x="802" y="113"/>
                    </a:lnTo>
                    <a:lnTo>
                      <a:pt x="741" y="97"/>
                    </a:lnTo>
                    <a:lnTo>
                      <a:pt x="682" y="84"/>
                    </a:lnTo>
                    <a:lnTo>
                      <a:pt x="624" y="72"/>
                    </a:lnTo>
                    <a:lnTo>
                      <a:pt x="569" y="63"/>
                    </a:lnTo>
                    <a:lnTo>
                      <a:pt x="515" y="57"/>
                    </a:lnTo>
                    <a:lnTo>
                      <a:pt x="462" y="52"/>
                    </a:lnTo>
                    <a:lnTo>
                      <a:pt x="411" y="49"/>
                    </a:lnTo>
                    <a:lnTo>
                      <a:pt x="363" y="48"/>
                    </a:lnTo>
                    <a:lnTo>
                      <a:pt x="363" y="5"/>
                    </a:lnTo>
                    <a:close/>
                    <a:moveTo>
                      <a:pt x="813" y="73"/>
                    </a:moveTo>
                    <a:lnTo>
                      <a:pt x="862" y="85"/>
                    </a:lnTo>
                    <a:lnTo>
                      <a:pt x="911" y="96"/>
                    </a:lnTo>
                    <a:lnTo>
                      <a:pt x="961" y="105"/>
                    </a:lnTo>
                    <a:lnTo>
                      <a:pt x="1011" y="113"/>
                    </a:lnTo>
                    <a:lnTo>
                      <a:pt x="1062" y="119"/>
                    </a:lnTo>
                    <a:lnTo>
                      <a:pt x="1113" y="123"/>
                    </a:lnTo>
                    <a:lnTo>
                      <a:pt x="1164" y="125"/>
                    </a:lnTo>
                    <a:lnTo>
                      <a:pt x="1217" y="126"/>
                    </a:lnTo>
                    <a:lnTo>
                      <a:pt x="1217" y="167"/>
                    </a:lnTo>
                    <a:lnTo>
                      <a:pt x="1163" y="167"/>
                    </a:lnTo>
                    <a:lnTo>
                      <a:pt x="1110" y="164"/>
                    </a:lnTo>
                    <a:lnTo>
                      <a:pt x="1058" y="160"/>
                    </a:lnTo>
                    <a:lnTo>
                      <a:pt x="1005" y="154"/>
                    </a:lnTo>
                    <a:lnTo>
                      <a:pt x="954" y="146"/>
                    </a:lnTo>
                    <a:lnTo>
                      <a:pt x="903" y="137"/>
                    </a:lnTo>
                    <a:lnTo>
                      <a:pt x="852" y="126"/>
                    </a:lnTo>
                    <a:lnTo>
                      <a:pt x="802" y="113"/>
                    </a:lnTo>
                    <a:lnTo>
                      <a:pt x="813" y="73"/>
                    </a:lnTo>
                    <a:close/>
                    <a:moveTo>
                      <a:pt x="1217" y="126"/>
                    </a:moveTo>
                    <a:lnTo>
                      <a:pt x="1270" y="125"/>
                    </a:lnTo>
                    <a:lnTo>
                      <a:pt x="1323" y="122"/>
                    </a:lnTo>
                    <a:lnTo>
                      <a:pt x="1378" y="117"/>
                    </a:lnTo>
                    <a:lnTo>
                      <a:pt x="1433" y="110"/>
                    </a:lnTo>
                    <a:lnTo>
                      <a:pt x="1488" y="101"/>
                    </a:lnTo>
                    <a:lnTo>
                      <a:pt x="1544" y="91"/>
                    </a:lnTo>
                    <a:lnTo>
                      <a:pt x="1602" y="79"/>
                    </a:lnTo>
                    <a:lnTo>
                      <a:pt x="1659" y="64"/>
                    </a:lnTo>
                    <a:lnTo>
                      <a:pt x="1670" y="104"/>
                    </a:lnTo>
                    <a:lnTo>
                      <a:pt x="1611" y="119"/>
                    </a:lnTo>
                    <a:lnTo>
                      <a:pt x="1552" y="132"/>
                    </a:lnTo>
                    <a:lnTo>
                      <a:pt x="1495" y="142"/>
                    </a:lnTo>
                    <a:lnTo>
                      <a:pt x="1438" y="151"/>
                    </a:lnTo>
                    <a:lnTo>
                      <a:pt x="1382" y="158"/>
                    </a:lnTo>
                    <a:lnTo>
                      <a:pt x="1326" y="163"/>
                    </a:lnTo>
                    <a:lnTo>
                      <a:pt x="1271" y="166"/>
                    </a:lnTo>
                    <a:lnTo>
                      <a:pt x="1217" y="167"/>
                    </a:lnTo>
                    <a:lnTo>
                      <a:pt x="1217" y="126"/>
                    </a:lnTo>
                    <a:close/>
                    <a:moveTo>
                      <a:pt x="1659" y="64"/>
                    </a:moveTo>
                    <a:lnTo>
                      <a:pt x="1720" y="49"/>
                    </a:lnTo>
                    <a:lnTo>
                      <a:pt x="1780" y="36"/>
                    </a:lnTo>
                    <a:lnTo>
                      <a:pt x="1837" y="25"/>
                    </a:lnTo>
                    <a:lnTo>
                      <a:pt x="1892" y="17"/>
                    </a:lnTo>
                    <a:lnTo>
                      <a:pt x="1946" y="10"/>
                    </a:lnTo>
                    <a:lnTo>
                      <a:pt x="1998" y="4"/>
                    </a:lnTo>
                    <a:lnTo>
                      <a:pt x="2047" y="1"/>
                    </a:lnTo>
                    <a:lnTo>
                      <a:pt x="2096" y="0"/>
                    </a:lnTo>
                    <a:lnTo>
                      <a:pt x="2096" y="43"/>
                    </a:lnTo>
                    <a:lnTo>
                      <a:pt x="2048" y="44"/>
                    </a:lnTo>
                    <a:lnTo>
                      <a:pt x="2000" y="46"/>
                    </a:lnTo>
                    <a:lnTo>
                      <a:pt x="1950" y="51"/>
                    </a:lnTo>
                    <a:lnTo>
                      <a:pt x="1897" y="58"/>
                    </a:lnTo>
                    <a:lnTo>
                      <a:pt x="1843" y="66"/>
                    </a:lnTo>
                    <a:lnTo>
                      <a:pt x="1787" y="77"/>
                    </a:lnTo>
                    <a:lnTo>
                      <a:pt x="1729" y="90"/>
                    </a:lnTo>
                    <a:lnTo>
                      <a:pt x="1670" y="104"/>
                    </a:lnTo>
                    <a:lnTo>
                      <a:pt x="1659" y="64"/>
                    </a:lnTo>
                    <a:close/>
                    <a:moveTo>
                      <a:pt x="2096" y="0"/>
                    </a:moveTo>
                    <a:lnTo>
                      <a:pt x="2121" y="1"/>
                    </a:lnTo>
                    <a:lnTo>
                      <a:pt x="2145" y="1"/>
                    </a:lnTo>
                    <a:lnTo>
                      <a:pt x="2169" y="3"/>
                    </a:lnTo>
                    <a:lnTo>
                      <a:pt x="2193" y="5"/>
                    </a:lnTo>
                    <a:lnTo>
                      <a:pt x="2216" y="7"/>
                    </a:lnTo>
                    <a:lnTo>
                      <a:pt x="2238" y="11"/>
                    </a:lnTo>
                    <a:lnTo>
                      <a:pt x="2260" y="14"/>
                    </a:lnTo>
                    <a:lnTo>
                      <a:pt x="2282" y="18"/>
                    </a:lnTo>
                    <a:lnTo>
                      <a:pt x="2302" y="22"/>
                    </a:lnTo>
                    <a:lnTo>
                      <a:pt x="2322" y="27"/>
                    </a:lnTo>
                    <a:lnTo>
                      <a:pt x="2341" y="33"/>
                    </a:lnTo>
                    <a:lnTo>
                      <a:pt x="2360" y="38"/>
                    </a:lnTo>
                    <a:lnTo>
                      <a:pt x="2378" y="44"/>
                    </a:lnTo>
                    <a:lnTo>
                      <a:pt x="2395" y="51"/>
                    </a:lnTo>
                    <a:lnTo>
                      <a:pt x="2412" y="58"/>
                    </a:lnTo>
                    <a:lnTo>
                      <a:pt x="2428" y="66"/>
                    </a:lnTo>
                    <a:lnTo>
                      <a:pt x="2410" y="103"/>
                    </a:lnTo>
                    <a:lnTo>
                      <a:pt x="2395" y="96"/>
                    </a:lnTo>
                    <a:lnTo>
                      <a:pt x="2379" y="89"/>
                    </a:lnTo>
                    <a:lnTo>
                      <a:pt x="2363" y="83"/>
                    </a:lnTo>
                    <a:lnTo>
                      <a:pt x="2346" y="77"/>
                    </a:lnTo>
                    <a:lnTo>
                      <a:pt x="2328" y="72"/>
                    </a:lnTo>
                    <a:lnTo>
                      <a:pt x="2310" y="67"/>
                    </a:lnTo>
                    <a:lnTo>
                      <a:pt x="2292" y="63"/>
                    </a:lnTo>
                    <a:lnTo>
                      <a:pt x="2272" y="59"/>
                    </a:lnTo>
                    <a:lnTo>
                      <a:pt x="2251" y="55"/>
                    </a:lnTo>
                    <a:lnTo>
                      <a:pt x="2231" y="52"/>
                    </a:lnTo>
                    <a:lnTo>
                      <a:pt x="2210" y="49"/>
                    </a:lnTo>
                    <a:lnTo>
                      <a:pt x="2188" y="47"/>
                    </a:lnTo>
                    <a:lnTo>
                      <a:pt x="2166" y="45"/>
                    </a:lnTo>
                    <a:lnTo>
                      <a:pt x="2143" y="44"/>
                    </a:lnTo>
                    <a:lnTo>
                      <a:pt x="2120" y="43"/>
                    </a:lnTo>
                    <a:lnTo>
                      <a:pt x="2096" y="43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9" name="Freeform 7"/>
              <p:cNvSpPr>
                <a:spLocks noEditPoints="1"/>
              </p:cNvSpPr>
              <p:nvPr/>
            </p:nvSpPr>
            <p:spPr bwMode="auto">
              <a:xfrm>
                <a:off x="436587" y="873231"/>
                <a:ext cx="417887" cy="30754"/>
              </a:xfrm>
              <a:custGeom>
                <a:avLst/>
                <a:gdLst>
                  <a:gd name="T0" fmla="*/ 36 w 2312"/>
                  <a:gd name="T1" fmla="*/ 34 h 167"/>
                  <a:gd name="T2" fmla="*/ 114 w 2312"/>
                  <a:gd name="T3" fmla="*/ 19 h 167"/>
                  <a:gd name="T4" fmla="*/ 197 w 2312"/>
                  <a:gd name="T5" fmla="*/ 8 h 167"/>
                  <a:gd name="T6" fmla="*/ 288 w 2312"/>
                  <a:gd name="T7" fmla="*/ 5 h 167"/>
                  <a:gd name="T8" fmla="*/ 333 w 2312"/>
                  <a:gd name="T9" fmla="*/ 48 h 167"/>
                  <a:gd name="T10" fmla="*/ 244 w 2312"/>
                  <a:gd name="T11" fmla="*/ 48 h 167"/>
                  <a:gd name="T12" fmla="*/ 160 w 2312"/>
                  <a:gd name="T13" fmla="*/ 54 h 167"/>
                  <a:gd name="T14" fmla="*/ 83 w 2312"/>
                  <a:gd name="T15" fmla="*/ 66 h 167"/>
                  <a:gd name="T16" fmla="*/ 12 w 2312"/>
                  <a:gd name="T17" fmla="*/ 84 h 167"/>
                  <a:gd name="T18" fmla="*/ 335 w 2312"/>
                  <a:gd name="T19" fmla="*/ 6 h 167"/>
                  <a:gd name="T20" fmla="*/ 427 w 2312"/>
                  <a:gd name="T21" fmla="*/ 12 h 167"/>
                  <a:gd name="T22" fmla="*/ 524 w 2312"/>
                  <a:gd name="T23" fmla="*/ 26 h 167"/>
                  <a:gd name="T24" fmla="*/ 627 w 2312"/>
                  <a:gd name="T25" fmla="*/ 46 h 167"/>
                  <a:gd name="T26" fmla="*/ 734 w 2312"/>
                  <a:gd name="T27" fmla="*/ 72 h 167"/>
                  <a:gd name="T28" fmla="*/ 670 w 2312"/>
                  <a:gd name="T29" fmla="*/ 98 h 167"/>
                  <a:gd name="T30" fmla="*/ 567 w 2312"/>
                  <a:gd name="T31" fmla="*/ 76 h 167"/>
                  <a:gd name="T32" fmla="*/ 470 w 2312"/>
                  <a:gd name="T33" fmla="*/ 60 h 167"/>
                  <a:gd name="T34" fmla="*/ 377 w 2312"/>
                  <a:gd name="T35" fmla="*/ 51 h 167"/>
                  <a:gd name="T36" fmla="*/ 335 w 2312"/>
                  <a:gd name="T37" fmla="*/ 6 h 167"/>
                  <a:gd name="T38" fmla="*/ 783 w 2312"/>
                  <a:gd name="T39" fmla="*/ 85 h 167"/>
                  <a:gd name="T40" fmla="*/ 882 w 2312"/>
                  <a:gd name="T41" fmla="*/ 105 h 167"/>
                  <a:gd name="T42" fmla="*/ 983 w 2312"/>
                  <a:gd name="T43" fmla="*/ 118 h 167"/>
                  <a:gd name="T44" fmla="*/ 1085 w 2312"/>
                  <a:gd name="T45" fmla="*/ 125 h 167"/>
                  <a:gd name="T46" fmla="*/ 1138 w 2312"/>
                  <a:gd name="T47" fmla="*/ 167 h 167"/>
                  <a:gd name="T48" fmla="*/ 1031 w 2312"/>
                  <a:gd name="T49" fmla="*/ 164 h 167"/>
                  <a:gd name="T50" fmla="*/ 926 w 2312"/>
                  <a:gd name="T51" fmla="*/ 153 h 167"/>
                  <a:gd name="T52" fmla="*/ 824 w 2312"/>
                  <a:gd name="T53" fmla="*/ 136 h 167"/>
                  <a:gd name="T54" fmla="*/ 723 w 2312"/>
                  <a:gd name="T55" fmla="*/ 112 h 167"/>
                  <a:gd name="T56" fmla="*/ 1138 w 2312"/>
                  <a:gd name="T57" fmla="*/ 125 h 167"/>
                  <a:gd name="T58" fmla="*/ 1244 w 2312"/>
                  <a:gd name="T59" fmla="*/ 121 h 167"/>
                  <a:gd name="T60" fmla="*/ 1354 w 2312"/>
                  <a:gd name="T61" fmla="*/ 110 h 167"/>
                  <a:gd name="T62" fmla="*/ 1465 w 2312"/>
                  <a:gd name="T63" fmla="*/ 90 h 167"/>
                  <a:gd name="T64" fmla="*/ 1580 w 2312"/>
                  <a:gd name="T65" fmla="*/ 64 h 167"/>
                  <a:gd name="T66" fmla="*/ 1532 w 2312"/>
                  <a:gd name="T67" fmla="*/ 118 h 167"/>
                  <a:gd name="T68" fmla="*/ 1416 w 2312"/>
                  <a:gd name="T69" fmla="*/ 142 h 167"/>
                  <a:gd name="T70" fmla="*/ 1302 w 2312"/>
                  <a:gd name="T71" fmla="*/ 157 h 167"/>
                  <a:gd name="T72" fmla="*/ 1192 w 2312"/>
                  <a:gd name="T73" fmla="*/ 165 h 167"/>
                  <a:gd name="T74" fmla="*/ 1138 w 2312"/>
                  <a:gd name="T75" fmla="*/ 125 h 167"/>
                  <a:gd name="T76" fmla="*/ 1637 w 2312"/>
                  <a:gd name="T77" fmla="*/ 50 h 167"/>
                  <a:gd name="T78" fmla="*/ 1746 w 2312"/>
                  <a:gd name="T79" fmla="*/ 27 h 167"/>
                  <a:gd name="T80" fmla="*/ 1848 w 2312"/>
                  <a:gd name="T81" fmla="*/ 11 h 167"/>
                  <a:gd name="T82" fmla="*/ 1944 w 2312"/>
                  <a:gd name="T83" fmla="*/ 2 h 167"/>
                  <a:gd name="T84" fmla="*/ 1990 w 2312"/>
                  <a:gd name="T85" fmla="*/ 43 h 167"/>
                  <a:gd name="T86" fmla="*/ 1900 w 2312"/>
                  <a:gd name="T87" fmla="*/ 48 h 167"/>
                  <a:gd name="T88" fmla="*/ 1803 w 2312"/>
                  <a:gd name="T89" fmla="*/ 59 h 167"/>
                  <a:gd name="T90" fmla="*/ 1701 w 2312"/>
                  <a:gd name="T91" fmla="*/ 78 h 167"/>
                  <a:gd name="T92" fmla="*/ 1591 w 2312"/>
                  <a:gd name="T93" fmla="*/ 104 h 167"/>
                  <a:gd name="T94" fmla="*/ 1989 w 2312"/>
                  <a:gd name="T95" fmla="*/ 0 h 167"/>
                  <a:gd name="T96" fmla="*/ 2083 w 2312"/>
                  <a:gd name="T97" fmla="*/ 2 h 167"/>
                  <a:gd name="T98" fmla="*/ 2167 w 2312"/>
                  <a:gd name="T99" fmla="*/ 11 h 167"/>
                  <a:gd name="T100" fmla="*/ 2206 w 2312"/>
                  <a:gd name="T101" fmla="*/ 19 h 167"/>
                  <a:gd name="T102" fmla="*/ 2244 w 2312"/>
                  <a:gd name="T103" fmla="*/ 27 h 167"/>
                  <a:gd name="T104" fmla="*/ 2279 w 2312"/>
                  <a:gd name="T105" fmla="*/ 37 h 167"/>
                  <a:gd name="T106" fmla="*/ 2312 w 2312"/>
                  <a:gd name="T107" fmla="*/ 49 h 167"/>
                  <a:gd name="T108" fmla="*/ 2266 w 2312"/>
                  <a:gd name="T109" fmla="*/ 77 h 167"/>
                  <a:gd name="T110" fmla="*/ 2197 w 2312"/>
                  <a:gd name="T111" fmla="*/ 59 h 167"/>
                  <a:gd name="T112" fmla="*/ 2120 w 2312"/>
                  <a:gd name="T113" fmla="*/ 47 h 167"/>
                  <a:gd name="T114" fmla="*/ 2036 w 2312"/>
                  <a:gd name="T115" fmla="*/ 42 h 167"/>
                  <a:gd name="T116" fmla="*/ 1989 w 2312"/>
                  <a:gd name="T11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12" h="167">
                    <a:moveTo>
                      <a:pt x="0" y="44"/>
                    </a:moveTo>
                    <a:lnTo>
                      <a:pt x="36" y="34"/>
                    </a:lnTo>
                    <a:lnTo>
                      <a:pt x="74" y="26"/>
                    </a:lnTo>
                    <a:lnTo>
                      <a:pt x="114" y="19"/>
                    </a:lnTo>
                    <a:lnTo>
                      <a:pt x="155" y="12"/>
                    </a:lnTo>
                    <a:lnTo>
                      <a:pt x="197" y="8"/>
                    </a:lnTo>
                    <a:lnTo>
                      <a:pt x="242" y="6"/>
                    </a:lnTo>
                    <a:lnTo>
                      <a:pt x="288" y="5"/>
                    </a:lnTo>
                    <a:lnTo>
                      <a:pt x="335" y="6"/>
                    </a:lnTo>
                    <a:lnTo>
                      <a:pt x="333" y="48"/>
                    </a:lnTo>
                    <a:lnTo>
                      <a:pt x="288" y="47"/>
                    </a:lnTo>
                    <a:lnTo>
                      <a:pt x="244" y="48"/>
                    </a:lnTo>
                    <a:lnTo>
                      <a:pt x="201" y="50"/>
                    </a:lnTo>
                    <a:lnTo>
                      <a:pt x="160" y="54"/>
                    </a:lnTo>
                    <a:lnTo>
                      <a:pt x="121" y="59"/>
                    </a:lnTo>
                    <a:lnTo>
                      <a:pt x="83" y="66"/>
                    </a:lnTo>
                    <a:lnTo>
                      <a:pt x="46" y="74"/>
                    </a:lnTo>
                    <a:lnTo>
                      <a:pt x="12" y="84"/>
                    </a:lnTo>
                    <a:lnTo>
                      <a:pt x="0" y="44"/>
                    </a:lnTo>
                    <a:close/>
                    <a:moveTo>
                      <a:pt x="335" y="6"/>
                    </a:moveTo>
                    <a:lnTo>
                      <a:pt x="380" y="8"/>
                    </a:lnTo>
                    <a:lnTo>
                      <a:pt x="427" y="12"/>
                    </a:lnTo>
                    <a:lnTo>
                      <a:pt x="475" y="19"/>
                    </a:lnTo>
                    <a:lnTo>
                      <a:pt x="524" y="26"/>
                    </a:lnTo>
                    <a:lnTo>
                      <a:pt x="574" y="35"/>
                    </a:lnTo>
                    <a:lnTo>
                      <a:pt x="627" y="46"/>
                    </a:lnTo>
                    <a:lnTo>
                      <a:pt x="679" y="58"/>
                    </a:lnTo>
                    <a:lnTo>
                      <a:pt x="734" y="72"/>
                    </a:lnTo>
                    <a:lnTo>
                      <a:pt x="723" y="112"/>
                    </a:lnTo>
                    <a:lnTo>
                      <a:pt x="670" y="98"/>
                    </a:lnTo>
                    <a:lnTo>
                      <a:pt x="618" y="86"/>
                    </a:lnTo>
                    <a:lnTo>
                      <a:pt x="567" y="76"/>
                    </a:lnTo>
                    <a:lnTo>
                      <a:pt x="518" y="67"/>
                    </a:lnTo>
                    <a:lnTo>
                      <a:pt x="470" y="60"/>
                    </a:lnTo>
                    <a:lnTo>
                      <a:pt x="423" y="55"/>
                    </a:lnTo>
                    <a:lnTo>
                      <a:pt x="377" y="51"/>
                    </a:lnTo>
                    <a:lnTo>
                      <a:pt x="333" y="48"/>
                    </a:lnTo>
                    <a:lnTo>
                      <a:pt x="335" y="6"/>
                    </a:lnTo>
                    <a:close/>
                    <a:moveTo>
                      <a:pt x="734" y="72"/>
                    </a:moveTo>
                    <a:lnTo>
                      <a:pt x="783" y="85"/>
                    </a:lnTo>
                    <a:lnTo>
                      <a:pt x="832" y="96"/>
                    </a:lnTo>
                    <a:lnTo>
                      <a:pt x="882" y="105"/>
                    </a:lnTo>
                    <a:lnTo>
                      <a:pt x="932" y="112"/>
                    </a:lnTo>
                    <a:lnTo>
                      <a:pt x="983" y="118"/>
                    </a:lnTo>
                    <a:lnTo>
                      <a:pt x="1034" y="122"/>
                    </a:lnTo>
                    <a:lnTo>
                      <a:pt x="1085" y="125"/>
                    </a:lnTo>
                    <a:lnTo>
                      <a:pt x="1138" y="125"/>
                    </a:lnTo>
                    <a:lnTo>
                      <a:pt x="1138" y="167"/>
                    </a:lnTo>
                    <a:lnTo>
                      <a:pt x="1084" y="166"/>
                    </a:lnTo>
                    <a:lnTo>
                      <a:pt x="1031" y="164"/>
                    </a:lnTo>
                    <a:lnTo>
                      <a:pt x="979" y="159"/>
                    </a:lnTo>
                    <a:lnTo>
                      <a:pt x="926" y="153"/>
                    </a:lnTo>
                    <a:lnTo>
                      <a:pt x="875" y="146"/>
                    </a:lnTo>
                    <a:lnTo>
                      <a:pt x="824" y="136"/>
                    </a:lnTo>
                    <a:lnTo>
                      <a:pt x="772" y="125"/>
                    </a:lnTo>
                    <a:lnTo>
                      <a:pt x="723" y="112"/>
                    </a:lnTo>
                    <a:lnTo>
                      <a:pt x="734" y="72"/>
                    </a:lnTo>
                    <a:close/>
                    <a:moveTo>
                      <a:pt x="1138" y="125"/>
                    </a:moveTo>
                    <a:lnTo>
                      <a:pt x="1191" y="124"/>
                    </a:lnTo>
                    <a:lnTo>
                      <a:pt x="1244" y="121"/>
                    </a:lnTo>
                    <a:lnTo>
                      <a:pt x="1298" y="116"/>
                    </a:lnTo>
                    <a:lnTo>
                      <a:pt x="1354" y="110"/>
                    </a:lnTo>
                    <a:lnTo>
                      <a:pt x="1409" y="101"/>
                    </a:lnTo>
                    <a:lnTo>
                      <a:pt x="1465" y="90"/>
                    </a:lnTo>
                    <a:lnTo>
                      <a:pt x="1523" y="78"/>
                    </a:lnTo>
                    <a:lnTo>
                      <a:pt x="1580" y="64"/>
                    </a:lnTo>
                    <a:lnTo>
                      <a:pt x="1591" y="104"/>
                    </a:lnTo>
                    <a:lnTo>
                      <a:pt x="1532" y="118"/>
                    </a:lnTo>
                    <a:lnTo>
                      <a:pt x="1473" y="131"/>
                    </a:lnTo>
                    <a:lnTo>
                      <a:pt x="1416" y="142"/>
                    </a:lnTo>
                    <a:lnTo>
                      <a:pt x="1359" y="151"/>
                    </a:lnTo>
                    <a:lnTo>
                      <a:pt x="1302" y="157"/>
                    </a:lnTo>
                    <a:lnTo>
                      <a:pt x="1247" y="162"/>
                    </a:lnTo>
                    <a:lnTo>
                      <a:pt x="1192" y="165"/>
                    </a:lnTo>
                    <a:lnTo>
                      <a:pt x="1138" y="167"/>
                    </a:lnTo>
                    <a:lnTo>
                      <a:pt x="1138" y="125"/>
                    </a:lnTo>
                    <a:close/>
                    <a:moveTo>
                      <a:pt x="1580" y="64"/>
                    </a:moveTo>
                    <a:lnTo>
                      <a:pt x="1637" y="50"/>
                    </a:lnTo>
                    <a:lnTo>
                      <a:pt x="1692" y="37"/>
                    </a:lnTo>
                    <a:lnTo>
                      <a:pt x="1746" y="27"/>
                    </a:lnTo>
                    <a:lnTo>
                      <a:pt x="1797" y="17"/>
                    </a:lnTo>
                    <a:lnTo>
                      <a:pt x="1848" y="11"/>
                    </a:lnTo>
                    <a:lnTo>
                      <a:pt x="1897" y="5"/>
                    </a:lnTo>
                    <a:lnTo>
                      <a:pt x="1944" y="2"/>
                    </a:lnTo>
                    <a:lnTo>
                      <a:pt x="1989" y="0"/>
                    </a:lnTo>
                    <a:lnTo>
                      <a:pt x="1990" y="43"/>
                    </a:lnTo>
                    <a:lnTo>
                      <a:pt x="1946" y="44"/>
                    </a:lnTo>
                    <a:lnTo>
                      <a:pt x="1900" y="48"/>
                    </a:lnTo>
                    <a:lnTo>
                      <a:pt x="1853" y="53"/>
                    </a:lnTo>
                    <a:lnTo>
                      <a:pt x="1803" y="59"/>
                    </a:lnTo>
                    <a:lnTo>
                      <a:pt x="1753" y="68"/>
                    </a:lnTo>
                    <a:lnTo>
                      <a:pt x="1701" y="78"/>
                    </a:lnTo>
                    <a:lnTo>
                      <a:pt x="1646" y="90"/>
                    </a:lnTo>
                    <a:lnTo>
                      <a:pt x="1591" y="104"/>
                    </a:lnTo>
                    <a:lnTo>
                      <a:pt x="1580" y="64"/>
                    </a:lnTo>
                    <a:close/>
                    <a:moveTo>
                      <a:pt x="1989" y="0"/>
                    </a:moveTo>
                    <a:lnTo>
                      <a:pt x="2037" y="0"/>
                    </a:lnTo>
                    <a:lnTo>
                      <a:pt x="2083" y="2"/>
                    </a:lnTo>
                    <a:lnTo>
                      <a:pt x="2126" y="5"/>
                    </a:lnTo>
                    <a:lnTo>
                      <a:pt x="2167" y="11"/>
                    </a:lnTo>
                    <a:lnTo>
                      <a:pt x="2187" y="14"/>
                    </a:lnTo>
                    <a:lnTo>
                      <a:pt x="2206" y="19"/>
                    </a:lnTo>
                    <a:lnTo>
                      <a:pt x="2226" y="23"/>
                    </a:lnTo>
                    <a:lnTo>
                      <a:pt x="2244" y="27"/>
                    </a:lnTo>
                    <a:lnTo>
                      <a:pt x="2262" y="32"/>
                    </a:lnTo>
                    <a:lnTo>
                      <a:pt x="2279" y="37"/>
                    </a:lnTo>
                    <a:lnTo>
                      <a:pt x="2296" y="43"/>
                    </a:lnTo>
                    <a:lnTo>
                      <a:pt x="2312" y="49"/>
                    </a:lnTo>
                    <a:lnTo>
                      <a:pt x="2297" y="88"/>
                    </a:lnTo>
                    <a:lnTo>
                      <a:pt x="2266" y="77"/>
                    </a:lnTo>
                    <a:lnTo>
                      <a:pt x="2233" y="67"/>
                    </a:lnTo>
                    <a:lnTo>
                      <a:pt x="2197" y="59"/>
                    </a:lnTo>
                    <a:lnTo>
                      <a:pt x="2160" y="52"/>
                    </a:lnTo>
                    <a:lnTo>
                      <a:pt x="2120" y="47"/>
                    </a:lnTo>
                    <a:lnTo>
                      <a:pt x="2079" y="44"/>
                    </a:lnTo>
                    <a:lnTo>
                      <a:pt x="2036" y="42"/>
                    </a:lnTo>
                    <a:lnTo>
                      <a:pt x="1990" y="43"/>
                    </a:ln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0" name="Freeform 8"/>
              <p:cNvSpPr>
                <a:spLocks noEditPoints="1"/>
              </p:cNvSpPr>
              <p:nvPr/>
            </p:nvSpPr>
            <p:spPr bwMode="auto">
              <a:xfrm>
                <a:off x="456486" y="908507"/>
                <a:ext cx="378088" cy="29849"/>
              </a:xfrm>
              <a:custGeom>
                <a:avLst/>
                <a:gdLst>
                  <a:gd name="T0" fmla="*/ 32 w 2092"/>
                  <a:gd name="T1" fmla="*/ 11 h 167"/>
                  <a:gd name="T2" fmla="*/ 99 w 2092"/>
                  <a:gd name="T3" fmla="*/ 6 h 167"/>
                  <a:gd name="T4" fmla="*/ 170 w 2092"/>
                  <a:gd name="T5" fmla="*/ 5 h 167"/>
                  <a:gd name="T6" fmla="*/ 244 w 2092"/>
                  <a:gd name="T7" fmla="*/ 8 h 167"/>
                  <a:gd name="T8" fmla="*/ 279 w 2092"/>
                  <a:gd name="T9" fmla="*/ 53 h 167"/>
                  <a:gd name="T10" fmla="*/ 205 w 2092"/>
                  <a:gd name="T11" fmla="*/ 48 h 167"/>
                  <a:gd name="T12" fmla="*/ 135 w 2092"/>
                  <a:gd name="T13" fmla="*/ 47 h 167"/>
                  <a:gd name="T14" fmla="*/ 68 w 2092"/>
                  <a:gd name="T15" fmla="*/ 50 h 167"/>
                  <a:gd name="T16" fmla="*/ 6 w 2092"/>
                  <a:gd name="T17" fmla="*/ 57 h 167"/>
                  <a:gd name="T18" fmla="*/ 283 w 2092"/>
                  <a:gd name="T19" fmla="*/ 11 h 167"/>
                  <a:gd name="T20" fmla="*/ 358 w 2092"/>
                  <a:gd name="T21" fmla="*/ 21 h 167"/>
                  <a:gd name="T22" fmla="*/ 436 w 2092"/>
                  <a:gd name="T23" fmla="*/ 34 h 167"/>
                  <a:gd name="T24" fmla="*/ 518 w 2092"/>
                  <a:gd name="T25" fmla="*/ 51 h 167"/>
                  <a:gd name="T26" fmla="*/ 603 w 2092"/>
                  <a:gd name="T27" fmla="*/ 73 h 167"/>
                  <a:gd name="T28" fmla="*/ 550 w 2092"/>
                  <a:gd name="T29" fmla="*/ 101 h 167"/>
                  <a:gd name="T30" fmla="*/ 468 w 2092"/>
                  <a:gd name="T31" fmla="*/ 83 h 167"/>
                  <a:gd name="T32" fmla="*/ 390 w 2092"/>
                  <a:gd name="T33" fmla="*/ 68 h 167"/>
                  <a:gd name="T34" fmla="*/ 316 w 2092"/>
                  <a:gd name="T35" fmla="*/ 57 h 167"/>
                  <a:gd name="T36" fmla="*/ 283 w 2092"/>
                  <a:gd name="T37" fmla="*/ 11 h 167"/>
                  <a:gd name="T38" fmla="*/ 651 w 2092"/>
                  <a:gd name="T39" fmla="*/ 85 h 167"/>
                  <a:gd name="T40" fmla="*/ 751 w 2092"/>
                  <a:gd name="T41" fmla="*/ 105 h 167"/>
                  <a:gd name="T42" fmla="*/ 852 w 2092"/>
                  <a:gd name="T43" fmla="*/ 118 h 167"/>
                  <a:gd name="T44" fmla="*/ 954 w 2092"/>
                  <a:gd name="T45" fmla="*/ 125 h 167"/>
                  <a:gd name="T46" fmla="*/ 1007 w 2092"/>
                  <a:gd name="T47" fmla="*/ 167 h 167"/>
                  <a:gd name="T48" fmla="*/ 900 w 2092"/>
                  <a:gd name="T49" fmla="*/ 164 h 167"/>
                  <a:gd name="T50" fmla="*/ 795 w 2092"/>
                  <a:gd name="T51" fmla="*/ 154 h 167"/>
                  <a:gd name="T52" fmla="*/ 693 w 2092"/>
                  <a:gd name="T53" fmla="*/ 136 h 167"/>
                  <a:gd name="T54" fmla="*/ 592 w 2092"/>
                  <a:gd name="T55" fmla="*/ 112 h 167"/>
                  <a:gd name="T56" fmla="*/ 1006 w 2092"/>
                  <a:gd name="T57" fmla="*/ 125 h 167"/>
                  <a:gd name="T58" fmla="*/ 1113 w 2092"/>
                  <a:gd name="T59" fmla="*/ 121 h 167"/>
                  <a:gd name="T60" fmla="*/ 1223 w 2092"/>
                  <a:gd name="T61" fmla="*/ 110 h 167"/>
                  <a:gd name="T62" fmla="*/ 1334 w 2092"/>
                  <a:gd name="T63" fmla="*/ 91 h 167"/>
                  <a:gd name="T64" fmla="*/ 1449 w 2092"/>
                  <a:gd name="T65" fmla="*/ 64 h 167"/>
                  <a:gd name="T66" fmla="*/ 1401 w 2092"/>
                  <a:gd name="T67" fmla="*/ 119 h 167"/>
                  <a:gd name="T68" fmla="*/ 1285 w 2092"/>
                  <a:gd name="T69" fmla="*/ 142 h 167"/>
                  <a:gd name="T70" fmla="*/ 1171 w 2092"/>
                  <a:gd name="T71" fmla="*/ 157 h 167"/>
                  <a:gd name="T72" fmla="*/ 1062 w 2092"/>
                  <a:gd name="T73" fmla="*/ 166 h 167"/>
                  <a:gd name="T74" fmla="*/ 1006 w 2092"/>
                  <a:gd name="T75" fmla="*/ 125 h 167"/>
                  <a:gd name="T76" fmla="*/ 1497 w 2092"/>
                  <a:gd name="T77" fmla="*/ 52 h 167"/>
                  <a:gd name="T78" fmla="*/ 1590 w 2092"/>
                  <a:gd name="T79" fmla="*/ 32 h 167"/>
                  <a:gd name="T80" fmla="*/ 1677 w 2092"/>
                  <a:gd name="T81" fmla="*/ 17 h 167"/>
                  <a:gd name="T82" fmla="*/ 1761 w 2092"/>
                  <a:gd name="T83" fmla="*/ 6 h 167"/>
                  <a:gd name="T84" fmla="*/ 1803 w 2092"/>
                  <a:gd name="T85" fmla="*/ 45 h 167"/>
                  <a:gd name="T86" fmla="*/ 1723 w 2092"/>
                  <a:gd name="T87" fmla="*/ 53 h 167"/>
                  <a:gd name="T88" fmla="*/ 1640 w 2092"/>
                  <a:gd name="T89" fmla="*/ 65 h 167"/>
                  <a:gd name="T90" fmla="*/ 1552 w 2092"/>
                  <a:gd name="T91" fmla="*/ 82 h 167"/>
                  <a:gd name="T92" fmla="*/ 1460 w 2092"/>
                  <a:gd name="T93" fmla="*/ 104 h 167"/>
                  <a:gd name="T94" fmla="*/ 1800 w 2092"/>
                  <a:gd name="T95" fmla="*/ 3 h 167"/>
                  <a:gd name="T96" fmla="*/ 1881 w 2092"/>
                  <a:gd name="T97" fmla="*/ 0 h 167"/>
                  <a:gd name="T98" fmla="*/ 1958 w 2092"/>
                  <a:gd name="T99" fmla="*/ 2 h 167"/>
                  <a:gd name="T100" fmla="*/ 2028 w 2092"/>
                  <a:gd name="T101" fmla="*/ 10 h 167"/>
                  <a:gd name="T102" fmla="*/ 2092 w 2092"/>
                  <a:gd name="T103" fmla="*/ 22 h 167"/>
                  <a:gd name="T104" fmla="*/ 2053 w 2092"/>
                  <a:gd name="T105" fmla="*/ 57 h 167"/>
                  <a:gd name="T106" fmla="*/ 1989 w 2092"/>
                  <a:gd name="T107" fmla="*/ 47 h 167"/>
                  <a:gd name="T108" fmla="*/ 1919 w 2092"/>
                  <a:gd name="T109" fmla="*/ 43 h 167"/>
                  <a:gd name="T110" fmla="*/ 1842 w 2092"/>
                  <a:gd name="T111" fmla="*/ 43 h 167"/>
                  <a:gd name="T112" fmla="*/ 1800 w 2092"/>
                  <a:gd name="T113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92" h="167">
                    <a:moveTo>
                      <a:pt x="0" y="16"/>
                    </a:moveTo>
                    <a:lnTo>
                      <a:pt x="32" y="11"/>
                    </a:lnTo>
                    <a:lnTo>
                      <a:pt x="65" y="8"/>
                    </a:lnTo>
                    <a:lnTo>
                      <a:pt x="99" y="6"/>
                    </a:lnTo>
                    <a:lnTo>
                      <a:pt x="134" y="5"/>
                    </a:lnTo>
                    <a:lnTo>
                      <a:pt x="170" y="5"/>
                    </a:lnTo>
                    <a:lnTo>
                      <a:pt x="207" y="6"/>
                    </a:lnTo>
                    <a:lnTo>
                      <a:pt x="244" y="8"/>
                    </a:lnTo>
                    <a:lnTo>
                      <a:pt x="283" y="11"/>
                    </a:lnTo>
                    <a:lnTo>
                      <a:pt x="279" y="53"/>
                    </a:lnTo>
                    <a:lnTo>
                      <a:pt x="242" y="50"/>
                    </a:lnTo>
                    <a:lnTo>
                      <a:pt x="205" y="48"/>
                    </a:lnTo>
                    <a:lnTo>
                      <a:pt x="170" y="47"/>
                    </a:lnTo>
                    <a:lnTo>
                      <a:pt x="135" y="47"/>
                    </a:lnTo>
                    <a:lnTo>
                      <a:pt x="101" y="48"/>
                    </a:lnTo>
                    <a:lnTo>
                      <a:pt x="68" y="50"/>
                    </a:lnTo>
                    <a:lnTo>
                      <a:pt x="37" y="53"/>
                    </a:lnTo>
                    <a:lnTo>
                      <a:pt x="6" y="57"/>
                    </a:lnTo>
                    <a:lnTo>
                      <a:pt x="0" y="16"/>
                    </a:lnTo>
                    <a:close/>
                    <a:moveTo>
                      <a:pt x="283" y="11"/>
                    </a:moveTo>
                    <a:lnTo>
                      <a:pt x="321" y="16"/>
                    </a:lnTo>
                    <a:lnTo>
                      <a:pt x="358" y="21"/>
                    </a:lnTo>
                    <a:lnTo>
                      <a:pt x="397" y="27"/>
                    </a:lnTo>
                    <a:lnTo>
                      <a:pt x="436" y="34"/>
                    </a:lnTo>
                    <a:lnTo>
                      <a:pt x="477" y="42"/>
                    </a:lnTo>
                    <a:lnTo>
                      <a:pt x="518" y="51"/>
                    </a:lnTo>
                    <a:lnTo>
                      <a:pt x="560" y="61"/>
                    </a:lnTo>
                    <a:lnTo>
                      <a:pt x="603" y="73"/>
                    </a:lnTo>
                    <a:lnTo>
                      <a:pt x="592" y="112"/>
                    </a:lnTo>
                    <a:lnTo>
                      <a:pt x="550" y="101"/>
                    </a:lnTo>
                    <a:lnTo>
                      <a:pt x="509" y="91"/>
                    </a:lnTo>
                    <a:lnTo>
                      <a:pt x="468" y="83"/>
                    </a:lnTo>
                    <a:lnTo>
                      <a:pt x="429" y="75"/>
                    </a:lnTo>
                    <a:lnTo>
                      <a:pt x="390" y="68"/>
                    </a:lnTo>
                    <a:lnTo>
                      <a:pt x="353" y="62"/>
                    </a:lnTo>
                    <a:lnTo>
                      <a:pt x="316" y="57"/>
                    </a:lnTo>
                    <a:lnTo>
                      <a:pt x="279" y="53"/>
                    </a:lnTo>
                    <a:lnTo>
                      <a:pt x="283" y="11"/>
                    </a:lnTo>
                    <a:close/>
                    <a:moveTo>
                      <a:pt x="603" y="73"/>
                    </a:moveTo>
                    <a:lnTo>
                      <a:pt x="651" y="85"/>
                    </a:lnTo>
                    <a:lnTo>
                      <a:pt x="701" y="96"/>
                    </a:lnTo>
                    <a:lnTo>
                      <a:pt x="751" y="105"/>
                    </a:lnTo>
                    <a:lnTo>
                      <a:pt x="801" y="113"/>
                    </a:lnTo>
                    <a:lnTo>
                      <a:pt x="852" y="118"/>
                    </a:lnTo>
                    <a:lnTo>
                      <a:pt x="903" y="122"/>
                    </a:lnTo>
                    <a:lnTo>
                      <a:pt x="954" y="125"/>
                    </a:lnTo>
                    <a:lnTo>
                      <a:pt x="1006" y="125"/>
                    </a:lnTo>
                    <a:lnTo>
                      <a:pt x="1007" y="167"/>
                    </a:lnTo>
                    <a:lnTo>
                      <a:pt x="953" y="166"/>
                    </a:lnTo>
                    <a:lnTo>
                      <a:pt x="900" y="164"/>
                    </a:lnTo>
                    <a:lnTo>
                      <a:pt x="848" y="160"/>
                    </a:lnTo>
                    <a:lnTo>
                      <a:pt x="795" y="154"/>
                    </a:lnTo>
                    <a:lnTo>
                      <a:pt x="744" y="146"/>
                    </a:lnTo>
                    <a:lnTo>
                      <a:pt x="693" y="136"/>
                    </a:lnTo>
                    <a:lnTo>
                      <a:pt x="642" y="125"/>
                    </a:lnTo>
                    <a:lnTo>
                      <a:pt x="592" y="112"/>
                    </a:lnTo>
                    <a:lnTo>
                      <a:pt x="603" y="73"/>
                    </a:lnTo>
                    <a:close/>
                    <a:moveTo>
                      <a:pt x="1006" y="125"/>
                    </a:moveTo>
                    <a:lnTo>
                      <a:pt x="1060" y="124"/>
                    </a:lnTo>
                    <a:lnTo>
                      <a:pt x="1113" y="121"/>
                    </a:lnTo>
                    <a:lnTo>
                      <a:pt x="1167" y="116"/>
                    </a:lnTo>
                    <a:lnTo>
                      <a:pt x="1223" y="110"/>
                    </a:lnTo>
                    <a:lnTo>
                      <a:pt x="1278" y="101"/>
                    </a:lnTo>
                    <a:lnTo>
                      <a:pt x="1334" y="91"/>
                    </a:lnTo>
                    <a:lnTo>
                      <a:pt x="1392" y="78"/>
                    </a:lnTo>
                    <a:lnTo>
                      <a:pt x="1449" y="64"/>
                    </a:lnTo>
                    <a:lnTo>
                      <a:pt x="1460" y="104"/>
                    </a:lnTo>
                    <a:lnTo>
                      <a:pt x="1401" y="119"/>
                    </a:lnTo>
                    <a:lnTo>
                      <a:pt x="1342" y="131"/>
                    </a:lnTo>
                    <a:lnTo>
                      <a:pt x="1285" y="142"/>
                    </a:lnTo>
                    <a:lnTo>
                      <a:pt x="1228" y="151"/>
                    </a:lnTo>
                    <a:lnTo>
                      <a:pt x="1171" y="157"/>
                    </a:lnTo>
                    <a:lnTo>
                      <a:pt x="1116" y="162"/>
                    </a:lnTo>
                    <a:lnTo>
                      <a:pt x="1062" y="166"/>
                    </a:lnTo>
                    <a:lnTo>
                      <a:pt x="1007" y="167"/>
                    </a:lnTo>
                    <a:lnTo>
                      <a:pt x="1006" y="125"/>
                    </a:lnTo>
                    <a:close/>
                    <a:moveTo>
                      <a:pt x="1449" y="64"/>
                    </a:moveTo>
                    <a:lnTo>
                      <a:pt x="1497" y="52"/>
                    </a:lnTo>
                    <a:lnTo>
                      <a:pt x="1543" y="41"/>
                    </a:lnTo>
                    <a:lnTo>
                      <a:pt x="1590" y="32"/>
                    </a:lnTo>
                    <a:lnTo>
                      <a:pt x="1634" y="24"/>
                    </a:lnTo>
                    <a:lnTo>
                      <a:pt x="1677" y="17"/>
                    </a:lnTo>
                    <a:lnTo>
                      <a:pt x="1719" y="10"/>
                    </a:lnTo>
                    <a:lnTo>
                      <a:pt x="1761" y="6"/>
                    </a:lnTo>
                    <a:lnTo>
                      <a:pt x="1800" y="3"/>
                    </a:lnTo>
                    <a:lnTo>
                      <a:pt x="1803" y="45"/>
                    </a:lnTo>
                    <a:lnTo>
                      <a:pt x="1764" y="48"/>
                    </a:lnTo>
                    <a:lnTo>
                      <a:pt x="1723" y="53"/>
                    </a:lnTo>
                    <a:lnTo>
                      <a:pt x="1682" y="58"/>
                    </a:lnTo>
                    <a:lnTo>
                      <a:pt x="1640" y="65"/>
                    </a:lnTo>
                    <a:lnTo>
                      <a:pt x="1597" y="73"/>
                    </a:lnTo>
                    <a:lnTo>
                      <a:pt x="1552" y="82"/>
                    </a:lnTo>
                    <a:lnTo>
                      <a:pt x="1506" y="92"/>
                    </a:lnTo>
                    <a:lnTo>
                      <a:pt x="1460" y="104"/>
                    </a:lnTo>
                    <a:lnTo>
                      <a:pt x="1449" y="64"/>
                    </a:lnTo>
                    <a:close/>
                    <a:moveTo>
                      <a:pt x="1800" y="3"/>
                    </a:moveTo>
                    <a:lnTo>
                      <a:pt x="1841" y="1"/>
                    </a:lnTo>
                    <a:lnTo>
                      <a:pt x="1881" y="0"/>
                    </a:lnTo>
                    <a:lnTo>
                      <a:pt x="1921" y="1"/>
                    </a:lnTo>
                    <a:lnTo>
                      <a:pt x="1958" y="2"/>
                    </a:lnTo>
                    <a:lnTo>
                      <a:pt x="1994" y="5"/>
                    </a:lnTo>
                    <a:lnTo>
                      <a:pt x="2028" y="10"/>
                    </a:lnTo>
                    <a:lnTo>
                      <a:pt x="2061" y="16"/>
                    </a:lnTo>
                    <a:lnTo>
                      <a:pt x="2092" y="22"/>
                    </a:lnTo>
                    <a:lnTo>
                      <a:pt x="2083" y="63"/>
                    </a:lnTo>
                    <a:lnTo>
                      <a:pt x="2053" y="57"/>
                    </a:lnTo>
                    <a:lnTo>
                      <a:pt x="2022" y="51"/>
                    </a:lnTo>
                    <a:lnTo>
                      <a:pt x="1989" y="47"/>
                    </a:lnTo>
                    <a:lnTo>
                      <a:pt x="1954" y="45"/>
                    </a:lnTo>
                    <a:lnTo>
                      <a:pt x="1919" y="43"/>
                    </a:lnTo>
                    <a:lnTo>
                      <a:pt x="1881" y="42"/>
                    </a:lnTo>
                    <a:lnTo>
                      <a:pt x="1842" y="43"/>
                    </a:lnTo>
                    <a:lnTo>
                      <a:pt x="1803" y="45"/>
                    </a:lnTo>
                    <a:lnTo>
                      <a:pt x="180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1" name="Freeform 9"/>
              <p:cNvSpPr>
                <a:spLocks noEditPoints="1"/>
              </p:cNvSpPr>
              <p:nvPr/>
            </p:nvSpPr>
            <p:spPr bwMode="auto">
              <a:xfrm>
                <a:off x="496285" y="610017"/>
                <a:ext cx="295777" cy="225225"/>
              </a:xfrm>
              <a:custGeom>
                <a:avLst/>
                <a:gdLst>
                  <a:gd name="T0" fmla="*/ 1351 w 1631"/>
                  <a:gd name="T1" fmla="*/ 28 h 1241"/>
                  <a:gd name="T2" fmla="*/ 1172 w 1631"/>
                  <a:gd name="T3" fmla="*/ 4 h 1241"/>
                  <a:gd name="T4" fmla="*/ 957 w 1631"/>
                  <a:gd name="T5" fmla="*/ 19 h 1241"/>
                  <a:gd name="T6" fmla="*/ 818 w 1631"/>
                  <a:gd name="T7" fmla="*/ 97 h 1241"/>
                  <a:gd name="T8" fmla="*/ 709 w 1631"/>
                  <a:gd name="T9" fmla="*/ 31 h 1241"/>
                  <a:gd name="T10" fmla="*/ 523 w 1631"/>
                  <a:gd name="T11" fmla="*/ 0 h 1241"/>
                  <a:gd name="T12" fmla="*/ 297 w 1631"/>
                  <a:gd name="T13" fmla="*/ 28 h 1241"/>
                  <a:gd name="T14" fmla="*/ 185 w 1631"/>
                  <a:gd name="T15" fmla="*/ 10 h 1241"/>
                  <a:gd name="T16" fmla="*/ 183 w 1631"/>
                  <a:gd name="T17" fmla="*/ 1105 h 1241"/>
                  <a:gd name="T18" fmla="*/ 611 w 1631"/>
                  <a:gd name="T19" fmla="*/ 1111 h 1241"/>
                  <a:gd name="T20" fmla="*/ 743 w 1631"/>
                  <a:gd name="T21" fmla="*/ 1162 h 1241"/>
                  <a:gd name="T22" fmla="*/ 816 w 1631"/>
                  <a:gd name="T23" fmla="*/ 1241 h 1241"/>
                  <a:gd name="T24" fmla="*/ 912 w 1631"/>
                  <a:gd name="T25" fmla="*/ 1144 h 1241"/>
                  <a:gd name="T26" fmla="*/ 1069 w 1631"/>
                  <a:gd name="T27" fmla="*/ 1109 h 1241"/>
                  <a:gd name="T28" fmla="*/ 1555 w 1631"/>
                  <a:gd name="T29" fmla="*/ 1105 h 1241"/>
                  <a:gd name="T30" fmla="*/ 1512 w 1631"/>
                  <a:gd name="T31" fmla="*/ 923 h 1241"/>
                  <a:gd name="T32" fmla="*/ 855 w 1631"/>
                  <a:gd name="T33" fmla="*/ 93 h 1241"/>
                  <a:gd name="T34" fmla="*/ 1022 w 1631"/>
                  <a:gd name="T35" fmla="*/ 28 h 1241"/>
                  <a:gd name="T36" fmla="*/ 1223 w 1631"/>
                  <a:gd name="T37" fmla="*/ 34 h 1241"/>
                  <a:gd name="T38" fmla="*/ 1394 w 1631"/>
                  <a:gd name="T39" fmla="*/ 48 h 1241"/>
                  <a:gd name="T40" fmla="*/ 1364 w 1631"/>
                  <a:gd name="T41" fmla="*/ 845 h 1241"/>
                  <a:gd name="T42" fmla="*/ 1160 w 1631"/>
                  <a:gd name="T43" fmla="*/ 817 h 1241"/>
                  <a:gd name="T44" fmla="*/ 998 w 1631"/>
                  <a:gd name="T45" fmla="*/ 820 h 1241"/>
                  <a:gd name="T46" fmla="*/ 845 w 1631"/>
                  <a:gd name="T47" fmla="*/ 890 h 1241"/>
                  <a:gd name="T48" fmla="*/ 280 w 1631"/>
                  <a:gd name="T49" fmla="*/ 50 h 1241"/>
                  <a:gd name="T50" fmla="*/ 460 w 1631"/>
                  <a:gd name="T51" fmla="*/ 26 h 1241"/>
                  <a:gd name="T52" fmla="*/ 656 w 1631"/>
                  <a:gd name="T53" fmla="*/ 38 h 1241"/>
                  <a:gd name="T54" fmla="*/ 795 w 1631"/>
                  <a:gd name="T55" fmla="*/ 112 h 1241"/>
                  <a:gd name="T56" fmla="*/ 706 w 1631"/>
                  <a:gd name="T57" fmla="*/ 841 h 1241"/>
                  <a:gd name="T58" fmla="*/ 545 w 1631"/>
                  <a:gd name="T59" fmla="*/ 812 h 1241"/>
                  <a:gd name="T60" fmla="*/ 308 w 1631"/>
                  <a:gd name="T61" fmla="*/ 844 h 1241"/>
                  <a:gd name="T62" fmla="*/ 194 w 1631"/>
                  <a:gd name="T63" fmla="*/ 831 h 1241"/>
                  <a:gd name="T64" fmla="*/ 251 w 1631"/>
                  <a:gd name="T65" fmla="*/ 867 h 1241"/>
                  <a:gd name="T66" fmla="*/ 441 w 1631"/>
                  <a:gd name="T67" fmla="*/ 843 h 1241"/>
                  <a:gd name="T68" fmla="*/ 611 w 1631"/>
                  <a:gd name="T69" fmla="*/ 839 h 1241"/>
                  <a:gd name="T70" fmla="*/ 771 w 1631"/>
                  <a:gd name="T71" fmla="*/ 908 h 1241"/>
                  <a:gd name="T72" fmla="*/ 844 w 1631"/>
                  <a:gd name="T73" fmla="*/ 923 h 1241"/>
                  <a:gd name="T74" fmla="*/ 973 w 1631"/>
                  <a:gd name="T75" fmla="*/ 848 h 1241"/>
                  <a:gd name="T76" fmla="*/ 1139 w 1631"/>
                  <a:gd name="T77" fmla="*/ 837 h 1241"/>
                  <a:gd name="T78" fmla="*/ 1347 w 1631"/>
                  <a:gd name="T79" fmla="*/ 868 h 1241"/>
                  <a:gd name="T80" fmla="*/ 1498 w 1631"/>
                  <a:gd name="T81" fmla="*/ 960 h 1241"/>
                  <a:gd name="T82" fmla="*/ 1159 w 1631"/>
                  <a:gd name="T83" fmla="*/ 950 h 1241"/>
                  <a:gd name="T84" fmla="*/ 886 w 1631"/>
                  <a:gd name="T85" fmla="*/ 984 h 1241"/>
                  <a:gd name="T86" fmla="*/ 764 w 1631"/>
                  <a:gd name="T87" fmla="*/ 1000 h 1241"/>
                  <a:gd name="T88" fmla="*/ 559 w 1631"/>
                  <a:gd name="T89" fmla="*/ 953 h 1241"/>
                  <a:gd name="T90" fmla="*/ 156 w 1631"/>
                  <a:gd name="T91" fmla="*/ 958 h 1241"/>
                  <a:gd name="T92" fmla="*/ 118 w 1631"/>
                  <a:gd name="T93" fmla="*/ 923 h 1241"/>
                  <a:gd name="T94" fmla="*/ 1454 w 1631"/>
                  <a:gd name="T95" fmla="*/ 1071 h 1241"/>
                  <a:gd name="T96" fmla="*/ 1016 w 1631"/>
                  <a:gd name="T97" fmla="*/ 1076 h 1241"/>
                  <a:gd name="T98" fmla="*/ 849 w 1631"/>
                  <a:gd name="T99" fmla="*/ 1146 h 1241"/>
                  <a:gd name="T100" fmla="*/ 754 w 1631"/>
                  <a:gd name="T101" fmla="*/ 1122 h 1241"/>
                  <a:gd name="T102" fmla="*/ 572 w 1631"/>
                  <a:gd name="T103" fmla="*/ 1073 h 1241"/>
                  <a:gd name="T104" fmla="*/ 91 w 1631"/>
                  <a:gd name="T105" fmla="*/ 1070 h 1241"/>
                  <a:gd name="T106" fmla="*/ 94 w 1631"/>
                  <a:gd name="T107" fmla="*/ 983 h 1241"/>
                  <a:gd name="T108" fmla="*/ 332 w 1631"/>
                  <a:gd name="T109" fmla="*/ 973 h 1241"/>
                  <a:gd name="T110" fmla="*/ 669 w 1631"/>
                  <a:gd name="T111" fmla="*/ 987 h 1241"/>
                  <a:gd name="T112" fmla="*/ 782 w 1631"/>
                  <a:gd name="T113" fmla="*/ 1051 h 1241"/>
                  <a:gd name="T114" fmla="*/ 815 w 1631"/>
                  <a:gd name="T115" fmla="*/ 1080 h 1241"/>
                  <a:gd name="T116" fmla="*/ 876 w 1631"/>
                  <a:gd name="T117" fmla="*/ 1021 h 1241"/>
                  <a:gd name="T118" fmla="*/ 1075 w 1631"/>
                  <a:gd name="T119" fmla="*/ 975 h 1241"/>
                  <a:gd name="T120" fmla="*/ 1489 w 1631"/>
                  <a:gd name="T121" fmla="*/ 981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1" h="1241">
                    <a:moveTo>
                      <a:pt x="1449" y="9"/>
                    </a:moveTo>
                    <a:lnTo>
                      <a:pt x="1446" y="11"/>
                    </a:lnTo>
                    <a:lnTo>
                      <a:pt x="1444" y="12"/>
                    </a:lnTo>
                    <a:lnTo>
                      <a:pt x="1439" y="14"/>
                    </a:lnTo>
                    <a:lnTo>
                      <a:pt x="1426" y="18"/>
                    </a:lnTo>
                    <a:lnTo>
                      <a:pt x="1407" y="23"/>
                    </a:lnTo>
                    <a:lnTo>
                      <a:pt x="1395" y="25"/>
                    </a:lnTo>
                    <a:lnTo>
                      <a:pt x="1382" y="27"/>
                    </a:lnTo>
                    <a:lnTo>
                      <a:pt x="1367" y="28"/>
                    </a:lnTo>
                    <a:lnTo>
                      <a:pt x="1351" y="28"/>
                    </a:lnTo>
                    <a:lnTo>
                      <a:pt x="1343" y="28"/>
                    </a:lnTo>
                    <a:lnTo>
                      <a:pt x="1333" y="28"/>
                    </a:lnTo>
                    <a:lnTo>
                      <a:pt x="1323" y="27"/>
                    </a:lnTo>
                    <a:lnTo>
                      <a:pt x="1314" y="27"/>
                    </a:lnTo>
                    <a:lnTo>
                      <a:pt x="1294" y="24"/>
                    </a:lnTo>
                    <a:lnTo>
                      <a:pt x="1273" y="21"/>
                    </a:lnTo>
                    <a:lnTo>
                      <a:pt x="1250" y="16"/>
                    </a:lnTo>
                    <a:lnTo>
                      <a:pt x="1227" y="12"/>
                    </a:lnTo>
                    <a:lnTo>
                      <a:pt x="1201" y="8"/>
                    </a:lnTo>
                    <a:lnTo>
                      <a:pt x="1172" y="4"/>
                    </a:lnTo>
                    <a:lnTo>
                      <a:pt x="1140" y="1"/>
                    </a:lnTo>
                    <a:lnTo>
                      <a:pt x="1106" y="0"/>
                    </a:lnTo>
                    <a:lnTo>
                      <a:pt x="1092" y="1"/>
                    </a:lnTo>
                    <a:lnTo>
                      <a:pt x="1078" y="1"/>
                    </a:lnTo>
                    <a:lnTo>
                      <a:pt x="1062" y="2"/>
                    </a:lnTo>
                    <a:lnTo>
                      <a:pt x="1046" y="3"/>
                    </a:lnTo>
                    <a:lnTo>
                      <a:pt x="1022" y="6"/>
                    </a:lnTo>
                    <a:lnTo>
                      <a:pt x="999" y="10"/>
                    </a:lnTo>
                    <a:lnTo>
                      <a:pt x="977" y="14"/>
                    </a:lnTo>
                    <a:lnTo>
                      <a:pt x="957" y="19"/>
                    </a:lnTo>
                    <a:lnTo>
                      <a:pt x="938" y="25"/>
                    </a:lnTo>
                    <a:lnTo>
                      <a:pt x="921" y="31"/>
                    </a:lnTo>
                    <a:lnTo>
                      <a:pt x="905" y="38"/>
                    </a:lnTo>
                    <a:lnTo>
                      <a:pt x="890" y="45"/>
                    </a:lnTo>
                    <a:lnTo>
                      <a:pt x="877" y="52"/>
                    </a:lnTo>
                    <a:lnTo>
                      <a:pt x="865" y="59"/>
                    </a:lnTo>
                    <a:lnTo>
                      <a:pt x="855" y="66"/>
                    </a:lnTo>
                    <a:lnTo>
                      <a:pt x="845" y="73"/>
                    </a:lnTo>
                    <a:lnTo>
                      <a:pt x="829" y="86"/>
                    </a:lnTo>
                    <a:lnTo>
                      <a:pt x="818" y="97"/>
                    </a:lnTo>
                    <a:lnTo>
                      <a:pt x="815" y="100"/>
                    </a:lnTo>
                    <a:lnTo>
                      <a:pt x="812" y="97"/>
                    </a:lnTo>
                    <a:lnTo>
                      <a:pt x="801" y="86"/>
                    </a:lnTo>
                    <a:lnTo>
                      <a:pt x="784" y="73"/>
                    </a:lnTo>
                    <a:lnTo>
                      <a:pt x="775" y="66"/>
                    </a:lnTo>
                    <a:lnTo>
                      <a:pt x="764" y="59"/>
                    </a:lnTo>
                    <a:lnTo>
                      <a:pt x="752" y="52"/>
                    </a:lnTo>
                    <a:lnTo>
                      <a:pt x="739" y="45"/>
                    </a:lnTo>
                    <a:lnTo>
                      <a:pt x="725" y="38"/>
                    </a:lnTo>
                    <a:lnTo>
                      <a:pt x="709" y="31"/>
                    </a:lnTo>
                    <a:lnTo>
                      <a:pt x="692" y="25"/>
                    </a:lnTo>
                    <a:lnTo>
                      <a:pt x="673" y="19"/>
                    </a:lnTo>
                    <a:lnTo>
                      <a:pt x="653" y="14"/>
                    </a:lnTo>
                    <a:lnTo>
                      <a:pt x="632" y="10"/>
                    </a:lnTo>
                    <a:lnTo>
                      <a:pt x="608" y="6"/>
                    </a:lnTo>
                    <a:lnTo>
                      <a:pt x="583" y="3"/>
                    </a:lnTo>
                    <a:lnTo>
                      <a:pt x="567" y="2"/>
                    </a:lnTo>
                    <a:lnTo>
                      <a:pt x="552" y="1"/>
                    </a:lnTo>
                    <a:lnTo>
                      <a:pt x="537" y="1"/>
                    </a:lnTo>
                    <a:lnTo>
                      <a:pt x="523" y="0"/>
                    </a:lnTo>
                    <a:lnTo>
                      <a:pt x="489" y="1"/>
                    </a:lnTo>
                    <a:lnTo>
                      <a:pt x="458" y="4"/>
                    </a:lnTo>
                    <a:lnTo>
                      <a:pt x="429" y="8"/>
                    </a:lnTo>
                    <a:lnTo>
                      <a:pt x="403" y="12"/>
                    </a:lnTo>
                    <a:lnTo>
                      <a:pt x="379" y="16"/>
                    </a:lnTo>
                    <a:lnTo>
                      <a:pt x="357" y="21"/>
                    </a:lnTo>
                    <a:lnTo>
                      <a:pt x="336" y="24"/>
                    </a:lnTo>
                    <a:lnTo>
                      <a:pt x="316" y="27"/>
                    </a:lnTo>
                    <a:lnTo>
                      <a:pt x="306" y="27"/>
                    </a:lnTo>
                    <a:lnTo>
                      <a:pt x="297" y="28"/>
                    </a:lnTo>
                    <a:lnTo>
                      <a:pt x="288" y="28"/>
                    </a:lnTo>
                    <a:lnTo>
                      <a:pt x="280" y="28"/>
                    </a:lnTo>
                    <a:lnTo>
                      <a:pt x="257" y="28"/>
                    </a:lnTo>
                    <a:lnTo>
                      <a:pt x="238" y="26"/>
                    </a:lnTo>
                    <a:lnTo>
                      <a:pt x="222" y="23"/>
                    </a:lnTo>
                    <a:lnTo>
                      <a:pt x="209" y="20"/>
                    </a:lnTo>
                    <a:lnTo>
                      <a:pt x="198" y="16"/>
                    </a:lnTo>
                    <a:lnTo>
                      <a:pt x="190" y="14"/>
                    </a:lnTo>
                    <a:lnTo>
                      <a:pt x="184" y="11"/>
                    </a:lnTo>
                    <a:lnTo>
                      <a:pt x="185" y="10"/>
                    </a:lnTo>
                    <a:lnTo>
                      <a:pt x="184" y="11"/>
                    </a:lnTo>
                    <a:lnTo>
                      <a:pt x="180" y="9"/>
                    </a:lnTo>
                    <a:lnTo>
                      <a:pt x="110" y="172"/>
                    </a:lnTo>
                    <a:lnTo>
                      <a:pt x="24" y="172"/>
                    </a:lnTo>
                    <a:lnTo>
                      <a:pt x="0" y="1106"/>
                    </a:lnTo>
                    <a:lnTo>
                      <a:pt x="17" y="1105"/>
                    </a:lnTo>
                    <a:lnTo>
                      <a:pt x="45" y="1105"/>
                    </a:lnTo>
                    <a:lnTo>
                      <a:pt x="83" y="1104"/>
                    </a:lnTo>
                    <a:lnTo>
                      <a:pt x="131" y="1104"/>
                    </a:lnTo>
                    <a:lnTo>
                      <a:pt x="183" y="1105"/>
                    </a:lnTo>
                    <a:lnTo>
                      <a:pt x="240" y="1105"/>
                    </a:lnTo>
                    <a:lnTo>
                      <a:pt x="300" y="1105"/>
                    </a:lnTo>
                    <a:lnTo>
                      <a:pt x="360" y="1105"/>
                    </a:lnTo>
                    <a:lnTo>
                      <a:pt x="411" y="1105"/>
                    </a:lnTo>
                    <a:lnTo>
                      <a:pt x="460" y="1105"/>
                    </a:lnTo>
                    <a:lnTo>
                      <a:pt x="507" y="1105"/>
                    </a:lnTo>
                    <a:lnTo>
                      <a:pt x="551" y="1106"/>
                    </a:lnTo>
                    <a:lnTo>
                      <a:pt x="571" y="1108"/>
                    </a:lnTo>
                    <a:lnTo>
                      <a:pt x="591" y="1109"/>
                    </a:lnTo>
                    <a:lnTo>
                      <a:pt x="611" y="1111"/>
                    </a:lnTo>
                    <a:lnTo>
                      <a:pt x="630" y="1114"/>
                    </a:lnTo>
                    <a:lnTo>
                      <a:pt x="647" y="1117"/>
                    </a:lnTo>
                    <a:lnTo>
                      <a:pt x="664" y="1121"/>
                    </a:lnTo>
                    <a:lnTo>
                      <a:pt x="679" y="1126"/>
                    </a:lnTo>
                    <a:lnTo>
                      <a:pt x="694" y="1131"/>
                    </a:lnTo>
                    <a:lnTo>
                      <a:pt x="702" y="1135"/>
                    </a:lnTo>
                    <a:lnTo>
                      <a:pt x="711" y="1139"/>
                    </a:lnTo>
                    <a:lnTo>
                      <a:pt x="719" y="1144"/>
                    </a:lnTo>
                    <a:lnTo>
                      <a:pt x="727" y="1150"/>
                    </a:lnTo>
                    <a:lnTo>
                      <a:pt x="743" y="1162"/>
                    </a:lnTo>
                    <a:lnTo>
                      <a:pt x="758" y="1175"/>
                    </a:lnTo>
                    <a:lnTo>
                      <a:pt x="771" y="1188"/>
                    </a:lnTo>
                    <a:lnTo>
                      <a:pt x="783" y="1201"/>
                    </a:lnTo>
                    <a:lnTo>
                      <a:pt x="793" y="1212"/>
                    </a:lnTo>
                    <a:lnTo>
                      <a:pt x="802" y="1223"/>
                    </a:lnTo>
                    <a:lnTo>
                      <a:pt x="804" y="1226"/>
                    </a:lnTo>
                    <a:lnTo>
                      <a:pt x="804" y="1226"/>
                    </a:lnTo>
                    <a:lnTo>
                      <a:pt x="805" y="1227"/>
                    </a:lnTo>
                    <a:lnTo>
                      <a:pt x="811" y="1235"/>
                    </a:lnTo>
                    <a:lnTo>
                      <a:pt x="816" y="1241"/>
                    </a:lnTo>
                    <a:lnTo>
                      <a:pt x="823" y="1232"/>
                    </a:lnTo>
                    <a:lnTo>
                      <a:pt x="829" y="1224"/>
                    </a:lnTo>
                    <a:lnTo>
                      <a:pt x="829" y="1223"/>
                    </a:lnTo>
                    <a:lnTo>
                      <a:pt x="837" y="1212"/>
                    </a:lnTo>
                    <a:lnTo>
                      <a:pt x="847" y="1201"/>
                    </a:lnTo>
                    <a:lnTo>
                      <a:pt x="859" y="1188"/>
                    </a:lnTo>
                    <a:lnTo>
                      <a:pt x="873" y="1175"/>
                    </a:lnTo>
                    <a:lnTo>
                      <a:pt x="888" y="1162"/>
                    </a:lnTo>
                    <a:lnTo>
                      <a:pt x="904" y="1150"/>
                    </a:lnTo>
                    <a:lnTo>
                      <a:pt x="912" y="1144"/>
                    </a:lnTo>
                    <a:lnTo>
                      <a:pt x="920" y="1139"/>
                    </a:lnTo>
                    <a:lnTo>
                      <a:pt x="928" y="1135"/>
                    </a:lnTo>
                    <a:lnTo>
                      <a:pt x="937" y="1131"/>
                    </a:lnTo>
                    <a:lnTo>
                      <a:pt x="952" y="1126"/>
                    </a:lnTo>
                    <a:lnTo>
                      <a:pt x="968" y="1121"/>
                    </a:lnTo>
                    <a:lnTo>
                      <a:pt x="987" y="1118"/>
                    </a:lnTo>
                    <a:lnTo>
                      <a:pt x="1006" y="1115"/>
                    </a:lnTo>
                    <a:lnTo>
                      <a:pt x="1026" y="1112"/>
                    </a:lnTo>
                    <a:lnTo>
                      <a:pt x="1047" y="1110"/>
                    </a:lnTo>
                    <a:lnTo>
                      <a:pt x="1069" y="1109"/>
                    </a:lnTo>
                    <a:lnTo>
                      <a:pt x="1092" y="1108"/>
                    </a:lnTo>
                    <a:lnTo>
                      <a:pt x="1140" y="1107"/>
                    </a:lnTo>
                    <a:lnTo>
                      <a:pt x="1191" y="1107"/>
                    </a:lnTo>
                    <a:lnTo>
                      <a:pt x="1243" y="1107"/>
                    </a:lnTo>
                    <a:lnTo>
                      <a:pt x="1295" y="1107"/>
                    </a:lnTo>
                    <a:lnTo>
                      <a:pt x="1354" y="1107"/>
                    </a:lnTo>
                    <a:lnTo>
                      <a:pt x="1411" y="1107"/>
                    </a:lnTo>
                    <a:lnTo>
                      <a:pt x="1464" y="1106"/>
                    </a:lnTo>
                    <a:lnTo>
                      <a:pt x="1512" y="1106"/>
                    </a:lnTo>
                    <a:lnTo>
                      <a:pt x="1555" y="1105"/>
                    </a:lnTo>
                    <a:lnTo>
                      <a:pt x="1589" y="1105"/>
                    </a:lnTo>
                    <a:lnTo>
                      <a:pt x="1615" y="1105"/>
                    </a:lnTo>
                    <a:lnTo>
                      <a:pt x="1631" y="1106"/>
                    </a:lnTo>
                    <a:lnTo>
                      <a:pt x="1606" y="172"/>
                    </a:lnTo>
                    <a:lnTo>
                      <a:pt x="1520" y="172"/>
                    </a:lnTo>
                    <a:lnTo>
                      <a:pt x="1449" y="9"/>
                    </a:lnTo>
                    <a:close/>
                    <a:moveTo>
                      <a:pt x="1458" y="86"/>
                    </a:moveTo>
                    <a:lnTo>
                      <a:pt x="1500" y="184"/>
                    </a:lnTo>
                    <a:lnTo>
                      <a:pt x="1501" y="184"/>
                    </a:lnTo>
                    <a:lnTo>
                      <a:pt x="1512" y="923"/>
                    </a:lnTo>
                    <a:lnTo>
                      <a:pt x="1505" y="925"/>
                    </a:lnTo>
                    <a:lnTo>
                      <a:pt x="1457" y="835"/>
                    </a:lnTo>
                    <a:lnTo>
                      <a:pt x="1452" y="87"/>
                    </a:lnTo>
                    <a:lnTo>
                      <a:pt x="1458" y="86"/>
                    </a:lnTo>
                    <a:close/>
                    <a:moveTo>
                      <a:pt x="826" y="123"/>
                    </a:moveTo>
                    <a:lnTo>
                      <a:pt x="826" y="121"/>
                    </a:lnTo>
                    <a:lnTo>
                      <a:pt x="827" y="120"/>
                    </a:lnTo>
                    <a:lnTo>
                      <a:pt x="834" y="112"/>
                    </a:lnTo>
                    <a:lnTo>
                      <a:pt x="847" y="100"/>
                    </a:lnTo>
                    <a:lnTo>
                      <a:pt x="855" y="93"/>
                    </a:lnTo>
                    <a:lnTo>
                      <a:pt x="864" y="86"/>
                    </a:lnTo>
                    <a:lnTo>
                      <a:pt x="875" y="79"/>
                    </a:lnTo>
                    <a:lnTo>
                      <a:pt x="887" y="71"/>
                    </a:lnTo>
                    <a:lnTo>
                      <a:pt x="901" y="64"/>
                    </a:lnTo>
                    <a:lnTo>
                      <a:pt x="917" y="57"/>
                    </a:lnTo>
                    <a:lnTo>
                      <a:pt x="934" y="50"/>
                    </a:lnTo>
                    <a:lnTo>
                      <a:pt x="953" y="43"/>
                    </a:lnTo>
                    <a:lnTo>
                      <a:pt x="974" y="38"/>
                    </a:lnTo>
                    <a:lnTo>
                      <a:pt x="997" y="33"/>
                    </a:lnTo>
                    <a:lnTo>
                      <a:pt x="1022" y="28"/>
                    </a:lnTo>
                    <a:lnTo>
                      <a:pt x="1048" y="25"/>
                    </a:lnTo>
                    <a:lnTo>
                      <a:pt x="1064" y="24"/>
                    </a:lnTo>
                    <a:lnTo>
                      <a:pt x="1078" y="23"/>
                    </a:lnTo>
                    <a:lnTo>
                      <a:pt x="1093" y="23"/>
                    </a:lnTo>
                    <a:lnTo>
                      <a:pt x="1106" y="23"/>
                    </a:lnTo>
                    <a:lnTo>
                      <a:pt x="1107" y="23"/>
                    </a:lnTo>
                    <a:lnTo>
                      <a:pt x="1140" y="23"/>
                    </a:lnTo>
                    <a:lnTo>
                      <a:pt x="1171" y="26"/>
                    </a:lnTo>
                    <a:lnTo>
                      <a:pt x="1198" y="29"/>
                    </a:lnTo>
                    <a:lnTo>
                      <a:pt x="1223" y="34"/>
                    </a:lnTo>
                    <a:lnTo>
                      <a:pt x="1246" y="38"/>
                    </a:lnTo>
                    <a:lnTo>
                      <a:pt x="1269" y="42"/>
                    </a:lnTo>
                    <a:lnTo>
                      <a:pt x="1290" y="46"/>
                    </a:lnTo>
                    <a:lnTo>
                      <a:pt x="1311" y="49"/>
                    </a:lnTo>
                    <a:lnTo>
                      <a:pt x="1322" y="49"/>
                    </a:lnTo>
                    <a:lnTo>
                      <a:pt x="1332" y="50"/>
                    </a:lnTo>
                    <a:lnTo>
                      <a:pt x="1342" y="50"/>
                    </a:lnTo>
                    <a:lnTo>
                      <a:pt x="1351" y="50"/>
                    </a:lnTo>
                    <a:lnTo>
                      <a:pt x="1374" y="50"/>
                    </a:lnTo>
                    <a:lnTo>
                      <a:pt x="1394" y="48"/>
                    </a:lnTo>
                    <a:lnTo>
                      <a:pt x="1411" y="45"/>
                    </a:lnTo>
                    <a:lnTo>
                      <a:pt x="1424" y="42"/>
                    </a:lnTo>
                    <a:lnTo>
                      <a:pt x="1429" y="41"/>
                    </a:lnTo>
                    <a:lnTo>
                      <a:pt x="1435" y="831"/>
                    </a:lnTo>
                    <a:lnTo>
                      <a:pt x="1433" y="832"/>
                    </a:lnTo>
                    <a:lnTo>
                      <a:pt x="1422" y="836"/>
                    </a:lnTo>
                    <a:lnTo>
                      <a:pt x="1404" y="841"/>
                    </a:lnTo>
                    <a:lnTo>
                      <a:pt x="1393" y="843"/>
                    </a:lnTo>
                    <a:lnTo>
                      <a:pt x="1380" y="844"/>
                    </a:lnTo>
                    <a:lnTo>
                      <a:pt x="1364" y="845"/>
                    </a:lnTo>
                    <a:lnTo>
                      <a:pt x="1347" y="846"/>
                    </a:lnTo>
                    <a:lnTo>
                      <a:pt x="1347" y="846"/>
                    </a:lnTo>
                    <a:lnTo>
                      <a:pt x="1334" y="845"/>
                    </a:lnTo>
                    <a:lnTo>
                      <a:pt x="1321" y="844"/>
                    </a:lnTo>
                    <a:lnTo>
                      <a:pt x="1299" y="842"/>
                    </a:lnTo>
                    <a:lnTo>
                      <a:pt x="1275" y="837"/>
                    </a:lnTo>
                    <a:lnTo>
                      <a:pt x="1250" y="832"/>
                    </a:lnTo>
                    <a:lnTo>
                      <a:pt x="1222" y="827"/>
                    </a:lnTo>
                    <a:lnTo>
                      <a:pt x="1192" y="821"/>
                    </a:lnTo>
                    <a:lnTo>
                      <a:pt x="1160" y="817"/>
                    </a:lnTo>
                    <a:lnTo>
                      <a:pt x="1141" y="815"/>
                    </a:lnTo>
                    <a:lnTo>
                      <a:pt x="1123" y="813"/>
                    </a:lnTo>
                    <a:lnTo>
                      <a:pt x="1104" y="812"/>
                    </a:lnTo>
                    <a:lnTo>
                      <a:pt x="1084" y="812"/>
                    </a:lnTo>
                    <a:lnTo>
                      <a:pt x="1084" y="812"/>
                    </a:lnTo>
                    <a:lnTo>
                      <a:pt x="1068" y="812"/>
                    </a:lnTo>
                    <a:lnTo>
                      <a:pt x="1051" y="813"/>
                    </a:lnTo>
                    <a:lnTo>
                      <a:pt x="1033" y="815"/>
                    </a:lnTo>
                    <a:lnTo>
                      <a:pt x="1015" y="817"/>
                    </a:lnTo>
                    <a:lnTo>
                      <a:pt x="998" y="820"/>
                    </a:lnTo>
                    <a:lnTo>
                      <a:pt x="981" y="823"/>
                    </a:lnTo>
                    <a:lnTo>
                      <a:pt x="965" y="827"/>
                    </a:lnTo>
                    <a:lnTo>
                      <a:pt x="950" y="831"/>
                    </a:lnTo>
                    <a:lnTo>
                      <a:pt x="936" y="836"/>
                    </a:lnTo>
                    <a:lnTo>
                      <a:pt x="923" y="841"/>
                    </a:lnTo>
                    <a:lnTo>
                      <a:pt x="911" y="847"/>
                    </a:lnTo>
                    <a:lnTo>
                      <a:pt x="899" y="853"/>
                    </a:lnTo>
                    <a:lnTo>
                      <a:pt x="878" y="865"/>
                    </a:lnTo>
                    <a:lnTo>
                      <a:pt x="860" y="877"/>
                    </a:lnTo>
                    <a:lnTo>
                      <a:pt x="845" y="890"/>
                    </a:lnTo>
                    <a:lnTo>
                      <a:pt x="833" y="902"/>
                    </a:lnTo>
                    <a:lnTo>
                      <a:pt x="826" y="908"/>
                    </a:lnTo>
                    <a:lnTo>
                      <a:pt x="826" y="123"/>
                    </a:lnTo>
                    <a:close/>
                    <a:moveTo>
                      <a:pt x="200" y="45"/>
                    </a:moveTo>
                    <a:lnTo>
                      <a:pt x="200" y="41"/>
                    </a:lnTo>
                    <a:lnTo>
                      <a:pt x="205" y="42"/>
                    </a:lnTo>
                    <a:lnTo>
                      <a:pt x="218" y="45"/>
                    </a:lnTo>
                    <a:lnTo>
                      <a:pt x="235" y="48"/>
                    </a:lnTo>
                    <a:lnTo>
                      <a:pt x="255" y="50"/>
                    </a:lnTo>
                    <a:lnTo>
                      <a:pt x="280" y="50"/>
                    </a:lnTo>
                    <a:lnTo>
                      <a:pt x="288" y="50"/>
                    </a:lnTo>
                    <a:lnTo>
                      <a:pt x="298" y="50"/>
                    </a:lnTo>
                    <a:lnTo>
                      <a:pt x="307" y="49"/>
                    </a:lnTo>
                    <a:lnTo>
                      <a:pt x="318" y="49"/>
                    </a:lnTo>
                    <a:lnTo>
                      <a:pt x="339" y="46"/>
                    </a:lnTo>
                    <a:lnTo>
                      <a:pt x="360" y="42"/>
                    </a:lnTo>
                    <a:lnTo>
                      <a:pt x="383" y="38"/>
                    </a:lnTo>
                    <a:lnTo>
                      <a:pt x="406" y="34"/>
                    </a:lnTo>
                    <a:lnTo>
                      <a:pt x="432" y="29"/>
                    </a:lnTo>
                    <a:lnTo>
                      <a:pt x="460" y="26"/>
                    </a:lnTo>
                    <a:lnTo>
                      <a:pt x="490" y="23"/>
                    </a:lnTo>
                    <a:lnTo>
                      <a:pt x="522" y="23"/>
                    </a:lnTo>
                    <a:lnTo>
                      <a:pt x="523" y="23"/>
                    </a:lnTo>
                    <a:lnTo>
                      <a:pt x="537" y="23"/>
                    </a:lnTo>
                    <a:lnTo>
                      <a:pt x="551" y="23"/>
                    </a:lnTo>
                    <a:lnTo>
                      <a:pt x="566" y="24"/>
                    </a:lnTo>
                    <a:lnTo>
                      <a:pt x="581" y="25"/>
                    </a:lnTo>
                    <a:lnTo>
                      <a:pt x="608" y="28"/>
                    </a:lnTo>
                    <a:lnTo>
                      <a:pt x="633" y="33"/>
                    </a:lnTo>
                    <a:lnTo>
                      <a:pt x="656" y="38"/>
                    </a:lnTo>
                    <a:lnTo>
                      <a:pt x="677" y="43"/>
                    </a:lnTo>
                    <a:lnTo>
                      <a:pt x="696" y="50"/>
                    </a:lnTo>
                    <a:lnTo>
                      <a:pt x="713" y="57"/>
                    </a:lnTo>
                    <a:lnTo>
                      <a:pt x="728" y="64"/>
                    </a:lnTo>
                    <a:lnTo>
                      <a:pt x="742" y="72"/>
                    </a:lnTo>
                    <a:lnTo>
                      <a:pt x="755" y="79"/>
                    </a:lnTo>
                    <a:lnTo>
                      <a:pt x="765" y="86"/>
                    </a:lnTo>
                    <a:lnTo>
                      <a:pt x="775" y="94"/>
                    </a:lnTo>
                    <a:lnTo>
                      <a:pt x="783" y="100"/>
                    </a:lnTo>
                    <a:lnTo>
                      <a:pt x="795" y="112"/>
                    </a:lnTo>
                    <a:lnTo>
                      <a:pt x="803" y="120"/>
                    </a:lnTo>
                    <a:lnTo>
                      <a:pt x="804" y="121"/>
                    </a:lnTo>
                    <a:lnTo>
                      <a:pt x="804" y="908"/>
                    </a:lnTo>
                    <a:lnTo>
                      <a:pt x="797" y="902"/>
                    </a:lnTo>
                    <a:lnTo>
                      <a:pt x="784" y="890"/>
                    </a:lnTo>
                    <a:lnTo>
                      <a:pt x="769" y="877"/>
                    </a:lnTo>
                    <a:lnTo>
                      <a:pt x="751" y="865"/>
                    </a:lnTo>
                    <a:lnTo>
                      <a:pt x="730" y="853"/>
                    </a:lnTo>
                    <a:lnTo>
                      <a:pt x="719" y="847"/>
                    </a:lnTo>
                    <a:lnTo>
                      <a:pt x="706" y="841"/>
                    </a:lnTo>
                    <a:lnTo>
                      <a:pt x="693" y="836"/>
                    </a:lnTo>
                    <a:lnTo>
                      <a:pt x="679" y="831"/>
                    </a:lnTo>
                    <a:lnTo>
                      <a:pt x="664" y="827"/>
                    </a:lnTo>
                    <a:lnTo>
                      <a:pt x="649" y="823"/>
                    </a:lnTo>
                    <a:lnTo>
                      <a:pt x="633" y="820"/>
                    </a:lnTo>
                    <a:lnTo>
                      <a:pt x="614" y="817"/>
                    </a:lnTo>
                    <a:lnTo>
                      <a:pt x="596" y="815"/>
                    </a:lnTo>
                    <a:lnTo>
                      <a:pt x="579" y="813"/>
                    </a:lnTo>
                    <a:lnTo>
                      <a:pt x="562" y="812"/>
                    </a:lnTo>
                    <a:lnTo>
                      <a:pt x="545" y="812"/>
                    </a:lnTo>
                    <a:lnTo>
                      <a:pt x="525" y="812"/>
                    </a:lnTo>
                    <a:lnTo>
                      <a:pt x="507" y="813"/>
                    </a:lnTo>
                    <a:lnTo>
                      <a:pt x="488" y="815"/>
                    </a:lnTo>
                    <a:lnTo>
                      <a:pt x="471" y="817"/>
                    </a:lnTo>
                    <a:lnTo>
                      <a:pt x="437" y="821"/>
                    </a:lnTo>
                    <a:lnTo>
                      <a:pt x="407" y="827"/>
                    </a:lnTo>
                    <a:lnTo>
                      <a:pt x="380" y="832"/>
                    </a:lnTo>
                    <a:lnTo>
                      <a:pt x="354" y="837"/>
                    </a:lnTo>
                    <a:lnTo>
                      <a:pt x="330" y="842"/>
                    </a:lnTo>
                    <a:lnTo>
                      <a:pt x="308" y="844"/>
                    </a:lnTo>
                    <a:lnTo>
                      <a:pt x="296" y="845"/>
                    </a:lnTo>
                    <a:lnTo>
                      <a:pt x="284" y="846"/>
                    </a:lnTo>
                    <a:lnTo>
                      <a:pt x="283" y="846"/>
                    </a:lnTo>
                    <a:lnTo>
                      <a:pt x="266" y="845"/>
                    </a:lnTo>
                    <a:lnTo>
                      <a:pt x="250" y="844"/>
                    </a:lnTo>
                    <a:lnTo>
                      <a:pt x="237" y="843"/>
                    </a:lnTo>
                    <a:lnTo>
                      <a:pt x="225" y="841"/>
                    </a:lnTo>
                    <a:lnTo>
                      <a:pt x="207" y="836"/>
                    </a:lnTo>
                    <a:lnTo>
                      <a:pt x="196" y="832"/>
                    </a:lnTo>
                    <a:lnTo>
                      <a:pt x="194" y="831"/>
                    </a:lnTo>
                    <a:lnTo>
                      <a:pt x="200" y="45"/>
                    </a:lnTo>
                    <a:close/>
                    <a:moveTo>
                      <a:pt x="186" y="856"/>
                    </a:moveTo>
                    <a:lnTo>
                      <a:pt x="187" y="853"/>
                    </a:lnTo>
                    <a:lnTo>
                      <a:pt x="191" y="854"/>
                    </a:lnTo>
                    <a:lnTo>
                      <a:pt x="198" y="857"/>
                    </a:lnTo>
                    <a:lnTo>
                      <a:pt x="206" y="859"/>
                    </a:lnTo>
                    <a:lnTo>
                      <a:pt x="215" y="862"/>
                    </a:lnTo>
                    <a:lnTo>
                      <a:pt x="226" y="864"/>
                    </a:lnTo>
                    <a:lnTo>
                      <a:pt x="238" y="865"/>
                    </a:lnTo>
                    <a:lnTo>
                      <a:pt x="251" y="867"/>
                    </a:lnTo>
                    <a:lnTo>
                      <a:pt x="267" y="867"/>
                    </a:lnTo>
                    <a:lnTo>
                      <a:pt x="283" y="868"/>
                    </a:lnTo>
                    <a:lnTo>
                      <a:pt x="285" y="868"/>
                    </a:lnTo>
                    <a:lnTo>
                      <a:pt x="297" y="867"/>
                    </a:lnTo>
                    <a:lnTo>
                      <a:pt x="310" y="867"/>
                    </a:lnTo>
                    <a:lnTo>
                      <a:pt x="334" y="863"/>
                    </a:lnTo>
                    <a:lnTo>
                      <a:pt x="359" y="859"/>
                    </a:lnTo>
                    <a:lnTo>
                      <a:pt x="385" y="854"/>
                    </a:lnTo>
                    <a:lnTo>
                      <a:pt x="412" y="848"/>
                    </a:lnTo>
                    <a:lnTo>
                      <a:pt x="441" y="843"/>
                    </a:lnTo>
                    <a:lnTo>
                      <a:pt x="473" y="838"/>
                    </a:lnTo>
                    <a:lnTo>
                      <a:pt x="490" y="837"/>
                    </a:lnTo>
                    <a:lnTo>
                      <a:pt x="507" y="835"/>
                    </a:lnTo>
                    <a:lnTo>
                      <a:pt x="525" y="834"/>
                    </a:lnTo>
                    <a:lnTo>
                      <a:pt x="544" y="834"/>
                    </a:lnTo>
                    <a:lnTo>
                      <a:pt x="545" y="834"/>
                    </a:lnTo>
                    <a:lnTo>
                      <a:pt x="561" y="834"/>
                    </a:lnTo>
                    <a:lnTo>
                      <a:pt x="577" y="835"/>
                    </a:lnTo>
                    <a:lnTo>
                      <a:pt x="594" y="837"/>
                    </a:lnTo>
                    <a:lnTo>
                      <a:pt x="611" y="839"/>
                    </a:lnTo>
                    <a:lnTo>
                      <a:pt x="635" y="843"/>
                    </a:lnTo>
                    <a:lnTo>
                      <a:pt x="656" y="848"/>
                    </a:lnTo>
                    <a:lnTo>
                      <a:pt x="676" y="853"/>
                    </a:lnTo>
                    <a:lnTo>
                      <a:pt x="694" y="860"/>
                    </a:lnTo>
                    <a:lnTo>
                      <a:pt x="710" y="867"/>
                    </a:lnTo>
                    <a:lnTo>
                      <a:pt x="725" y="875"/>
                    </a:lnTo>
                    <a:lnTo>
                      <a:pt x="739" y="883"/>
                    </a:lnTo>
                    <a:lnTo>
                      <a:pt x="751" y="892"/>
                    </a:lnTo>
                    <a:lnTo>
                      <a:pt x="762" y="900"/>
                    </a:lnTo>
                    <a:lnTo>
                      <a:pt x="771" y="908"/>
                    </a:lnTo>
                    <a:lnTo>
                      <a:pt x="779" y="917"/>
                    </a:lnTo>
                    <a:lnTo>
                      <a:pt x="786" y="924"/>
                    </a:lnTo>
                    <a:lnTo>
                      <a:pt x="797" y="936"/>
                    </a:lnTo>
                    <a:lnTo>
                      <a:pt x="804" y="945"/>
                    </a:lnTo>
                    <a:lnTo>
                      <a:pt x="805" y="946"/>
                    </a:lnTo>
                    <a:lnTo>
                      <a:pt x="815" y="965"/>
                    </a:lnTo>
                    <a:lnTo>
                      <a:pt x="827" y="944"/>
                    </a:lnTo>
                    <a:lnTo>
                      <a:pt x="827" y="944"/>
                    </a:lnTo>
                    <a:lnTo>
                      <a:pt x="833" y="935"/>
                    </a:lnTo>
                    <a:lnTo>
                      <a:pt x="844" y="923"/>
                    </a:lnTo>
                    <a:lnTo>
                      <a:pt x="851" y="916"/>
                    </a:lnTo>
                    <a:lnTo>
                      <a:pt x="859" y="907"/>
                    </a:lnTo>
                    <a:lnTo>
                      <a:pt x="868" y="899"/>
                    </a:lnTo>
                    <a:lnTo>
                      <a:pt x="879" y="891"/>
                    </a:lnTo>
                    <a:lnTo>
                      <a:pt x="891" y="883"/>
                    </a:lnTo>
                    <a:lnTo>
                      <a:pt x="905" y="875"/>
                    </a:lnTo>
                    <a:lnTo>
                      <a:pt x="919" y="867"/>
                    </a:lnTo>
                    <a:lnTo>
                      <a:pt x="936" y="860"/>
                    </a:lnTo>
                    <a:lnTo>
                      <a:pt x="954" y="853"/>
                    </a:lnTo>
                    <a:lnTo>
                      <a:pt x="973" y="848"/>
                    </a:lnTo>
                    <a:lnTo>
                      <a:pt x="995" y="843"/>
                    </a:lnTo>
                    <a:lnTo>
                      <a:pt x="1018" y="839"/>
                    </a:lnTo>
                    <a:lnTo>
                      <a:pt x="1035" y="837"/>
                    </a:lnTo>
                    <a:lnTo>
                      <a:pt x="1052" y="835"/>
                    </a:lnTo>
                    <a:lnTo>
                      <a:pt x="1069" y="834"/>
                    </a:lnTo>
                    <a:lnTo>
                      <a:pt x="1084" y="834"/>
                    </a:lnTo>
                    <a:lnTo>
                      <a:pt x="1085" y="834"/>
                    </a:lnTo>
                    <a:lnTo>
                      <a:pt x="1104" y="834"/>
                    </a:lnTo>
                    <a:lnTo>
                      <a:pt x="1122" y="835"/>
                    </a:lnTo>
                    <a:lnTo>
                      <a:pt x="1139" y="837"/>
                    </a:lnTo>
                    <a:lnTo>
                      <a:pt x="1156" y="838"/>
                    </a:lnTo>
                    <a:lnTo>
                      <a:pt x="1188" y="843"/>
                    </a:lnTo>
                    <a:lnTo>
                      <a:pt x="1217" y="848"/>
                    </a:lnTo>
                    <a:lnTo>
                      <a:pt x="1245" y="854"/>
                    </a:lnTo>
                    <a:lnTo>
                      <a:pt x="1271" y="859"/>
                    </a:lnTo>
                    <a:lnTo>
                      <a:pt x="1295" y="863"/>
                    </a:lnTo>
                    <a:lnTo>
                      <a:pt x="1319" y="867"/>
                    </a:lnTo>
                    <a:lnTo>
                      <a:pt x="1332" y="867"/>
                    </a:lnTo>
                    <a:lnTo>
                      <a:pt x="1346" y="868"/>
                    </a:lnTo>
                    <a:lnTo>
                      <a:pt x="1347" y="868"/>
                    </a:lnTo>
                    <a:lnTo>
                      <a:pt x="1363" y="867"/>
                    </a:lnTo>
                    <a:lnTo>
                      <a:pt x="1378" y="867"/>
                    </a:lnTo>
                    <a:lnTo>
                      <a:pt x="1392" y="865"/>
                    </a:lnTo>
                    <a:lnTo>
                      <a:pt x="1404" y="864"/>
                    </a:lnTo>
                    <a:lnTo>
                      <a:pt x="1414" y="862"/>
                    </a:lnTo>
                    <a:lnTo>
                      <a:pt x="1424" y="859"/>
                    </a:lnTo>
                    <a:lnTo>
                      <a:pt x="1432" y="857"/>
                    </a:lnTo>
                    <a:lnTo>
                      <a:pt x="1439" y="854"/>
                    </a:lnTo>
                    <a:lnTo>
                      <a:pt x="1442" y="853"/>
                    </a:lnTo>
                    <a:lnTo>
                      <a:pt x="1498" y="960"/>
                    </a:lnTo>
                    <a:lnTo>
                      <a:pt x="1491" y="960"/>
                    </a:lnTo>
                    <a:lnTo>
                      <a:pt x="1473" y="958"/>
                    </a:lnTo>
                    <a:lnTo>
                      <a:pt x="1448" y="957"/>
                    </a:lnTo>
                    <a:lnTo>
                      <a:pt x="1417" y="955"/>
                    </a:lnTo>
                    <a:lnTo>
                      <a:pt x="1381" y="954"/>
                    </a:lnTo>
                    <a:lnTo>
                      <a:pt x="1341" y="952"/>
                    </a:lnTo>
                    <a:lnTo>
                      <a:pt x="1296" y="951"/>
                    </a:lnTo>
                    <a:lnTo>
                      <a:pt x="1251" y="950"/>
                    </a:lnTo>
                    <a:lnTo>
                      <a:pt x="1204" y="950"/>
                    </a:lnTo>
                    <a:lnTo>
                      <a:pt x="1159" y="950"/>
                    </a:lnTo>
                    <a:lnTo>
                      <a:pt x="1114" y="951"/>
                    </a:lnTo>
                    <a:lnTo>
                      <a:pt x="1070" y="953"/>
                    </a:lnTo>
                    <a:lnTo>
                      <a:pt x="1029" y="956"/>
                    </a:lnTo>
                    <a:lnTo>
                      <a:pt x="990" y="960"/>
                    </a:lnTo>
                    <a:lnTo>
                      <a:pt x="953" y="965"/>
                    </a:lnTo>
                    <a:lnTo>
                      <a:pt x="937" y="968"/>
                    </a:lnTo>
                    <a:lnTo>
                      <a:pt x="922" y="971"/>
                    </a:lnTo>
                    <a:lnTo>
                      <a:pt x="908" y="975"/>
                    </a:lnTo>
                    <a:lnTo>
                      <a:pt x="896" y="979"/>
                    </a:lnTo>
                    <a:lnTo>
                      <a:pt x="886" y="984"/>
                    </a:lnTo>
                    <a:lnTo>
                      <a:pt x="876" y="991"/>
                    </a:lnTo>
                    <a:lnTo>
                      <a:pt x="865" y="1000"/>
                    </a:lnTo>
                    <a:lnTo>
                      <a:pt x="855" y="1009"/>
                    </a:lnTo>
                    <a:lnTo>
                      <a:pt x="835" y="1030"/>
                    </a:lnTo>
                    <a:lnTo>
                      <a:pt x="818" y="1049"/>
                    </a:lnTo>
                    <a:lnTo>
                      <a:pt x="815" y="1051"/>
                    </a:lnTo>
                    <a:lnTo>
                      <a:pt x="812" y="1049"/>
                    </a:lnTo>
                    <a:lnTo>
                      <a:pt x="794" y="1030"/>
                    </a:lnTo>
                    <a:lnTo>
                      <a:pt x="774" y="1009"/>
                    </a:lnTo>
                    <a:lnTo>
                      <a:pt x="764" y="1000"/>
                    </a:lnTo>
                    <a:lnTo>
                      <a:pt x="754" y="991"/>
                    </a:lnTo>
                    <a:lnTo>
                      <a:pt x="744" y="984"/>
                    </a:lnTo>
                    <a:lnTo>
                      <a:pt x="734" y="979"/>
                    </a:lnTo>
                    <a:lnTo>
                      <a:pt x="721" y="975"/>
                    </a:lnTo>
                    <a:lnTo>
                      <a:pt x="707" y="971"/>
                    </a:lnTo>
                    <a:lnTo>
                      <a:pt x="692" y="968"/>
                    </a:lnTo>
                    <a:lnTo>
                      <a:pt x="676" y="965"/>
                    </a:lnTo>
                    <a:lnTo>
                      <a:pt x="640" y="960"/>
                    </a:lnTo>
                    <a:lnTo>
                      <a:pt x="601" y="956"/>
                    </a:lnTo>
                    <a:lnTo>
                      <a:pt x="559" y="953"/>
                    </a:lnTo>
                    <a:lnTo>
                      <a:pt x="516" y="951"/>
                    </a:lnTo>
                    <a:lnTo>
                      <a:pt x="471" y="950"/>
                    </a:lnTo>
                    <a:lnTo>
                      <a:pt x="425" y="950"/>
                    </a:lnTo>
                    <a:lnTo>
                      <a:pt x="379" y="950"/>
                    </a:lnTo>
                    <a:lnTo>
                      <a:pt x="333" y="951"/>
                    </a:lnTo>
                    <a:lnTo>
                      <a:pt x="290" y="952"/>
                    </a:lnTo>
                    <a:lnTo>
                      <a:pt x="249" y="954"/>
                    </a:lnTo>
                    <a:lnTo>
                      <a:pt x="213" y="955"/>
                    </a:lnTo>
                    <a:lnTo>
                      <a:pt x="182" y="957"/>
                    </a:lnTo>
                    <a:lnTo>
                      <a:pt x="156" y="958"/>
                    </a:lnTo>
                    <a:lnTo>
                      <a:pt x="138" y="960"/>
                    </a:lnTo>
                    <a:lnTo>
                      <a:pt x="131" y="960"/>
                    </a:lnTo>
                    <a:lnTo>
                      <a:pt x="186" y="856"/>
                    </a:lnTo>
                    <a:close/>
                    <a:moveTo>
                      <a:pt x="129" y="185"/>
                    </a:moveTo>
                    <a:lnTo>
                      <a:pt x="129" y="184"/>
                    </a:lnTo>
                    <a:lnTo>
                      <a:pt x="171" y="86"/>
                    </a:lnTo>
                    <a:lnTo>
                      <a:pt x="178" y="87"/>
                    </a:lnTo>
                    <a:lnTo>
                      <a:pt x="172" y="835"/>
                    </a:lnTo>
                    <a:lnTo>
                      <a:pt x="124" y="925"/>
                    </a:lnTo>
                    <a:lnTo>
                      <a:pt x="118" y="923"/>
                    </a:lnTo>
                    <a:lnTo>
                      <a:pt x="129" y="185"/>
                    </a:lnTo>
                    <a:close/>
                    <a:moveTo>
                      <a:pt x="1576" y="195"/>
                    </a:moveTo>
                    <a:lnTo>
                      <a:pt x="1580" y="195"/>
                    </a:lnTo>
                    <a:lnTo>
                      <a:pt x="1601" y="1069"/>
                    </a:lnTo>
                    <a:lnTo>
                      <a:pt x="1597" y="1069"/>
                    </a:lnTo>
                    <a:lnTo>
                      <a:pt x="1590" y="1069"/>
                    </a:lnTo>
                    <a:lnTo>
                      <a:pt x="1571" y="1069"/>
                    </a:lnTo>
                    <a:lnTo>
                      <a:pt x="1541" y="1070"/>
                    </a:lnTo>
                    <a:lnTo>
                      <a:pt x="1501" y="1070"/>
                    </a:lnTo>
                    <a:lnTo>
                      <a:pt x="1454" y="1071"/>
                    </a:lnTo>
                    <a:lnTo>
                      <a:pt x="1401" y="1072"/>
                    </a:lnTo>
                    <a:lnTo>
                      <a:pt x="1344" y="1072"/>
                    </a:lnTo>
                    <a:lnTo>
                      <a:pt x="1282" y="1072"/>
                    </a:lnTo>
                    <a:lnTo>
                      <a:pt x="1232" y="1072"/>
                    </a:lnTo>
                    <a:lnTo>
                      <a:pt x="1181" y="1071"/>
                    </a:lnTo>
                    <a:lnTo>
                      <a:pt x="1130" y="1071"/>
                    </a:lnTo>
                    <a:lnTo>
                      <a:pt x="1082" y="1072"/>
                    </a:lnTo>
                    <a:lnTo>
                      <a:pt x="1059" y="1073"/>
                    </a:lnTo>
                    <a:lnTo>
                      <a:pt x="1037" y="1074"/>
                    </a:lnTo>
                    <a:lnTo>
                      <a:pt x="1016" y="1076"/>
                    </a:lnTo>
                    <a:lnTo>
                      <a:pt x="996" y="1078"/>
                    </a:lnTo>
                    <a:lnTo>
                      <a:pt x="977" y="1081"/>
                    </a:lnTo>
                    <a:lnTo>
                      <a:pt x="959" y="1084"/>
                    </a:lnTo>
                    <a:lnTo>
                      <a:pt x="943" y="1088"/>
                    </a:lnTo>
                    <a:lnTo>
                      <a:pt x="929" y="1093"/>
                    </a:lnTo>
                    <a:lnTo>
                      <a:pt x="911" y="1102"/>
                    </a:lnTo>
                    <a:lnTo>
                      <a:pt x="894" y="1111"/>
                    </a:lnTo>
                    <a:lnTo>
                      <a:pt x="877" y="1122"/>
                    </a:lnTo>
                    <a:lnTo>
                      <a:pt x="862" y="1134"/>
                    </a:lnTo>
                    <a:lnTo>
                      <a:pt x="849" y="1146"/>
                    </a:lnTo>
                    <a:lnTo>
                      <a:pt x="837" y="1159"/>
                    </a:lnTo>
                    <a:lnTo>
                      <a:pt x="827" y="1171"/>
                    </a:lnTo>
                    <a:lnTo>
                      <a:pt x="819" y="1184"/>
                    </a:lnTo>
                    <a:lnTo>
                      <a:pt x="816" y="1190"/>
                    </a:lnTo>
                    <a:lnTo>
                      <a:pt x="812" y="1183"/>
                    </a:lnTo>
                    <a:lnTo>
                      <a:pt x="805" y="1171"/>
                    </a:lnTo>
                    <a:lnTo>
                      <a:pt x="795" y="1158"/>
                    </a:lnTo>
                    <a:lnTo>
                      <a:pt x="783" y="1146"/>
                    </a:lnTo>
                    <a:lnTo>
                      <a:pt x="769" y="1133"/>
                    </a:lnTo>
                    <a:lnTo>
                      <a:pt x="754" y="1122"/>
                    </a:lnTo>
                    <a:lnTo>
                      <a:pt x="738" y="1111"/>
                    </a:lnTo>
                    <a:lnTo>
                      <a:pt x="720" y="1102"/>
                    </a:lnTo>
                    <a:lnTo>
                      <a:pt x="702" y="1093"/>
                    </a:lnTo>
                    <a:lnTo>
                      <a:pt x="688" y="1088"/>
                    </a:lnTo>
                    <a:lnTo>
                      <a:pt x="672" y="1084"/>
                    </a:lnTo>
                    <a:lnTo>
                      <a:pt x="654" y="1081"/>
                    </a:lnTo>
                    <a:lnTo>
                      <a:pt x="635" y="1078"/>
                    </a:lnTo>
                    <a:lnTo>
                      <a:pt x="615" y="1076"/>
                    </a:lnTo>
                    <a:lnTo>
                      <a:pt x="594" y="1074"/>
                    </a:lnTo>
                    <a:lnTo>
                      <a:pt x="572" y="1073"/>
                    </a:lnTo>
                    <a:lnTo>
                      <a:pt x="549" y="1072"/>
                    </a:lnTo>
                    <a:lnTo>
                      <a:pt x="501" y="1071"/>
                    </a:lnTo>
                    <a:lnTo>
                      <a:pt x="451" y="1071"/>
                    </a:lnTo>
                    <a:lnTo>
                      <a:pt x="399" y="1072"/>
                    </a:lnTo>
                    <a:lnTo>
                      <a:pt x="349" y="1072"/>
                    </a:lnTo>
                    <a:lnTo>
                      <a:pt x="288" y="1072"/>
                    </a:lnTo>
                    <a:lnTo>
                      <a:pt x="230" y="1072"/>
                    </a:lnTo>
                    <a:lnTo>
                      <a:pt x="177" y="1071"/>
                    </a:lnTo>
                    <a:lnTo>
                      <a:pt x="130" y="1070"/>
                    </a:lnTo>
                    <a:lnTo>
                      <a:pt x="91" y="1070"/>
                    </a:lnTo>
                    <a:lnTo>
                      <a:pt x="60" y="1069"/>
                    </a:lnTo>
                    <a:lnTo>
                      <a:pt x="41" y="1069"/>
                    </a:lnTo>
                    <a:lnTo>
                      <a:pt x="34" y="1069"/>
                    </a:lnTo>
                    <a:lnTo>
                      <a:pt x="30" y="1069"/>
                    </a:lnTo>
                    <a:lnTo>
                      <a:pt x="51" y="195"/>
                    </a:lnTo>
                    <a:lnTo>
                      <a:pt x="107" y="196"/>
                    </a:lnTo>
                    <a:lnTo>
                      <a:pt x="107" y="200"/>
                    </a:lnTo>
                    <a:lnTo>
                      <a:pt x="107" y="202"/>
                    </a:lnTo>
                    <a:lnTo>
                      <a:pt x="107" y="203"/>
                    </a:lnTo>
                    <a:lnTo>
                      <a:pt x="94" y="983"/>
                    </a:lnTo>
                    <a:lnTo>
                      <a:pt x="112" y="983"/>
                    </a:lnTo>
                    <a:lnTo>
                      <a:pt x="119" y="982"/>
                    </a:lnTo>
                    <a:lnTo>
                      <a:pt x="138" y="981"/>
                    </a:lnTo>
                    <a:lnTo>
                      <a:pt x="168" y="979"/>
                    </a:lnTo>
                    <a:lnTo>
                      <a:pt x="206" y="977"/>
                    </a:lnTo>
                    <a:lnTo>
                      <a:pt x="229" y="976"/>
                    </a:lnTo>
                    <a:lnTo>
                      <a:pt x="252" y="975"/>
                    </a:lnTo>
                    <a:lnTo>
                      <a:pt x="279" y="974"/>
                    </a:lnTo>
                    <a:lnTo>
                      <a:pt x="305" y="973"/>
                    </a:lnTo>
                    <a:lnTo>
                      <a:pt x="332" y="973"/>
                    </a:lnTo>
                    <a:lnTo>
                      <a:pt x="360" y="972"/>
                    </a:lnTo>
                    <a:lnTo>
                      <a:pt x="389" y="972"/>
                    </a:lnTo>
                    <a:lnTo>
                      <a:pt x="418" y="972"/>
                    </a:lnTo>
                    <a:lnTo>
                      <a:pt x="421" y="972"/>
                    </a:lnTo>
                    <a:lnTo>
                      <a:pt x="466" y="972"/>
                    </a:lnTo>
                    <a:lnTo>
                      <a:pt x="511" y="973"/>
                    </a:lnTo>
                    <a:lnTo>
                      <a:pt x="554" y="975"/>
                    </a:lnTo>
                    <a:lnTo>
                      <a:pt x="595" y="978"/>
                    </a:lnTo>
                    <a:lnTo>
                      <a:pt x="635" y="982"/>
                    </a:lnTo>
                    <a:lnTo>
                      <a:pt x="669" y="987"/>
                    </a:lnTo>
                    <a:lnTo>
                      <a:pt x="685" y="990"/>
                    </a:lnTo>
                    <a:lnTo>
                      <a:pt x="700" y="993"/>
                    </a:lnTo>
                    <a:lnTo>
                      <a:pt x="714" y="997"/>
                    </a:lnTo>
                    <a:lnTo>
                      <a:pt x="726" y="1001"/>
                    </a:lnTo>
                    <a:lnTo>
                      <a:pt x="734" y="1005"/>
                    </a:lnTo>
                    <a:lnTo>
                      <a:pt x="743" y="1012"/>
                    </a:lnTo>
                    <a:lnTo>
                      <a:pt x="753" y="1021"/>
                    </a:lnTo>
                    <a:lnTo>
                      <a:pt x="763" y="1031"/>
                    </a:lnTo>
                    <a:lnTo>
                      <a:pt x="773" y="1041"/>
                    </a:lnTo>
                    <a:lnTo>
                      <a:pt x="782" y="1051"/>
                    </a:lnTo>
                    <a:lnTo>
                      <a:pt x="791" y="1060"/>
                    </a:lnTo>
                    <a:lnTo>
                      <a:pt x="801" y="1069"/>
                    </a:lnTo>
                    <a:lnTo>
                      <a:pt x="802" y="1069"/>
                    </a:lnTo>
                    <a:lnTo>
                      <a:pt x="807" y="1074"/>
                    </a:lnTo>
                    <a:lnTo>
                      <a:pt x="810" y="1078"/>
                    </a:lnTo>
                    <a:lnTo>
                      <a:pt x="812" y="1079"/>
                    </a:lnTo>
                    <a:lnTo>
                      <a:pt x="814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6" y="1080"/>
                    </a:lnTo>
                    <a:lnTo>
                      <a:pt x="818" y="1079"/>
                    </a:lnTo>
                    <a:lnTo>
                      <a:pt x="824" y="1073"/>
                    </a:lnTo>
                    <a:lnTo>
                      <a:pt x="828" y="1069"/>
                    </a:lnTo>
                    <a:lnTo>
                      <a:pt x="829" y="1068"/>
                    </a:lnTo>
                    <a:lnTo>
                      <a:pt x="838" y="1060"/>
                    </a:lnTo>
                    <a:lnTo>
                      <a:pt x="847" y="1051"/>
                    </a:lnTo>
                    <a:lnTo>
                      <a:pt x="857" y="1041"/>
                    </a:lnTo>
                    <a:lnTo>
                      <a:pt x="866" y="1031"/>
                    </a:lnTo>
                    <a:lnTo>
                      <a:pt x="876" y="1021"/>
                    </a:lnTo>
                    <a:lnTo>
                      <a:pt x="886" y="1012"/>
                    </a:lnTo>
                    <a:lnTo>
                      <a:pt x="895" y="1005"/>
                    </a:lnTo>
                    <a:lnTo>
                      <a:pt x="903" y="1001"/>
                    </a:lnTo>
                    <a:lnTo>
                      <a:pt x="915" y="997"/>
                    </a:lnTo>
                    <a:lnTo>
                      <a:pt x="929" y="993"/>
                    </a:lnTo>
                    <a:lnTo>
                      <a:pt x="944" y="990"/>
                    </a:lnTo>
                    <a:lnTo>
                      <a:pt x="960" y="987"/>
                    </a:lnTo>
                    <a:lnTo>
                      <a:pt x="996" y="982"/>
                    </a:lnTo>
                    <a:lnTo>
                      <a:pt x="1034" y="978"/>
                    </a:lnTo>
                    <a:lnTo>
                      <a:pt x="1075" y="975"/>
                    </a:lnTo>
                    <a:lnTo>
                      <a:pt x="1119" y="973"/>
                    </a:lnTo>
                    <a:lnTo>
                      <a:pt x="1164" y="972"/>
                    </a:lnTo>
                    <a:lnTo>
                      <a:pt x="1209" y="972"/>
                    </a:lnTo>
                    <a:lnTo>
                      <a:pt x="1211" y="972"/>
                    </a:lnTo>
                    <a:lnTo>
                      <a:pt x="1268" y="972"/>
                    </a:lnTo>
                    <a:lnTo>
                      <a:pt x="1323" y="974"/>
                    </a:lnTo>
                    <a:lnTo>
                      <a:pt x="1375" y="975"/>
                    </a:lnTo>
                    <a:lnTo>
                      <a:pt x="1420" y="977"/>
                    </a:lnTo>
                    <a:lnTo>
                      <a:pt x="1459" y="979"/>
                    </a:lnTo>
                    <a:lnTo>
                      <a:pt x="1489" y="981"/>
                    </a:lnTo>
                    <a:lnTo>
                      <a:pt x="1509" y="982"/>
                    </a:lnTo>
                    <a:lnTo>
                      <a:pt x="1518" y="983"/>
                    </a:lnTo>
                    <a:lnTo>
                      <a:pt x="1537" y="983"/>
                    </a:lnTo>
                    <a:lnTo>
                      <a:pt x="1524" y="203"/>
                    </a:lnTo>
                    <a:lnTo>
                      <a:pt x="1523" y="196"/>
                    </a:lnTo>
                    <a:lnTo>
                      <a:pt x="1576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9" name="Freeform 10"/>
              <p:cNvSpPr>
                <a:spLocks noEditPoints="1"/>
              </p:cNvSpPr>
              <p:nvPr/>
            </p:nvSpPr>
            <p:spPr bwMode="auto">
              <a:xfrm>
                <a:off x="418497" y="468912"/>
                <a:ext cx="452258" cy="515574"/>
              </a:xfrm>
              <a:custGeom>
                <a:avLst/>
                <a:gdLst>
                  <a:gd name="T0" fmla="*/ 2495 w 2502"/>
                  <a:gd name="T1" fmla="*/ 2054 h 2853"/>
                  <a:gd name="T2" fmla="*/ 2430 w 2502"/>
                  <a:gd name="T3" fmla="*/ 2183 h 2853"/>
                  <a:gd name="T4" fmla="*/ 2456 w 2502"/>
                  <a:gd name="T5" fmla="*/ 2016 h 2853"/>
                  <a:gd name="T6" fmla="*/ 2470 w 2502"/>
                  <a:gd name="T7" fmla="*/ 2192 h 2853"/>
                  <a:gd name="T8" fmla="*/ 2423 w 2502"/>
                  <a:gd name="T9" fmla="*/ 2328 h 2853"/>
                  <a:gd name="T10" fmla="*/ 2362 w 2502"/>
                  <a:gd name="T11" fmla="*/ 2353 h 2853"/>
                  <a:gd name="T12" fmla="*/ 2416 w 2502"/>
                  <a:gd name="T13" fmla="*/ 2235 h 2853"/>
                  <a:gd name="T14" fmla="*/ 2365 w 2502"/>
                  <a:gd name="T15" fmla="*/ 2419 h 2853"/>
                  <a:gd name="T16" fmla="*/ 2274 w 2502"/>
                  <a:gd name="T17" fmla="*/ 2510 h 2853"/>
                  <a:gd name="T18" fmla="*/ 2173 w 2502"/>
                  <a:gd name="T19" fmla="*/ 2574 h 2853"/>
                  <a:gd name="T20" fmla="*/ 2063 w 2502"/>
                  <a:gd name="T21" fmla="*/ 2617 h 2853"/>
                  <a:gd name="T22" fmla="*/ 1927 w 2502"/>
                  <a:gd name="T23" fmla="*/ 2648 h 2853"/>
                  <a:gd name="T24" fmla="*/ 1701 w 2502"/>
                  <a:gd name="T25" fmla="*/ 2671 h 2853"/>
                  <a:gd name="T26" fmla="*/ 1871 w 2502"/>
                  <a:gd name="T27" fmla="*/ 2613 h 2853"/>
                  <a:gd name="T28" fmla="*/ 2025 w 2502"/>
                  <a:gd name="T29" fmla="*/ 2585 h 2853"/>
                  <a:gd name="T30" fmla="*/ 2131 w 2502"/>
                  <a:gd name="T31" fmla="*/ 2548 h 2853"/>
                  <a:gd name="T32" fmla="*/ 2229 w 2502"/>
                  <a:gd name="T33" fmla="*/ 2492 h 2853"/>
                  <a:gd name="T34" fmla="*/ 2317 w 2502"/>
                  <a:gd name="T35" fmla="*/ 2412 h 2853"/>
                  <a:gd name="T36" fmla="*/ 1649 w 2502"/>
                  <a:gd name="T37" fmla="*/ 2674 h 2853"/>
                  <a:gd name="T38" fmla="*/ 1506 w 2502"/>
                  <a:gd name="T39" fmla="*/ 2691 h 2853"/>
                  <a:gd name="T40" fmla="*/ 1411 w 2502"/>
                  <a:gd name="T41" fmla="*/ 2720 h 2853"/>
                  <a:gd name="T42" fmla="*/ 1356 w 2502"/>
                  <a:gd name="T43" fmla="*/ 2705 h 2853"/>
                  <a:gd name="T44" fmla="*/ 1448 w 2502"/>
                  <a:gd name="T45" fmla="*/ 2662 h 2853"/>
                  <a:gd name="T46" fmla="*/ 1564 w 2502"/>
                  <a:gd name="T47" fmla="*/ 2641 h 2853"/>
                  <a:gd name="T48" fmla="*/ 1369 w 2502"/>
                  <a:gd name="T49" fmla="*/ 2748 h 2853"/>
                  <a:gd name="T50" fmla="*/ 1268 w 2502"/>
                  <a:gd name="T51" fmla="*/ 2840 h 2853"/>
                  <a:gd name="T52" fmla="*/ 1241 w 2502"/>
                  <a:gd name="T53" fmla="*/ 2841 h 2853"/>
                  <a:gd name="T54" fmla="*/ 1132 w 2502"/>
                  <a:gd name="T55" fmla="*/ 2748 h 2853"/>
                  <a:gd name="T56" fmla="*/ 1055 w 2502"/>
                  <a:gd name="T57" fmla="*/ 2708 h 2853"/>
                  <a:gd name="T58" fmla="*/ 904 w 2502"/>
                  <a:gd name="T59" fmla="*/ 2682 h 2853"/>
                  <a:gd name="T60" fmla="*/ 912 w 2502"/>
                  <a:gd name="T61" fmla="*/ 2641 h 2853"/>
                  <a:gd name="T62" fmla="*/ 1030 w 2502"/>
                  <a:gd name="T63" fmla="*/ 2659 h 2853"/>
                  <a:gd name="T64" fmla="*/ 1128 w 2502"/>
                  <a:gd name="T65" fmla="*/ 2695 h 2853"/>
                  <a:gd name="T66" fmla="*/ 759 w 2502"/>
                  <a:gd name="T67" fmla="*/ 2671 h 2853"/>
                  <a:gd name="T68" fmla="*/ 530 w 2502"/>
                  <a:gd name="T69" fmla="*/ 2643 h 2853"/>
                  <a:gd name="T70" fmla="*/ 416 w 2502"/>
                  <a:gd name="T71" fmla="*/ 2612 h 2853"/>
                  <a:gd name="T72" fmla="*/ 307 w 2502"/>
                  <a:gd name="T73" fmla="*/ 2564 h 2853"/>
                  <a:gd name="T74" fmla="*/ 208 w 2502"/>
                  <a:gd name="T75" fmla="*/ 2495 h 2853"/>
                  <a:gd name="T76" fmla="*/ 118 w 2502"/>
                  <a:gd name="T77" fmla="*/ 2397 h 2853"/>
                  <a:gd name="T78" fmla="*/ 218 w 2502"/>
                  <a:gd name="T79" fmla="*/ 2448 h 2853"/>
                  <a:gd name="T80" fmla="*/ 311 w 2502"/>
                  <a:gd name="T81" fmla="*/ 2518 h 2853"/>
                  <a:gd name="T82" fmla="*/ 414 w 2502"/>
                  <a:gd name="T83" fmla="*/ 2566 h 2853"/>
                  <a:gd name="T84" fmla="*/ 522 w 2502"/>
                  <a:gd name="T85" fmla="*/ 2597 h 2853"/>
                  <a:gd name="T86" fmla="*/ 720 w 2502"/>
                  <a:gd name="T87" fmla="*/ 2625 h 2853"/>
                  <a:gd name="T88" fmla="*/ 103 w 2502"/>
                  <a:gd name="T89" fmla="*/ 2375 h 2853"/>
                  <a:gd name="T90" fmla="*/ 46 w 2502"/>
                  <a:gd name="T91" fmla="*/ 2248 h 2853"/>
                  <a:gd name="T92" fmla="*/ 85 w 2502"/>
                  <a:gd name="T93" fmla="*/ 2235 h 2853"/>
                  <a:gd name="T94" fmla="*/ 138 w 2502"/>
                  <a:gd name="T95" fmla="*/ 2353 h 2853"/>
                  <a:gd name="T96" fmla="*/ 16 w 2502"/>
                  <a:gd name="T97" fmla="*/ 2124 h 2853"/>
                  <a:gd name="T98" fmla="*/ 0 w 2502"/>
                  <a:gd name="T99" fmla="*/ 1949 h 2853"/>
                  <a:gd name="T100" fmla="*/ 45 w 2502"/>
                  <a:gd name="T101" fmla="*/ 2016 h 2853"/>
                  <a:gd name="T102" fmla="*/ 70 w 2502"/>
                  <a:gd name="T103" fmla="*/ 2183 h 2853"/>
                  <a:gd name="T104" fmla="*/ 41 w 2502"/>
                  <a:gd name="T105" fmla="*/ 1914 h 2853"/>
                  <a:gd name="T106" fmla="*/ 20 w 2502"/>
                  <a:gd name="T107" fmla="*/ 22 h 2853"/>
                  <a:gd name="T108" fmla="*/ 20 w 2502"/>
                  <a:gd name="T109" fmla="*/ 42 h 2853"/>
                  <a:gd name="T110" fmla="*/ 2480 w 2502"/>
                  <a:gd name="T111" fmla="*/ 22 h 2853"/>
                  <a:gd name="T112" fmla="*/ 2459 w 2502"/>
                  <a:gd name="T113" fmla="*/ 22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02" h="2853">
                    <a:moveTo>
                      <a:pt x="2502" y="1914"/>
                    </a:moveTo>
                    <a:lnTo>
                      <a:pt x="2501" y="1949"/>
                    </a:lnTo>
                    <a:lnTo>
                      <a:pt x="2500" y="1984"/>
                    </a:lnTo>
                    <a:lnTo>
                      <a:pt x="2498" y="2019"/>
                    </a:lnTo>
                    <a:lnTo>
                      <a:pt x="2495" y="2054"/>
                    </a:lnTo>
                    <a:lnTo>
                      <a:pt x="2491" y="2090"/>
                    </a:lnTo>
                    <a:lnTo>
                      <a:pt x="2484" y="2124"/>
                    </a:lnTo>
                    <a:lnTo>
                      <a:pt x="2478" y="2159"/>
                    </a:lnTo>
                    <a:lnTo>
                      <a:pt x="2470" y="2192"/>
                    </a:lnTo>
                    <a:lnTo>
                      <a:pt x="2430" y="2183"/>
                    </a:lnTo>
                    <a:lnTo>
                      <a:pt x="2438" y="2150"/>
                    </a:lnTo>
                    <a:lnTo>
                      <a:pt x="2444" y="2118"/>
                    </a:lnTo>
                    <a:lnTo>
                      <a:pt x="2449" y="2084"/>
                    </a:lnTo>
                    <a:lnTo>
                      <a:pt x="2453" y="2050"/>
                    </a:lnTo>
                    <a:lnTo>
                      <a:pt x="2456" y="2016"/>
                    </a:lnTo>
                    <a:lnTo>
                      <a:pt x="2458" y="1982"/>
                    </a:lnTo>
                    <a:lnTo>
                      <a:pt x="2459" y="1948"/>
                    </a:lnTo>
                    <a:lnTo>
                      <a:pt x="2459" y="1914"/>
                    </a:lnTo>
                    <a:lnTo>
                      <a:pt x="2502" y="1914"/>
                    </a:lnTo>
                    <a:close/>
                    <a:moveTo>
                      <a:pt x="2470" y="2192"/>
                    </a:moveTo>
                    <a:lnTo>
                      <a:pt x="2463" y="2221"/>
                    </a:lnTo>
                    <a:lnTo>
                      <a:pt x="2455" y="2248"/>
                    </a:lnTo>
                    <a:lnTo>
                      <a:pt x="2445" y="2276"/>
                    </a:lnTo>
                    <a:lnTo>
                      <a:pt x="2435" y="2302"/>
                    </a:lnTo>
                    <a:lnTo>
                      <a:pt x="2423" y="2328"/>
                    </a:lnTo>
                    <a:lnTo>
                      <a:pt x="2411" y="2352"/>
                    </a:lnTo>
                    <a:lnTo>
                      <a:pt x="2397" y="2375"/>
                    </a:lnTo>
                    <a:lnTo>
                      <a:pt x="2382" y="2397"/>
                    </a:lnTo>
                    <a:lnTo>
                      <a:pt x="2348" y="2373"/>
                    </a:lnTo>
                    <a:lnTo>
                      <a:pt x="2362" y="2353"/>
                    </a:lnTo>
                    <a:lnTo>
                      <a:pt x="2375" y="2331"/>
                    </a:lnTo>
                    <a:lnTo>
                      <a:pt x="2386" y="2309"/>
                    </a:lnTo>
                    <a:lnTo>
                      <a:pt x="2397" y="2285"/>
                    </a:lnTo>
                    <a:lnTo>
                      <a:pt x="2407" y="2261"/>
                    </a:lnTo>
                    <a:lnTo>
                      <a:pt x="2416" y="2235"/>
                    </a:lnTo>
                    <a:lnTo>
                      <a:pt x="2423" y="2209"/>
                    </a:lnTo>
                    <a:lnTo>
                      <a:pt x="2430" y="2183"/>
                    </a:lnTo>
                    <a:lnTo>
                      <a:pt x="2470" y="2192"/>
                    </a:lnTo>
                    <a:close/>
                    <a:moveTo>
                      <a:pt x="2382" y="2397"/>
                    </a:moveTo>
                    <a:lnTo>
                      <a:pt x="2365" y="2419"/>
                    </a:lnTo>
                    <a:lnTo>
                      <a:pt x="2348" y="2439"/>
                    </a:lnTo>
                    <a:lnTo>
                      <a:pt x="2331" y="2459"/>
                    </a:lnTo>
                    <a:lnTo>
                      <a:pt x="2313" y="2477"/>
                    </a:lnTo>
                    <a:lnTo>
                      <a:pt x="2293" y="2494"/>
                    </a:lnTo>
                    <a:lnTo>
                      <a:pt x="2274" y="2510"/>
                    </a:lnTo>
                    <a:lnTo>
                      <a:pt x="2255" y="2525"/>
                    </a:lnTo>
                    <a:lnTo>
                      <a:pt x="2235" y="2538"/>
                    </a:lnTo>
                    <a:lnTo>
                      <a:pt x="2215" y="2551"/>
                    </a:lnTo>
                    <a:lnTo>
                      <a:pt x="2194" y="2563"/>
                    </a:lnTo>
                    <a:lnTo>
                      <a:pt x="2173" y="2574"/>
                    </a:lnTo>
                    <a:lnTo>
                      <a:pt x="2152" y="2584"/>
                    </a:lnTo>
                    <a:lnTo>
                      <a:pt x="2130" y="2593"/>
                    </a:lnTo>
                    <a:lnTo>
                      <a:pt x="2108" y="2602"/>
                    </a:lnTo>
                    <a:lnTo>
                      <a:pt x="2086" y="2610"/>
                    </a:lnTo>
                    <a:lnTo>
                      <a:pt x="2063" y="2617"/>
                    </a:lnTo>
                    <a:lnTo>
                      <a:pt x="2041" y="2623"/>
                    </a:lnTo>
                    <a:lnTo>
                      <a:pt x="2018" y="2629"/>
                    </a:lnTo>
                    <a:lnTo>
                      <a:pt x="1996" y="2635"/>
                    </a:lnTo>
                    <a:lnTo>
                      <a:pt x="1973" y="2640"/>
                    </a:lnTo>
                    <a:lnTo>
                      <a:pt x="1927" y="2648"/>
                    </a:lnTo>
                    <a:lnTo>
                      <a:pt x="1881" y="2655"/>
                    </a:lnTo>
                    <a:lnTo>
                      <a:pt x="1835" y="2660"/>
                    </a:lnTo>
                    <a:lnTo>
                      <a:pt x="1790" y="2664"/>
                    </a:lnTo>
                    <a:lnTo>
                      <a:pt x="1745" y="2668"/>
                    </a:lnTo>
                    <a:lnTo>
                      <a:pt x="1701" y="2671"/>
                    </a:lnTo>
                    <a:lnTo>
                      <a:pt x="1699" y="2629"/>
                    </a:lnTo>
                    <a:lnTo>
                      <a:pt x="1741" y="2626"/>
                    </a:lnTo>
                    <a:lnTo>
                      <a:pt x="1784" y="2622"/>
                    </a:lnTo>
                    <a:lnTo>
                      <a:pt x="1828" y="2618"/>
                    </a:lnTo>
                    <a:lnTo>
                      <a:pt x="1871" y="2613"/>
                    </a:lnTo>
                    <a:lnTo>
                      <a:pt x="1915" y="2607"/>
                    </a:lnTo>
                    <a:lnTo>
                      <a:pt x="1960" y="2600"/>
                    </a:lnTo>
                    <a:lnTo>
                      <a:pt x="1982" y="2595"/>
                    </a:lnTo>
                    <a:lnTo>
                      <a:pt x="2003" y="2590"/>
                    </a:lnTo>
                    <a:lnTo>
                      <a:pt x="2025" y="2585"/>
                    </a:lnTo>
                    <a:lnTo>
                      <a:pt x="2046" y="2578"/>
                    </a:lnTo>
                    <a:lnTo>
                      <a:pt x="2067" y="2572"/>
                    </a:lnTo>
                    <a:lnTo>
                      <a:pt x="2088" y="2564"/>
                    </a:lnTo>
                    <a:lnTo>
                      <a:pt x="2109" y="2556"/>
                    </a:lnTo>
                    <a:lnTo>
                      <a:pt x="2131" y="2548"/>
                    </a:lnTo>
                    <a:lnTo>
                      <a:pt x="2151" y="2538"/>
                    </a:lnTo>
                    <a:lnTo>
                      <a:pt x="2171" y="2528"/>
                    </a:lnTo>
                    <a:lnTo>
                      <a:pt x="2191" y="2517"/>
                    </a:lnTo>
                    <a:lnTo>
                      <a:pt x="2210" y="2505"/>
                    </a:lnTo>
                    <a:lnTo>
                      <a:pt x="2229" y="2492"/>
                    </a:lnTo>
                    <a:lnTo>
                      <a:pt x="2247" y="2478"/>
                    </a:lnTo>
                    <a:lnTo>
                      <a:pt x="2265" y="2463"/>
                    </a:lnTo>
                    <a:lnTo>
                      <a:pt x="2283" y="2448"/>
                    </a:lnTo>
                    <a:lnTo>
                      <a:pt x="2300" y="2430"/>
                    </a:lnTo>
                    <a:lnTo>
                      <a:pt x="2317" y="2412"/>
                    </a:lnTo>
                    <a:lnTo>
                      <a:pt x="2333" y="2393"/>
                    </a:lnTo>
                    <a:lnTo>
                      <a:pt x="2348" y="2373"/>
                    </a:lnTo>
                    <a:lnTo>
                      <a:pt x="2382" y="2397"/>
                    </a:lnTo>
                    <a:close/>
                    <a:moveTo>
                      <a:pt x="1701" y="2671"/>
                    </a:moveTo>
                    <a:lnTo>
                      <a:pt x="1649" y="2674"/>
                    </a:lnTo>
                    <a:lnTo>
                      <a:pt x="1599" y="2679"/>
                    </a:lnTo>
                    <a:lnTo>
                      <a:pt x="1574" y="2681"/>
                    </a:lnTo>
                    <a:lnTo>
                      <a:pt x="1550" y="2684"/>
                    </a:lnTo>
                    <a:lnTo>
                      <a:pt x="1528" y="2687"/>
                    </a:lnTo>
                    <a:lnTo>
                      <a:pt x="1506" y="2691"/>
                    </a:lnTo>
                    <a:lnTo>
                      <a:pt x="1485" y="2695"/>
                    </a:lnTo>
                    <a:lnTo>
                      <a:pt x="1465" y="2700"/>
                    </a:lnTo>
                    <a:lnTo>
                      <a:pt x="1446" y="2706"/>
                    </a:lnTo>
                    <a:lnTo>
                      <a:pt x="1429" y="2712"/>
                    </a:lnTo>
                    <a:lnTo>
                      <a:pt x="1411" y="2720"/>
                    </a:lnTo>
                    <a:lnTo>
                      <a:pt x="1396" y="2728"/>
                    </a:lnTo>
                    <a:lnTo>
                      <a:pt x="1382" y="2737"/>
                    </a:lnTo>
                    <a:lnTo>
                      <a:pt x="1369" y="2748"/>
                    </a:lnTo>
                    <a:lnTo>
                      <a:pt x="1341" y="2717"/>
                    </a:lnTo>
                    <a:lnTo>
                      <a:pt x="1356" y="2705"/>
                    </a:lnTo>
                    <a:lnTo>
                      <a:pt x="1372" y="2694"/>
                    </a:lnTo>
                    <a:lnTo>
                      <a:pt x="1389" y="2685"/>
                    </a:lnTo>
                    <a:lnTo>
                      <a:pt x="1407" y="2676"/>
                    </a:lnTo>
                    <a:lnTo>
                      <a:pt x="1428" y="2669"/>
                    </a:lnTo>
                    <a:lnTo>
                      <a:pt x="1448" y="2662"/>
                    </a:lnTo>
                    <a:lnTo>
                      <a:pt x="1470" y="2656"/>
                    </a:lnTo>
                    <a:lnTo>
                      <a:pt x="1492" y="2652"/>
                    </a:lnTo>
                    <a:lnTo>
                      <a:pt x="1515" y="2647"/>
                    </a:lnTo>
                    <a:lnTo>
                      <a:pt x="1539" y="2644"/>
                    </a:lnTo>
                    <a:lnTo>
                      <a:pt x="1564" y="2641"/>
                    </a:lnTo>
                    <a:lnTo>
                      <a:pt x="1590" y="2638"/>
                    </a:lnTo>
                    <a:lnTo>
                      <a:pt x="1643" y="2633"/>
                    </a:lnTo>
                    <a:lnTo>
                      <a:pt x="1699" y="2629"/>
                    </a:lnTo>
                    <a:lnTo>
                      <a:pt x="1701" y="2671"/>
                    </a:lnTo>
                    <a:close/>
                    <a:moveTo>
                      <a:pt x="1369" y="2748"/>
                    </a:moveTo>
                    <a:lnTo>
                      <a:pt x="1268" y="2840"/>
                    </a:lnTo>
                    <a:lnTo>
                      <a:pt x="1240" y="2809"/>
                    </a:lnTo>
                    <a:lnTo>
                      <a:pt x="1341" y="2717"/>
                    </a:lnTo>
                    <a:lnTo>
                      <a:pt x="1369" y="2748"/>
                    </a:lnTo>
                    <a:close/>
                    <a:moveTo>
                      <a:pt x="1268" y="2840"/>
                    </a:moveTo>
                    <a:lnTo>
                      <a:pt x="1255" y="2853"/>
                    </a:lnTo>
                    <a:lnTo>
                      <a:pt x="1241" y="2841"/>
                    </a:lnTo>
                    <a:lnTo>
                      <a:pt x="1254" y="2825"/>
                    </a:lnTo>
                    <a:lnTo>
                      <a:pt x="1268" y="2840"/>
                    </a:lnTo>
                    <a:close/>
                    <a:moveTo>
                      <a:pt x="1241" y="2841"/>
                    </a:moveTo>
                    <a:lnTo>
                      <a:pt x="1132" y="2748"/>
                    </a:lnTo>
                    <a:lnTo>
                      <a:pt x="1159" y="2717"/>
                    </a:lnTo>
                    <a:lnTo>
                      <a:pt x="1267" y="2809"/>
                    </a:lnTo>
                    <a:lnTo>
                      <a:pt x="1241" y="2841"/>
                    </a:lnTo>
                    <a:close/>
                    <a:moveTo>
                      <a:pt x="1132" y="2748"/>
                    </a:moveTo>
                    <a:lnTo>
                      <a:pt x="1119" y="2738"/>
                    </a:lnTo>
                    <a:lnTo>
                      <a:pt x="1105" y="2729"/>
                    </a:lnTo>
                    <a:lnTo>
                      <a:pt x="1089" y="2721"/>
                    </a:lnTo>
                    <a:lnTo>
                      <a:pt x="1073" y="2714"/>
                    </a:lnTo>
                    <a:lnTo>
                      <a:pt x="1055" y="2708"/>
                    </a:lnTo>
                    <a:lnTo>
                      <a:pt x="1035" y="2703"/>
                    </a:lnTo>
                    <a:lnTo>
                      <a:pt x="1015" y="2698"/>
                    </a:lnTo>
                    <a:lnTo>
                      <a:pt x="995" y="2694"/>
                    </a:lnTo>
                    <a:lnTo>
                      <a:pt x="951" y="2687"/>
                    </a:lnTo>
                    <a:lnTo>
                      <a:pt x="904" y="2682"/>
                    </a:lnTo>
                    <a:lnTo>
                      <a:pt x="854" y="2677"/>
                    </a:lnTo>
                    <a:lnTo>
                      <a:pt x="802" y="2674"/>
                    </a:lnTo>
                    <a:lnTo>
                      <a:pt x="805" y="2633"/>
                    </a:lnTo>
                    <a:lnTo>
                      <a:pt x="859" y="2636"/>
                    </a:lnTo>
                    <a:lnTo>
                      <a:pt x="912" y="2641"/>
                    </a:lnTo>
                    <a:lnTo>
                      <a:pt x="937" y="2644"/>
                    </a:lnTo>
                    <a:lnTo>
                      <a:pt x="962" y="2647"/>
                    </a:lnTo>
                    <a:lnTo>
                      <a:pt x="985" y="2650"/>
                    </a:lnTo>
                    <a:lnTo>
                      <a:pt x="1008" y="2654"/>
                    </a:lnTo>
                    <a:lnTo>
                      <a:pt x="1030" y="2659"/>
                    </a:lnTo>
                    <a:lnTo>
                      <a:pt x="1052" y="2664"/>
                    </a:lnTo>
                    <a:lnTo>
                      <a:pt x="1073" y="2671"/>
                    </a:lnTo>
                    <a:lnTo>
                      <a:pt x="1092" y="2678"/>
                    </a:lnTo>
                    <a:lnTo>
                      <a:pt x="1110" y="2686"/>
                    </a:lnTo>
                    <a:lnTo>
                      <a:pt x="1128" y="2695"/>
                    </a:lnTo>
                    <a:lnTo>
                      <a:pt x="1144" y="2705"/>
                    </a:lnTo>
                    <a:lnTo>
                      <a:pt x="1159" y="2717"/>
                    </a:lnTo>
                    <a:lnTo>
                      <a:pt x="1132" y="2748"/>
                    </a:lnTo>
                    <a:close/>
                    <a:moveTo>
                      <a:pt x="802" y="2674"/>
                    </a:moveTo>
                    <a:lnTo>
                      <a:pt x="759" y="2671"/>
                    </a:lnTo>
                    <a:lnTo>
                      <a:pt x="714" y="2667"/>
                    </a:lnTo>
                    <a:lnTo>
                      <a:pt x="668" y="2663"/>
                    </a:lnTo>
                    <a:lnTo>
                      <a:pt x="622" y="2658"/>
                    </a:lnTo>
                    <a:lnTo>
                      <a:pt x="576" y="2651"/>
                    </a:lnTo>
                    <a:lnTo>
                      <a:pt x="530" y="2643"/>
                    </a:lnTo>
                    <a:lnTo>
                      <a:pt x="507" y="2638"/>
                    </a:lnTo>
                    <a:lnTo>
                      <a:pt x="484" y="2632"/>
                    </a:lnTo>
                    <a:lnTo>
                      <a:pt x="461" y="2625"/>
                    </a:lnTo>
                    <a:lnTo>
                      <a:pt x="439" y="2619"/>
                    </a:lnTo>
                    <a:lnTo>
                      <a:pt x="416" y="2612"/>
                    </a:lnTo>
                    <a:lnTo>
                      <a:pt x="394" y="2604"/>
                    </a:lnTo>
                    <a:lnTo>
                      <a:pt x="372" y="2595"/>
                    </a:lnTo>
                    <a:lnTo>
                      <a:pt x="351" y="2586"/>
                    </a:lnTo>
                    <a:lnTo>
                      <a:pt x="328" y="2575"/>
                    </a:lnTo>
                    <a:lnTo>
                      <a:pt x="307" y="2564"/>
                    </a:lnTo>
                    <a:lnTo>
                      <a:pt x="287" y="2552"/>
                    </a:lnTo>
                    <a:lnTo>
                      <a:pt x="266" y="2540"/>
                    </a:lnTo>
                    <a:lnTo>
                      <a:pt x="246" y="2526"/>
                    </a:lnTo>
                    <a:lnTo>
                      <a:pt x="227" y="2511"/>
                    </a:lnTo>
                    <a:lnTo>
                      <a:pt x="208" y="2495"/>
                    </a:lnTo>
                    <a:lnTo>
                      <a:pt x="189" y="2478"/>
                    </a:lnTo>
                    <a:lnTo>
                      <a:pt x="171" y="2460"/>
                    </a:lnTo>
                    <a:lnTo>
                      <a:pt x="152" y="2439"/>
                    </a:lnTo>
                    <a:lnTo>
                      <a:pt x="135" y="2419"/>
                    </a:lnTo>
                    <a:lnTo>
                      <a:pt x="118" y="2397"/>
                    </a:lnTo>
                    <a:lnTo>
                      <a:pt x="152" y="2373"/>
                    </a:lnTo>
                    <a:lnTo>
                      <a:pt x="168" y="2393"/>
                    </a:lnTo>
                    <a:lnTo>
                      <a:pt x="184" y="2412"/>
                    </a:lnTo>
                    <a:lnTo>
                      <a:pt x="201" y="2430"/>
                    </a:lnTo>
                    <a:lnTo>
                      <a:pt x="218" y="2448"/>
                    </a:lnTo>
                    <a:lnTo>
                      <a:pt x="236" y="2464"/>
                    </a:lnTo>
                    <a:lnTo>
                      <a:pt x="254" y="2479"/>
                    </a:lnTo>
                    <a:lnTo>
                      <a:pt x="272" y="2493"/>
                    </a:lnTo>
                    <a:lnTo>
                      <a:pt x="291" y="2506"/>
                    </a:lnTo>
                    <a:lnTo>
                      <a:pt x="311" y="2518"/>
                    </a:lnTo>
                    <a:lnTo>
                      <a:pt x="331" y="2529"/>
                    </a:lnTo>
                    <a:lnTo>
                      <a:pt x="352" y="2540"/>
                    </a:lnTo>
                    <a:lnTo>
                      <a:pt x="372" y="2549"/>
                    </a:lnTo>
                    <a:lnTo>
                      <a:pt x="393" y="2558"/>
                    </a:lnTo>
                    <a:lnTo>
                      <a:pt x="414" y="2566"/>
                    </a:lnTo>
                    <a:lnTo>
                      <a:pt x="435" y="2574"/>
                    </a:lnTo>
                    <a:lnTo>
                      <a:pt x="456" y="2581"/>
                    </a:lnTo>
                    <a:lnTo>
                      <a:pt x="478" y="2587"/>
                    </a:lnTo>
                    <a:lnTo>
                      <a:pt x="499" y="2592"/>
                    </a:lnTo>
                    <a:lnTo>
                      <a:pt x="522" y="2597"/>
                    </a:lnTo>
                    <a:lnTo>
                      <a:pt x="544" y="2602"/>
                    </a:lnTo>
                    <a:lnTo>
                      <a:pt x="588" y="2610"/>
                    </a:lnTo>
                    <a:lnTo>
                      <a:pt x="632" y="2616"/>
                    </a:lnTo>
                    <a:lnTo>
                      <a:pt x="676" y="2621"/>
                    </a:lnTo>
                    <a:lnTo>
                      <a:pt x="720" y="2625"/>
                    </a:lnTo>
                    <a:lnTo>
                      <a:pt x="763" y="2629"/>
                    </a:lnTo>
                    <a:lnTo>
                      <a:pt x="805" y="2633"/>
                    </a:lnTo>
                    <a:lnTo>
                      <a:pt x="802" y="2674"/>
                    </a:lnTo>
                    <a:close/>
                    <a:moveTo>
                      <a:pt x="118" y="2397"/>
                    </a:moveTo>
                    <a:lnTo>
                      <a:pt x="103" y="2375"/>
                    </a:lnTo>
                    <a:lnTo>
                      <a:pt x="90" y="2352"/>
                    </a:lnTo>
                    <a:lnTo>
                      <a:pt x="77" y="2328"/>
                    </a:lnTo>
                    <a:lnTo>
                      <a:pt x="65" y="2302"/>
                    </a:lnTo>
                    <a:lnTo>
                      <a:pt x="55" y="2276"/>
                    </a:lnTo>
                    <a:lnTo>
                      <a:pt x="46" y="2248"/>
                    </a:lnTo>
                    <a:lnTo>
                      <a:pt x="37" y="2221"/>
                    </a:lnTo>
                    <a:lnTo>
                      <a:pt x="30" y="2192"/>
                    </a:lnTo>
                    <a:lnTo>
                      <a:pt x="70" y="2183"/>
                    </a:lnTo>
                    <a:lnTo>
                      <a:pt x="77" y="2209"/>
                    </a:lnTo>
                    <a:lnTo>
                      <a:pt x="85" y="2235"/>
                    </a:lnTo>
                    <a:lnTo>
                      <a:pt x="93" y="2261"/>
                    </a:lnTo>
                    <a:lnTo>
                      <a:pt x="103" y="2285"/>
                    </a:lnTo>
                    <a:lnTo>
                      <a:pt x="114" y="2309"/>
                    </a:lnTo>
                    <a:lnTo>
                      <a:pt x="125" y="2331"/>
                    </a:lnTo>
                    <a:lnTo>
                      <a:pt x="138" y="2353"/>
                    </a:lnTo>
                    <a:lnTo>
                      <a:pt x="152" y="2373"/>
                    </a:lnTo>
                    <a:lnTo>
                      <a:pt x="118" y="2397"/>
                    </a:lnTo>
                    <a:close/>
                    <a:moveTo>
                      <a:pt x="30" y="2192"/>
                    </a:moveTo>
                    <a:lnTo>
                      <a:pt x="22" y="2159"/>
                    </a:lnTo>
                    <a:lnTo>
                      <a:pt x="16" y="2124"/>
                    </a:lnTo>
                    <a:lnTo>
                      <a:pt x="11" y="2090"/>
                    </a:lnTo>
                    <a:lnTo>
                      <a:pt x="6" y="2054"/>
                    </a:lnTo>
                    <a:lnTo>
                      <a:pt x="3" y="2019"/>
                    </a:lnTo>
                    <a:lnTo>
                      <a:pt x="1" y="1984"/>
                    </a:lnTo>
                    <a:lnTo>
                      <a:pt x="0" y="1949"/>
                    </a:lnTo>
                    <a:lnTo>
                      <a:pt x="0" y="1914"/>
                    </a:lnTo>
                    <a:lnTo>
                      <a:pt x="41" y="1914"/>
                    </a:lnTo>
                    <a:lnTo>
                      <a:pt x="41" y="1948"/>
                    </a:lnTo>
                    <a:lnTo>
                      <a:pt x="43" y="1982"/>
                    </a:lnTo>
                    <a:lnTo>
                      <a:pt x="45" y="2016"/>
                    </a:lnTo>
                    <a:lnTo>
                      <a:pt x="48" y="2050"/>
                    </a:lnTo>
                    <a:lnTo>
                      <a:pt x="51" y="2084"/>
                    </a:lnTo>
                    <a:lnTo>
                      <a:pt x="56" y="2118"/>
                    </a:lnTo>
                    <a:lnTo>
                      <a:pt x="63" y="2150"/>
                    </a:lnTo>
                    <a:lnTo>
                      <a:pt x="70" y="2183"/>
                    </a:lnTo>
                    <a:lnTo>
                      <a:pt x="30" y="2192"/>
                    </a:lnTo>
                    <a:close/>
                    <a:moveTo>
                      <a:pt x="0" y="1914"/>
                    </a:moveTo>
                    <a:lnTo>
                      <a:pt x="0" y="22"/>
                    </a:lnTo>
                    <a:lnTo>
                      <a:pt x="41" y="22"/>
                    </a:lnTo>
                    <a:lnTo>
                      <a:pt x="41" y="1914"/>
                    </a:lnTo>
                    <a:lnTo>
                      <a:pt x="0" y="1914"/>
                    </a:lnTo>
                    <a:close/>
                    <a:moveTo>
                      <a:pt x="0" y="22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22"/>
                    </a:lnTo>
                    <a:lnTo>
                      <a:pt x="0" y="22"/>
                    </a:lnTo>
                    <a:close/>
                    <a:moveTo>
                      <a:pt x="20" y="0"/>
                    </a:moveTo>
                    <a:lnTo>
                      <a:pt x="2480" y="0"/>
                    </a:lnTo>
                    <a:lnTo>
                      <a:pt x="2480" y="42"/>
                    </a:lnTo>
                    <a:lnTo>
                      <a:pt x="20" y="42"/>
                    </a:lnTo>
                    <a:lnTo>
                      <a:pt x="20" y="0"/>
                    </a:lnTo>
                    <a:close/>
                    <a:moveTo>
                      <a:pt x="2480" y="0"/>
                    </a:moveTo>
                    <a:lnTo>
                      <a:pt x="2502" y="0"/>
                    </a:lnTo>
                    <a:lnTo>
                      <a:pt x="2502" y="22"/>
                    </a:lnTo>
                    <a:lnTo>
                      <a:pt x="2480" y="22"/>
                    </a:lnTo>
                    <a:lnTo>
                      <a:pt x="2480" y="0"/>
                    </a:lnTo>
                    <a:close/>
                    <a:moveTo>
                      <a:pt x="2502" y="22"/>
                    </a:moveTo>
                    <a:lnTo>
                      <a:pt x="2502" y="1914"/>
                    </a:lnTo>
                    <a:lnTo>
                      <a:pt x="2459" y="1914"/>
                    </a:lnTo>
                    <a:lnTo>
                      <a:pt x="2459" y="22"/>
                    </a:lnTo>
                    <a:lnTo>
                      <a:pt x="2502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97291" y="344089"/>
                <a:ext cx="694669" cy="694669"/>
              </a:xfrm>
              <a:custGeom>
                <a:avLst/>
                <a:gdLst>
                  <a:gd name="T0" fmla="*/ 2307 w 3839"/>
                  <a:gd name="T1" fmla="*/ 39 h 3838"/>
                  <a:gd name="T2" fmla="*/ 2709 w 3839"/>
                  <a:gd name="T3" fmla="*/ 170 h 3838"/>
                  <a:gd name="T4" fmla="*/ 3068 w 3839"/>
                  <a:gd name="T5" fmla="*/ 381 h 3838"/>
                  <a:gd name="T6" fmla="*/ 3171 w 3839"/>
                  <a:gd name="T7" fmla="*/ 542 h 3838"/>
                  <a:gd name="T8" fmla="*/ 2846 w 3839"/>
                  <a:gd name="T9" fmla="*/ 305 h 3838"/>
                  <a:gd name="T10" fmla="*/ 2473 w 3839"/>
                  <a:gd name="T11" fmla="*/ 142 h 3838"/>
                  <a:gd name="T12" fmla="*/ 2062 w 3839"/>
                  <a:gd name="T13" fmla="*/ 64 h 3838"/>
                  <a:gd name="T14" fmla="*/ 3401 w 3839"/>
                  <a:gd name="T15" fmla="*/ 698 h 3838"/>
                  <a:gd name="T16" fmla="*/ 3629 w 3839"/>
                  <a:gd name="T17" fmla="*/ 1045 h 3838"/>
                  <a:gd name="T18" fmla="*/ 3779 w 3839"/>
                  <a:gd name="T19" fmla="*/ 1439 h 3838"/>
                  <a:gd name="T20" fmla="*/ 3838 w 3839"/>
                  <a:gd name="T21" fmla="*/ 1870 h 3838"/>
                  <a:gd name="T22" fmla="*/ 3752 w 3839"/>
                  <a:gd name="T23" fmla="*/ 1589 h 3838"/>
                  <a:gd name="T24" fmla="*/ 3634 w 3839"/>
                  <a:gd name="T25" fmla="*/ 1195 h 3838"/>
                  <a:gd name="T26" fmla="*/ 3437 w 3839"/>
                  <a:gd name="T27" fmla="*/ 842 h 3838"/>
                  <a:gd name="T28" fmla="*/ 3839 w 3839"/>
                  <a:gd name="T29" fmla="*/ 1919 h 3838"/>
                  <a:gd name="T30" fmla="*/ 3790 w 3839"/>
                  <a:gd name="T31" fmla="*/ 2352 h 3838"/>
                  <a:gd name="T32" fmla="*/ 3649 w 3839"/>
                  <a:gd name="T33" fmla="*/ 2750 h 3838"/>
                  <a:gd name="T34" fmla="*/ 3430 w 3839"/>
                  <a:gd name="T35" fmla="*/ 3103 h 3838"/>
                  <a:gd name="T36" fmla="*/ 3326 w 3839"/>
                  <a:gd name="T37" fmla="*/ 3137 h 3838"/>
                  <a:gd name="T38" fmla="*/ 3556 w 3839"/>
                  <a:gd name="T39" fmla="*/ 2806 h 3838"/>
                  <a:gd name="T40" fmla="*/ 3710 w 3839"/>
                  <a:gd name="T41" fmla="*/ 2429 h 3838"/>
                  <a:gd name="T42" fmla="*/ 3778 w 3839"/>
                  <a:gd name="T43" fmla="*/ 2015 h 3838"/>
                  <a:gd name="T44" fmla="*/ 3104 w 3839"/>
                  <a:gd name="T45" fmla="*/ 3429 h 3838"/>
                  <a:gd name="T46" fmla="*/ 2751 w 3839"/>
                  <a:gd name="T47" fmla="*/ 3649 h 3838"/>
                  <a:gd name="T48" fmla="*/ 2353 w 3839"/>
                  <a:gd name="T49" fmla="*/ 3789 h 3838"/>
                  <a:gd name="T50" fmla="*/ 1920 w 3839"/>
                  <a:gd name="T51" fmla="*/ 3838 h 3838"/>
                  <a:gd name="T52" fmla="*/ 2295 w 3839"/>
                  <a:gd name="T53" fmla="*/ 3742 h 3838"/>
                  <a:gd name="T54" fmla="*/ 2685 w 3839"/>
                  <a:gd name="T55" fmla="*/ 3615 h 3838"/>
                  <a:gd name="T56" fmla="*/ 3033 w 3839"/>
                  <a:gd name="T57" fmla="*/ 3410 h 3838"/>
                  <a:gd name="T58" fmla="*/ 1870 w 3839"/>
                  <a:gd name="T59" fmla="*/ 3837 h 3838"/>
                  <a:gd name="T60" fmla="*/ 1440 w 3839"/>
                  <a:gd name="T61" fmla="*/ 3778 h 3838"/>
                  <a:gd name="T62" fmla="*/ 1046 w 3839"/>
                  <a:gd name="T63" fmla="*/ 3628 h 3838"/>
                  <a:gd name="T64" fmla="*/ 699 w 3839"/>
                  <a:gd name="T65" fmla="*/ 3400 h 3838"/>
                  <a:gd name="T66" fmla="*/ 736 w 3839"/>
                  <a:gd name="T67" fmla="*/ 3355 h 3838"/>
                  <a:gd name="T68" fmla="*/ 1073 w 3839"/>
                  <a:gd name="T69" fmla="*/ 3576 h 3838"/>
                  <a:gd name="T70" fmla="*/ 1455 w 3839"/>
                  <a:gd name="T71" fmla="*/ 3721 h 3838"/>
                  <a:gd name="T72" fmla="*/ 1871 w 3839"/>
                  <a:gd name="T73" fmla="*/ 3779 h 3838"/>
                  <a:gd name="T74" fmla="*/ 381 w 3839"/>
                  <a:gd name="T75" fmla="*/ 3067 h 3838"/>
                  <a:gd name="T76" fmla="*/ 170 w 3839"/>
                  <a:gd name="T77" fmla="*/ 2708 h 3838"/>
                  <a:gd name="T78" fmla="*/ 39 w 3839"/>
                  <a:gd name="T79" fmla="*/ 2306 h 3838"/>
                  <a:gd name="T80" fmla="*/ 58 w 3839"/>
                  <a:gd name="T81" fmla="*/ 1919 h 3838"/>
                  <a:gd name="T82" fmla="*/ 106 w 3839"/>
                  <a:gd name="T83" fmla="*/ 2339 h 3838"/>
                  <a:gd name="T84" fmla="*/ 242 w 3839"/>
                  <a:gd name="T85" fmla="*/ 2725 h 3838"/>
                  <a:gd name="T86" fmla="*/ 455 w 3839"/>
                  <a:gd name="T87" fmla="*/ 3067 h 3838"/>
                  <a:gd name="T88" fmla="*/ 3 w 3839"/>
                  <a:gd name="T89" fmla="*/ 1820 h 3838"/>
                  <a:gd name="T90" fmla="*/ 73 w 3839"/>
                  <a:gd name="T91" fmla="*/ 1393 h 3838"/>
                  <a:gd name="T92" fmla="*/ 232 w 3839"/>
                  <a:gd name="T93" fmla="*/ 1004 h 3838"/>
                  <a:gd name="T94" fmla="*/ 468 w 3839"/>
                  <a:gd name="T95" fmla="*/ 663 h 3838"/>
                  <a:gd name="T96" fmla="*/ 455 w 3839"/>
                  <a:gd name="T97" fmla="*/ 771 h 3838"/>
                  <a:gd name="T98" fmla="*/ 242 w 3839"/>
                  <a:gd name="T99" fmla="*/ 1113 h 3838"/>
                  <a:gd name="T100" fmla="*/ 106 w 3839"/>
                  <a:gd name="T101" fmla="*/ 1499 h 3838"/>
                  <a:gd name="T102" fmla="*/ 58 w 3839"/>
                  <a:gd name="T103" fmla="*/ 1919 h 3838"/>
                  <a:gd name="T104" fmla="*/ 808 w 3839"/>
                  <a:gd name="T105" fmla="*/ 354 h 3838"/>
                  <a:gd name="T106" fmla="*/ 1172 w 3839"/>
                  <a:gd name="T107" fmla="*/ 151 h 3838"/>
                  <a:gd name="T108" fmla="*/ 1580 w 3839"/>
                  <a:gd name="T109" fmla="*/ 30 h 3838"/>
                  <a:gd name="T110" fmla="*/ 1871 w 3839"/>
                  <a:gd name="T111" fmla="*/ 59 h 3838"/>
                  <a:gd name="T112" fmla="*/ 1455 w 3839"/>
                  <a:gd name="T113" fmla="*/ 117 h 3838"/>
                  <a:gd name="T114" fmla="*/ 1073 w 3839"/>
                  <a:gd name="T115" fmla="*/ 262 h 3838"/>
                  <a:gd name="T116" fmla="*/ 736 w 3839"/>
                  <a:gd name="T117" fmla="*/ 483 h 3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39" h="3838">
                    <a:moveTo>
                      <a:pt x="1920" y="0"/>
                    </a:moveTo>
                    <a:lnTo>
                      <a:pt x="1969" y="1"/>
                    </a:lnTo>
                    <a:lnTo>
                      <a:pt x="2018" y="3"/>
                    </a:lnTo>
                    <a:lnTo>
                      <a:pt x="2067" y="6"/>
                    </a:lnTo>
                    <a:lnTo>
                      <a:pt x="2116" y="10"/>
                    </a:lnTo>
                    <a:lnTo>
                      <a:pt x="2164" y="16"/>
                    </a:lnTo>
                    <a:lnTo>
                      <a:pt x="2212" y="22"/>
                    </a:lnTo>
                    <a:lnTo>
                      <a:pt x="2260" y="30"/>
                    </a:lnTo>
                    <a:lnTo>
                      <a:pt x="2307" y="39"/>
                    </a:lnTo>
                    <a:lnTo>
                      <a:pt x="2353" y="49"/>
                    </a:lnTo>
                    <a:lnTo>
                      <a:pt x="2399" y="60"/>
                    </a:lnTo>
                    <a:lnTo>
                      <a:pt x="2445" y="73"/>
                    </a:lnTo>
                    <a:lnTo>
                      <a:pt x="2490" y="86"/>
                    </a:lnTo>
                    <a:lnTo>
                      <a:pt x="2535" y="100"/>
                    </a:lnTo>
                    <a:lnTo>
                      <a:pt x="2579" y="116"/>
                    </a:lnTo>
                    <a:lnTo>
                      <a:pt x="2624" y="133"/>
                    </a:lnTo>
                    <a:lnTo>
                      <a:pt x="2667" y="151"/>
                    </a:lnTo>
                    <a:lnTo>
                      <a:pt x="2709" y="170"/>
                    </a:lnTo>
                    <a:lnTo>
                      <a:pt x="2751" y="189"/>
                    </a:lnTo>
                    <a:lnTo>
                      <a:pt x="2793" y="210"/>
                    </a:lnTo>
                    <a:lnTo>
                      <a:pt x="2835" y="232"/>
                    </a:lnTo>
                    <a:lnTo>
                      <a:pt x="2875" y="254"/>
                    </a:lnTo>
                    <a:lnTo>
                      <a:pt x="2915" y="278"/>
                    </a:lnTo>
                    <a:lnTo>
                      <a:pt x="2954" y="302"/>
                    </a:lnTo>
                    <a:lnTo>
                      <a:pt x="2993" y="327"/>
                    </a:lnTo>
                    <a:lnTo>
                      <a:pt x="3031" y="354"/>
                    </a:lnTo>
                    <a:lnTo>
                      <a:pt x="3068" y="381"/>
                    </a:lnTo>
                    <a:lnTo>
                      <a:pt x="3104" y="409"/>
                    </a:lnTo>
                    <a:lnTo>
                      <a:pt x="3140" y="438"/>
                    </a:lnTo>
                    <a:lnTo>
                      <a:pt x="3176" y="468"/>
                    </a:lnTo>
                    <a:lnTo>
                      <a:pt x="3210" y="498"/>
                    </a:lnTo>
                    <a:lnTo>
                      <a:pt x="3244" y="530"/>
                    </a:lnTo>
                    <a:lnTo>
                      <a:pt x="3277" y="562"/>
                    </a:lnTo>
                    <a:lnTo>
                      <a:pt x="3235" y="604"/>
                    </a:lnTo>
                    <a:lnTo>
                      <a:pt x="3204" y="572"/>
                    </a:lnTo>
                    <a:lnTo>
                      <a:pt x="3171" y="542"/>
                    </a:lnTo>
                    <a:lnTo>
                      <a:pt x="3137" y="512"/>
                    </a:lnTo>
                    <a:lnTo>
                      <a:pt x="3103" y="483"/>
                    </a:lnTo>
                    <a:lnTo>
                      <a:pt x="3068" y="455"/>
                    </a:lnTo>
                    <a:lnTo>
                      <a:pt x="3033" y="428"/>
                    </a:lnTo>
                    <a:lnTo>
                      <a:pt x="2997" y="402"/>
                    </a:lnTo>
                    <a:lnTo>
                      <a:pt x="2959" y="377"/>
                    </a:lnTo>
                    <a:lnTo>
                      <a:pt x="2922" y="352"/>
                    </a:lnTo>
                    <a:lnTo>
                      <a:pt x="2884" y="327"/>
                    </a:lnTo>
                    <a:lnTo>
                      <a:pt x="2846" y="305"/>
                    </a:lnTo>
                    <a:lnTo>
                      <a:pt x="2807" y="283"/>
                    </a:lnTo>
                    <a:lnTo>
                      <a:pt x="2766" y="262"/>
                    </a:lnTo>
                    <a:lnTo>
                      <a:pt x="2726" y="242"/>
                    </a:lnTo>
                    <a:lnTo>
                      <a:pt x="2685" y="223"/>
                    </a:lnTo>
                    <a:lnTo>
                      <a:pt x="2644" y="205"/>
                    </a:lnTo>
                    <a:lnTo>
                      <a:pt x="2601" y="188"/>
                    </a:lnTo>
                    <a:lnTo>
                      <a:pt x="2559" y="172"/>
                    </a:lnTo>
                    <a:lnTo>
                      <a:pt x="2516" y="157"/>
                    </a:lnTo>
                    <a:lnTo>
                      <a:pt x="2473" y="142"/>
                    </a:lnTo>
                    <a:lnTo>
                      <a:pt x="2428" y="129"/>
                    </a:lnTo>
                    <a:lnTo>
                      <a:pt x="2384" y="117"/>
                    </a:lnTo>
                    <a:lnTo>
                      <a:pt x="2340" y="106"/>
                    </a:lnTo>
                    <a:lnTo>
                      <a:pt x="2295" y="96"/>
                    </a:lnTo>
                    <a:lnTo>
                      <a:pt x="2248" y="87"/>
                    </a:lnTo>
                    <a:lnTo>
                      <a:pt x="2203" y="80"/>
                    </a:lnTo>
                    <a:lnTo>
                      <a:pt x="2157" y="73"/>
                    </a:lnTo>
                    <a:lnTo>
                      <a:pt x="2110" y="68"/>
                    </a:lnTo>
                    <a:lnTo>
                      <a:pt x="2062" y="64"/>
                    </a:lnTo>
                    <a:lnTo>
                      <a:pt x="2015" y="61"/>
                    </a:lnTo>
                    <a:lnTo>
                      <a:pt x="1968" y="59"/>
                    </a:lnTo>
                    <a:lnTo>
                      <a:pt x="1920" y="58"/>
                    </a:lnTo>
                    <a:lnTo>
                      <a:pt x="1920" y="0"/>
                    </a:lnTo>
                    <a:close/>
                    <a:moveTo>
                      <a:pt x="3277" y="562"/>
                    </a:moveTo>
                    <a:lnTo>
                      <a:pt x="3309" y="595"/>
                    </a:lnTo>
                    <a:lnTo>
                      <a:pt x="3341" y="629"/>
                    </a:lnTo>
                    <a:lnTo>
                      <a:pt x="3371" y="663"/>
                    </a:lnTo>
                    <a:lnTo>
                      <a:pt x="3401" y="698"/>
                    </a:lnTo>
                    <a:lnTo>
                      <a:pt x="3430" y="735"/>
                    </a:lnTo>
                    <a:lnTo>
                      <a:pt x="3457" y="771"/>
                    </a:lnTo>
                    <a:lnTo>
                      <a:pt x="3484" y="808"/>
                    </a:lnTo>
                    <a:lnTo>
                      <a:pt x="3512" y="846"/>
                    </a:lnTo>
                    <a:lnTo>
                      <a:pt x="3537" y="884"/>
                    </a:lnTo>
                    <a:lnTo>
                      <a:pt x="3561" y="924"/>
                    </a:lnTo>
                    <a:lnTo>
                      <a:pt x="3585" y="964"/>
                    </a:lnTo>
                    <a:lnTo>
                      <a:pt x="3607" y="1004"/>
                    </a:lnTo>
                    <a:lnTo>
                      <a:pt x="3629" y="1045"/>
                    </a:lnTo>
                    <a:lnTo>
                      <a:pt x="3649" y="1088"/>
                    </a:lnTo>
                    <a:lnTo>
                      <a:pt x="3669" y="1130"/>
                    </a:lnTo>
                    <a:lnTo>
                      <a:pt x="3688" y="1172"/>
                    </a:lnTo>
                    <a:lnTo>
                      <a:pt x="3706" y="1215"/>
                    </a:lnTo>
                    <a:lnTo>
                      <a:pt x="3723" y="1259"/>
                    </a:lnTo>
                    <a:lnTo>
                      <a:pt x="3738" y="1304"/>
                    </a:lnTo>
                    <a:lnTo>
                      <a:pt x="3753" y="1348"/>
                    </a:lnTo>
                    <a:lnTo>
                      <a:pt x="3766" y="1393"/>
                    </a:lnTo>
                    <a:lnTo>
                      <a:pt x="3779" y="1439"/>
                    </a:lnTo>
                    <a:lnTo>
                      <a:pt x="3790" y="1486"/>
                    </a:lnTo>
                    <a:lnTo>
                      <a:pt x="3800" y="1532"/>
                    </a:lnTo>
                    <a:lnTo>
                      <a:pt x="3809" y="1579"/>
                    </a:lnTo>
                    <a:lnTo>
                      <a:pt x="3817" y="1626"/>
                    </a:lnTo>
                    <a:lnTo>
                      <a:pt x="3823" y="1675"/>
                    </a:lnTo>
                    <a:lnTo>
                      <a:pt x="3829" y="1723"/>
                    </a:lnTo>
                    <a:lnTo>
                      <a:pt x="3833" y="1771"/>
                    </a:lnTo>
                    <a:lnTo>
                      <a:pt x="3836" y="1820"/>
                    </a:lnTo>
                    <a:lnTo>
                      <a:pt x="3838" y="1870"/>
                    </a:lnTo>
                    <a:lnTo>
                      <a:pt x="3839" y="1919"/>
                    </a:lnTo>
                    <a:lnTo>
                      <a:pt x="3780" y="1919"/>
                    </a:lnTo>
                    <a:lnTo>
                      <a:pt x="3780" y="1871"/>
                    </a:lnTo>
                    <a:lnTo>
                      <a:pt x="3778" y="1823"/>
                    </a:lnTo>
                    <a:lnTo>
                      <a:pt x="3775" y="1776"/>
                    </a:lnTo>
                    <a:lnTo>
                      <a:pt x="3771" y="1729"/>
                    </a:lnTo>
                    <a:lnTo>
                      <a:pt x="3766" y="1682"/>
                    </a:lnTo>
                    <a:lnTo>
                      <a:pt x="3759" y="1635"/>
                    </a:lnTo>
                    <a:lnTo>
                      <a:pt x="3752" y="1589"/>
                    </a:lnTo>
                    <a:lnTo>
                      <a:pt x="3743" y="1544"/>
                    </a:lnTo>
                    <a:lnTo>
                      <a:pt x="3733" y="1499"/>
                    </a:lnTo>
                    <a:lnTo>
                      <a:pt x="3722" y="1455"/>
                    </a:lnTo>
                    <a:lnTo>
                      <a:pt x="3710" y="1409"/>
                    </a:lnTo>
                    <a:lnTo>
                      <a:pt x="3697" y="1366"/>
                    </a:lnTo>
                    <a:lnTo>
                      <a:pt x="3682" y="1323"/>
                    </a:lnTo>
                    <a:lnTo>
                      <a:pt x="3667" y="1280"/>
                    </a:lnTo>
                    <a:lnTo>
                      <a:pt x="3651" y="1237"/>
                    </a:lnTo>
                    <a:lnTo>
                      <a:pt x="3634" y="1195"/>
                    </a:lnTo>
                    <a:lnTo>
                      <a:pt x="3616" y="1153"/>
                    </a:lnTo>
                    <a:lnTo>
                      <a:pt x="3597" y="1113"/>
                    </a:lnTo>
                    <a:lnTo>
                      <a:pt x="3577" y="1072"/>
                    </a:lnTo>
                    <a:lnTo>
                      <a:pt x="3556" y="1032"/>
                    </a:lnTo>
                    <a:lnTo>
                      <a:pt x="3534" y="993"/>
                    </a:lnTo>
                    <a:lnTo>
                      <a:pt x="3511" y="954"/>
                    </a:lnTo>
                    <a:lnTo>
                      <a:pt x="3487" y="917"/>
                    </a:lnTo>
                    <a:lnTo>
                      <a:pt x="3462" y="878"/>
                    </a:lnTo>
                    <a:lnTo>
                      <a:pt x="3437" y="842"/>
                    </a:lnTo>
                    <a:lnTo>
                      <a:pt x="3411" y="806"/>
                    </a:lnTo>
                    <a:lnTo>
                      <a:pt x="3384" y="771"/>
                    </a:lnTo>
                    <a:lnTo>
                      <a:pt x="3356" y="736"/>
                    </a:lnTo>
                    <a:lnTo>
                      <a:pt x="3326" y="701"/>
                    </a:lnTo>
                    <a:lnTo>
                      <a:pt x="3297" y="668"/>
                    </a:lnTo>
                    <a:lnTo>
                      <a:pt x="3266" y="635"/>
                    </a:lnTo>
                    <a:lnTo>
                      <a:pt x="3235" y="604"/>
                    </a:lnTo>
                    <a:lnTo>
                      <a:pt x="3277" y="562"/>
                    </a:lnTo>
                    <a:close/>
                    <a:moveTo>
                      <a:pt x="3839" y="1919"/>
                    </a:moveTo>
                    <a:lnTo>
                      <a:pt x="3838" y="1968"/>
                    </a:lnTo>
                    <a:lnTo>
                      <a:pt x="3836" y="2018"/>
                    </a:lnTo>
                    <a:lnTo>
                      <a:pt x="3833" y="2067"/>
                    </a:lnTo>
                    <a:lnTo>
                      <a:pt x="3829" y="2115"/>
                    </a:lnTo>
                    <a:lnTo>
                      <a:pt x="3823" y="2163"/>
                    </a:lnTo>
                    <a:lnTo>
                      <a:pt x="3817" y="2212"/>
                    </a:lnTo>
                    <a:lnTo>
                      <a:pt x="3809" y="2259"/>
                    </a:lnTo>
                    <a:lnTo>
                      <a:pt x="3800" y="2306"/>
                    </a:lnTo>
                    <a:lnTo>
                      <a:pt x="3790" y="2352"/>
                    </a:lnTo>
                    <a:lnTo>
                      <a:pt x="3779" y="2399"/>
                    </a:lnTo>
                    <a:lnTo>
                      <a:pt x="3766" y="2445"/>
                    </a:lnTo>
                    <a:lnTo>
                      <a:pt x="3753" y="2490"/>
                    </a:lnTo>
                    <a:lnTo>
                      <a:pt x="3738" y="2534"/>
                    </a:lnTo>
                    <a:lnTo>
                      <a:pt x="3723" y="2579"/>
                    </a:lnTo>
                    <a:lnTo>
                      <a:pt x="3706" y="2623"/>
                    </a:lnTo>
                    <a:lnTo>
                      <a:pt x="3688" y="2666"/>
                    </a:lnTo>
                    <a:lnTo>
                      <a:pt x="3669" y="2708"/>
                    </a:lnTo>
                    <a:lnTo>
                      <a:pt x="3649" y="2750"/>
                    </a:lnTo>
                    <a:lnTo>
                      <a:pt x="3629" y="2793"/>
                    </a:lnTo>
                    <a:lnTo>
                      <a:pt x="3607" y="2834"/>
                    </a:lnTo>
                    <a:lnTo>
                      <a:pt x="3585" y="2874"/>
                    </a:lnTo>
                    <a:lnTo>
                      <a:pt x="3561" y="2914"/>
                    </a:lnTo>
                    <a:lnTo>
                      <a:pt x="3537" y="2954"/>
                    </a:lnTo>
                    <a:lnTo>
                      <a:pt x="3512" y="2992"/>
                    </a:lnTo>
                    <a:lnTo>
                      <a:pt x="3484" y="3030"/>
                    </a:lnTo>
                    <a:lnTo>
                      <a:pt x="3457" y="3067"/>
                    </a:lnTo>
                    <a:lnTo>
                      <a:pt x="3430" y="3103"/>
                    </a:lnTo>
                    <a:lnTo>
                      <a:pt x="3401" y="3140"/>
                    </a:lnTo>
                    <a:lnTo>
                      <a:pt x="3371" y="3175"/>
                    </a:lnTo>
                    <a:lnTo>
                      <a:pt x="3341" y="3209"/>
                    </a:lnTo>
                    <a:lnTo>
                      <a:pt x="3309" y="3243"/>
                    </a:lnTo>
                    <a:lnTo>
                      <a:pt x="3277" y="3276"/>
                    </a:lnTo>
                    <a:lnTo>
                      <a:pt x="3235" y="3234"/>
                    </a:lnTo>
                    <a:lnTo>
                      <a:pt x="3266" y="3203"/>
                    </a:lnTo>
                    <a:lnTo>
                      <a:pt x="3297" y="3170"/>
                    </a:lnTo>
                    <a:lnTo>
                      <a:pt x="3326" y="3137"/>
                    </a:lnTo>
                    <a:lnTo>
                      <a:pt x="3356" y="3102"/>
                    </a:lnTo>
                    <a:lnTo>
                      <a:pt x="3384" y="3067"/>
                    </a:lnTo>
                    <a:lnTo>
                      <a:pt x="3411" y="3032"/>
                    </a:lnTo>
                    <a:lnTo>
                      <a:pt x="3437" y="2996"/>
                    </a:lnTo>
                    <a:lnTo>
                      <a:pt x="3462" y="2960"/>
                    </a:lnTo>
                    <a:lnTo>
                      <a:pt x="3487" y="2921"/>
                    </a:lnTo>
                    <a:lnTo>
                      <a:pt x="3511" y="2884"/>
                    </a:lnTo>
                    <a:lnTo>
                      <a:pt x="3534" y="2845"/>
                    </a:lnTo>
                    <a:lnTo>
                      <a:pt x="3556" y="2806"/>
                    </a:lnTo>
                    <a:lnTo>
                      <a:pt x="3577" y="2766"/>
                    </a:lnTo>
                    <a:lnTo>
                      <a:pt x="3597" y="2725"/>
                    </a:lnTo>
                    <a:lnTo>
                      <a:pt x="3616" y="2685"/>
                    </a:lnTo>
                    <a:lnTo>
                      <a:pt x="3634" y="2643"/>
                    </a:lnTo>
                    <a:lnTo>
                      <a:pt x="3651" y="2601"/>
                    </a:lnTo>
                    <a:lnTo>
                      <a:pt x="3667" y="2558"/>
                    </a:lnTo>
                    <a:lnTo>
                      <a:pt x="3682" y="2515"/>
                    </a:lnTo>
                    <a:lnTo>
                      <a:pt x="3697" y="2472"/>
                    </a:lnTo>
                    <a:lnTo>
                      <a:pt x="3710" y="2429"/>
                    </a:lnTo>
                    <a:lnTo>
                      <a:pt x="3722" y="2383"/>
                    </a:lnTo>
                    <a:lnTo>
                      <a:pt x="3733" y="2339"/>
                    </a:lnTo>
                    <a:lnTo>
                      <a:pt x="3743" y="2294"/>
                    </a:lnTo>
                    <a:lnTo>
                      <a:pt x="3752" y="2249"/>
                    </a:lnTo>
                    <a:lnTo>
                      <a:pt x="3759" y="2203"/>
                    </a:lnTo>
                    <a:lnTo>
                      <a:pt x="3766" y="2156"/>
                    </a:lnTo>
                    <a:lnTo>
                      <a:pt x="3771" y="2109"/>
                    </a:lnTo>
                    <a:lnTo>
                      <a:pt x="3775" y="2062"/>
                    </a:lnTo>
                    <a:lnTo>
                      <a:pt x="3778" y="2015"/>
                    </a:lnTo>
                    <a:lnTo>
                      <a:pt x="3780" y="1967"/>
                    </a:lnTo>
                    <a:lnTo>
                      <a:pt x="3780" y="1919"/>
                    </a:lnTo>
                    <a:lnTo>
                      <a:pt x="3839" y="1919"/>
                    </a:lnTo>
                    <a:close/>
                    <a:moveTo>
                      <a:pt x="3277" y="3276"/>
                    </a:moveTo>
                    <a:lnTo>
                      <a:pt x="3244" y="3308"/>
                    </a:lnTo>
                    <a:lnTo>
                      <a:pt x="3210" y="3340"/>
                    </a:lnTo>
                    <a:lnTo>
                      <a:pt x="3176" y="3370"/>
                    </a:lnTo>
                    <a:lnTo>
                      <a:pt x="3140" y="3400"/>
                    </a:lnTo>
                    <a:lnTo>
                      <a:pt x="3104" y="3429"/>
                    </a:lnTo>
                    <a:lnTo>
                      <a:pt x="3068" y="3457"/>
                    </a:lnTo>
                    <a:lnTo>
                      <a:pt x="3031" y="3484"/>
                    </a:lnTo>
                    <a:lnTo>
                      <a:pt x="2993" y="3511"/>
                    </a:lnTo>
                    <a:lnTo>
                      <a:pt x="2954" y="3536"/>
                    </a:lnTo>
                    <a:lnTo>
                      <a:pt x="2915" y="3560"/>
                    </a:lnTo>
                    <a:lnTo>
                      <a:pt x="2875" y="3584"/>
                    </a:lnTo>
                    <a:lnTo>
                      <a:pt x="2835" y="3606"/>
                    </a:lnTo>
                    <a:lnTo>
                      <a:pt x="2793" y="3628"/>
                    </a:lnTo>
                    <a:lnTo>
                      <a:pt x="2751" y="3649"/>
                    </a:lnTo>
                    <a:lnTo>
                      <a:pt x="2709" y="3668"/>
                    </a:lnTo>
                    <a:lnTo>
                      <a:pt x="2667" y="3687"/>
                    </a:lnTo>
                    <a:lnTo>
                      <a:pt x="2624" y="3705"/>
                    </a:lnTo>
                    <a:lnTo>
                      <a:pt x="2579" y="3722"/>
                    </a:lnTo>
                    <a:lnTo>
                      <a:pt x="2535" y="3738"/>
                    </a:lnTo>
                    <a:lnTo>
                      <a:pt x="2490" y="3752"/>
                    </a:lnTo>
                    <a:lnTo>
                      <a:pt x="2445" y="3765"/>
                    </a:lnTo>
                    <a:lnTo>
                      <a:pt x="2399" y="3778"/>
                    </a:lnTo>
                    <a:lnTo>
                      <a:pt x="2353" y="3789"/>
                    </a:lnTo>
                    <a:lnTo>
                      <a:pt x="2307" y="3799"/>
                    </a:lnTo>
                    <a:lnTo>
                      <a:pt x="2260" y="3808"/>
                    </a:lnTo>
                    <a:lnTo>
                      <a:pt x="2212" y="3816"/>
                    </a:lnTo>
                    <a:lnTo>
                      <a:pt x="2164" y="3822"/>
                    </a:lnTo>
                    <a:lnTo>
                      <a:pt x="2116" y="3828"/>
                    </a:lnTo>
                    <a:lnTo>
                      <a:pt x="2067" y="3832"/>
                    </a:lnTo>
                    <a:lnTo>
                      <a:pt x="2018" y="3835"/>
                    </a:lnTo>
                    <a:lnTo>
                      <a:pt x="1969" y="3837"/>
                    </a:lnTo>
                    <a:lnTo>
                      <a:pt x="1920" y="3838"/>
                    </a:lnTo>
                    <a:lnTo>
                      <a:pt x="1920" y="3780"/>
                    </a:lnTo>
                    <a:lnTo>
                      <a:pt x="1968" y="3779"/>
                    </a:lnTo>
                    <a:lnTo>
                      <a:pt x="2015" y="3777"/>
                    </a:lnTo>
                    <a:lnTo>
                      <a:pt x="2062" y="3774"/>
                    </a:lnTo>
                    <a:lnTo>
                      <a:pt x="2110" y="3770"/>
                    </a:lnTo>
                    <a:lnTo>
                      <a:pt x="2157" y="3765"/>
                    </a:lnTo>
                    <a:lnTo>
                      <a:pt x="2203" y="3758"/>
                    </a:lnTo>
                    <a:lnTo>
                      <a:pt x="2248" y="3751"/>
                    </a:lnTo>
                    <a:lnTo>
                      <a:pt x="2295" y="3742"/>
                    </a:lnTo>
                    <a:lnTo>
                      <a:pt x="2340" y="3732"/>
                    </a:lnTo>
                    <a:lnTo>
                      <a:pt x="2384" y="3721"/>
                    </a:lnTo>
                    <a:lnTo>
                      <a:pt x="2428" y="3709"/>
                    </a:lnTo>
                    <a:lnTo>
                      <a:pt x="2473" y="3696"/>
                    </a:lnTo>
                    <a:lnTo>
                      <a:pt x="2516" y="3681"/>
                    </a:lnTo>
                    <a:lnTo>
                      <a:pt x="2559" y="3666"/>
                    </a:lnTo>
                    <a:lnTo>
                      <a:pt x="2601" y="3650"/>
                    </a:lnTo>
                    <a:lnTo>
                      <a:pt x="2644" y="3633"/>
                    </a:lnTo>
                    <a:lnTo>
                      <a:pt x="2685" y="3615"/>
                    </a:lnTo>
                    <a:lnTo>
                      <a:pt x="2726" y="3596"/>
                    </a:lnTo>
                    <a:lnTo>
                      <a:pt x="2766" y="3576"/>
                    </a:lnTo>
                    <a:lnTo>
                      <a:pt x="2807" y="3555"/>
                    </a:lnTo>
                    <a:lnTo>
                      <a:pt x="2846" y="3533"/>
                    </a:lnTo>
                    <a:lnTo>
                      <a:pt x="2884" y="3511"/>
                    </a:lnTo>
                    <a:lnTo>
                      <a:pt x="2922" y="3486"/>
                    </a:lnTo>
                    <a:lnTo>
                      <a:pt x="2959" y="3461"/>
                    </a:lnTo>
                    <a:lnTo>
                      <a:pt x="2997" y="3436"/>
                    </a:lnTo>
                    <a:lnTo>
                      <a:pt x="3033" y="3410"/>
                    </a:lnTo>
                    <a:lnTo>
                      <a:pt x="3068" y="3383"/>
                    </a:lnTo>
                    <a:lnTo>
                      <a:pt x="3103" y="3355"/>
                    </a:lnTo>
                    <a:lnTo>
                      <a:pt x="3137" y="3326"/>
                    </a:lnTo>
                    <a:lnTo>
                      <a:pt x="3171" y="3296"/>
                    </a:lnTo>
                    <a:lnTo>
                      <a:pt x="3204" y="3266"/>
                    </a:lnTo>
                    <a:lnTo>
                      <a:pt x="3235" y="3234"/>
                    </a:lnTo>
                    <a:lnTo>
                      <a:pt x="3277" y="3276"/>
                    </a:lnTo>
                    <a:close/>
                    <a:moveTo>
                      <a:pt x="1920" y="3838"/>
                    </a:moveTo>
                    <a:lnTo>
                      <a:pt x="1870" y="3837"/>
                    </a:lnTo>
                    <a:lnTo>
                      <a:pt x="1821" y="3835"/>
                    </a:lnTo>
                    <a:lnTo>
                      <a:pt x="1772" y="3832"/>
                    </a:lnTo>
                    <a:lnTo>
                      <a:pt x="1724" y="3828"/>
                    </a:lnTo>
                    <a:lnTo>
                      <a:pt x="1675" y="3822"/>
                    </a:lnTo>
                    <a:lnTo>
                      <a:pt x="1627" y="3816"/>
                    </a:lnTo>
                    <a:lnTo>
                      <a:pt x="1580" y="3808"/>
                    </a:lnTo>
                    <a:lnTo>
                      <a:pt x="1532" y="3799"/>
                    </a:lnTo>
                    <a:lnTo>
                      <a:pt x="1486" y="3789"/>
                    </a:lnTo>
                    <a:lnTo>
                      <a:pt x="1440" y="3778"/>
                    </a:lnTo>
                    <a:lnTo>
                      <a:pt x="1394" y="3765"/>
                    </a:lnTo>
                    <a:lnTo>
                      <a:pt x="1348" y="3752"/>
                    </a:lnTo>
                    <a:lnTo>
                      <a:pt x="1304" y="3738"/>
                    </a:lnTo>
                    <a:lnTo>
                      <a:pt x="1260" y="3722"/>
                    </a:lnTo>
                    <a:lnTo>
                      <a:pt x="1216" y="3705"/>
                    </a:lnTo>
                    <a:lnTo>
                      <a:pt x="1172" y="3687"/>
                    </a:lnTo>
                    <a:lnTo>
                      <a:pt x="1129" y="3668"/>
                    </a:lnTo>
                    <a:lnTo>
                      <a:pt x="1087" y="3649"/>
                    </a:lnTo>
                    <a:lnTo>
                      <a:pt x="1046" y="3628"/>
                    </a:lnTo>
                    <a:lnTo>
                      <a:pt x="1004" y="3606"/>
                    </a:lnTo>
                    <a:lnTo>
                      <a:pt x="964" y="3584"/>
                    </a:lnTo>
                    <a:lnTo>
                      <a:pt x="924" y="3560"/>
                    </a:lnTo>
                    <a:lnTo>
                      <a:pt x="885" y="3536"/>
                    </a:lnTo>
                    <a:lnTo>
                      <a:pt x="847" y="3511"/>
                    </a:lnTo>
                    <a:lnTo>
                      <a:pt x="808" y="3484"/>
                    </a:lnTo>
                    <a:lnTo>
                      <a:pt x="771" y="3457"/>
                    </a:lnTo>
                    <a:lnTo>
                      <a:pt x="735" y="3429"/>
                    </a:lnTo>
                    <a:lnTo>
                      <a:pt x="699" y="3400"/>
                    </a:lnTo>
                    <a:lnTo>
                      <a:pt x="664" y="3370"/>
                    </a:lnTo>
                    <a:lnTo>
                      <a:pt x="629" y="3340"/>
                    </a:lnTo>
                    <a:lnTo>
                      <a:pt x="595" y="3308"/>
                    </a:lnTo>
                    <a:lnTo>
                      <a:pt x="562" y="3276"/>
                    </a:lnTo>
                    <a:lnTo>
                      <a:pt x="603" y="3234"/>
                    </a:lnTo>
                    <a:lnTo>
                      <a:pt x="635" y="3266"/>
                    </a:lnTo>
                    <a:lnTo>
                      <a:pt x="669" y="3296"/>
                    </a:lnTo>
                    <a:lnTo>
                      <a:pt x="702" y="3326"/>
                    </a:lnTo>
                    <a:lnTo>
                      <a:pt x="736" y="3355"/>
                    </a:lnTo>
                    <a:lnTo>
                      <a:pt x="771" y="3383"/>
                    </a:lnTo>
                    <a:lnTo>
                      <a:pt x="806" y="3410"/>
                    </a:lnTo>
                    <a:lnTo>
                      <a:pt x="843" y="3436"/>
                    </a:lnTo>
                    <a:lnTo>
                      <a:pt x="879" y="3461"/>
                    </a:lnTo>
                    <a:lnTo>
                      <a:pt x="917" y="3486"/>
                    </a:lnTo>
                    <a:lnTo>
                      <a:pt x="954" y="3511"/>
                    </a:lnTo>
                    <a:lnTo>
                      <a:pt x="993" y="3533"/>
                    </a:lnTo>
                    <a:lnTo>
                      <a:pt x="1033" y="3555"/>
                    </a:lnTo>
                    <a:lnTo>
                      <a:pt x="1073" y="3576"/>
                    </a:lnTo>
                    <a:lnTo>
                      <a:pt x="1113" y="3596"/>
                    </a:lnTo>
                    <a:lnTo>
                      <a:pt x="1153" y="3615"/>
                    </a:lnTo>
                    <a:lnTo>
                      <a:pt x="1196" y="3633"/>
                    </a:lnTo>
                    <a:lnTo>
                      <a:pt x="1237" y="3650"/>
                    </a:lnTo>
                    <a:lnTo>
                      <a:pt x="1280" y="3666"/>
                    </a:lnTo>
                    <a:lnTo>
                      <a:pt x="1322" y="3681"/>
                    </a:lnTo>
                    <a:lnTo>
                      <a:pt x="1367" y="3696"/>
                    </a:lnTo>
                    <a:lnTo>
                      <a:pt x="1410" y="3709"/>
                    </a:lnTo>
                    <a:lnTo>
                      <a:pt x="1455" y="3721"/>
                    </a:lnTo>
                    <a:lnTo>
                      <a:pt x="1499" y="3732"/>
                    </a:lnTo>
                    <a:lnTo>
                      <a:pt x="1545" y="3742"/>
                    </a:lnTo>
                    <a:lnTo>
                      <a:pt x="1590" y="3751"/>
                    </a:lnTo>
                    <a:lnTo>
                      <a:pt x="1636" y="3758"/>
                    </a:lnTo>
                    <a:lnTo>
                      <a:pt x="1682" y="3765"/>
                    </a:lnTo>
                    <a:lnTo>
                      <a:pt x="1730" y="3770"/>
                    </a:lnTo>
                    <a:lnTo>
                      <a:pt x="1777" y="3774"/>
                    </a:lnTo>
                    <a:lnTo>
                      <a:pt x="1824" y="3777"/>
                    </a:lnTo>
                    <a:lnTo>
                      <a:pt x="1871" y="3779"/>
                    </a:lnTo>
                    <a:lnTo>
                      <a:pt x="1920" y="3780"/>
                    </a:lnTo>
                    <a:lnTo>
                      <a:pt x="1920" y="3838"/>
                    </a:lnTo>
                    <a:close/>
                    <a:moveTo>
                      <a:pt x="562" y="3276"/>
                    </a:moveTo>
                    <a:lnTo>
                      <a:pt x="530" y="3243"/>
                    </a:lnTo>
                    <a:lnTo>
                      <a:pt x="499" y="3209"/>
                    </a:lnTo>
                    <a:lnTo>
                      <a:pt x="468" y="3175"/>
                    </a:lnTo>
                    <a:lnTo>
                      <a:pt x="438" y="3140"/>
                    </a:lnTo>
                    <a:lnTo>
                      <a:pt x="409" y="3103"/>
                    </a:lnTo>
                    <a:lnTo>
                      <a:pt x="381" y="3067"/>
                    </a:lnTo>
                    <a:lnTo>
                      <a:pt x="354" y="3030"/>
                    </a:lnTo>
                    <a:lnTo>
                      <a:pt x="328" y="2992"/>
                    </a:lnTo>
                    <a:lnTo>
                      <a:pt x="303" y="2954"/>
                    </a:lnTo>
                    <a:lnTo>
                      <a:pt x="278" y="2914"/>
                    </a:lnTo>
                    <a:lnTo>
                      <a:pt x="254" y="2874"/>
                    </a:lnTo>
                    <a:lnTo>
                      <a:pt x="232" y="2834"/>
                    </a:lnTo>
                    <a:lnTo>
                      <a:pt x="210" y="2793"/>
                    </a:lnTo>
                    <a:lnTo>
                      <a:pt x="189" y="2750"/>
                    </a:lnTo>
                    <a:lnTo>
                      <a:pt x="170" y="2708"/>
                    </a:lnTo>
                    <a:lnTo>
                      <a:pt x="151" y="2666"/>
                    </a:lnTo>
                    <a:lnTo>
                      <a:pt x="134" y="2623"/>
                    </a:lnTo>
                    <a:lnTo>
                      <a:pt x="117" y="2579"/>
                    </a:lnTo>
                    <a:lnTo>
                      <a:pt x="100" y="2534"/>
                    </a:lnTo>
                    <a:lnTo>
                      <a:pt x="86" y="2490"/>
                    </a:lnTo>
                    <a:lnTo>
                      <a:pt x="73" y="2445"/>
                    </a:lnTo>
                    <a:lnTo>
                      <a:pt x="60" y="2399"/>
                    </a:lnTo>
                    <a:lnTo>
                      <a:pt x="49" y="2352"/>
                    </a:lnTo>
                    <a:lnTo>
                      <a:pt x="39" y="2306"/>
                    </a:lnTo>
                    <a:lnTo>
                      <a:pt x="30" y="2259"/>
                    </a:lnTo>
                    <a:lnTo>
                      <a:pt x="22" y="2212"/>
                    </a:lnTo>
                    <a:lnTo>
                      <a:pt x="15" y="2163"/>
                    </a:lnTo>
                    <a:lnTo>
                      <a:pt x="10" y="2115"/>
                    </a:lnTo>
                    <a:lnTo>
                      <a:pt x="6" y="2067"/>
                    </a:lnTo>
                    <a:lnTo>
                      <a:pt x="3" y="2018"/>
                    </a:lnTo>
                    <a:lnTo>
                      <a:pt x="1" y="1968"/>
                    </a:lnTo>
                    <a:lnTo>
                      <a:pt x="0" y="1919"/>
                    </a:lnTo>
                    <a:lnTo>
                      <a:pt x="58" y="1919"/>
                    </a:lnTo>
                    <a:lnTo>
                      <a:pt x="59" y="1967"/>
                    </a:lnTo>
                    <a:lnTo>
                      <a:pt x="61" y="2015"/>
                    </a:lnTo>
                    <a:lnTo>
                      <a:pt x="64" y="2062"/>
                    </a:lnTo>
                    <a:lnTo>
                      <a:pt x="68" y="2109"/>
                    </a:lnTo>
                    <a:lnTo>
                      <a:pt x="73" y="2156"/>
                    </a:lnTo>
                    <a:lnTo>
                      <a:pt x="80" y="2203"/>
                    </a:lnTo>
                    <a:lnTo>
                      <a:pt x="87" y="2249"/>
                    </a:lnTo>
                    <a:lnTo>
                      <a:pt x="96" y="2294"/>
                    </a:lnTo>
                    <a:lnTo>
                      <a:pt x="106" y="2339"/>
                    </a:lnTo>
                    <a:lnTo>
                      <a:pt x="118" y="2383"/>
                    </a:lnTo>
                    <a:lnTo>
                      <a:pt x="130" y="2429"/>
                    </a:lnTo>
                    <a:lnTo>
                      <a:pt x="143" y="2472"/>
                    </a:lnTo>
                    <a:lnTo>
                      <a:pt x="157" y="2515"/>
                    </a:lnTo>
                    <a:lnTo>
                      <a:pt x="172" y="2558"/>
                    </a:lnTo>
                    <a:lnTo>
                      <a:pt x="188" y="2601"/>
                    </a:lnTo>
                    <a:lnTo>
                      <a:pt x="205" y="2643"/>
                    </a:lnTo>
                    <a:lnTo>
                      <a:pt x="223" y="2685"/>
                    </a:lnTo>
                    <a:lnTo>
                      <a:pt x="242" y="2725"/>
                    </a:lnTo>
                    <a:lnTo>
                      <a:pt x="262" y="2766"/>
                    </a:lnTo>
                    <a:lnTo>
                      <a:pt x="283" y="2806"/>
                    </a:lnTo>
                    <a:lnTo>
                      <a:pt x="306" y="2845"/>
                    </a:lnTo>
                    <a:lnTo>
                      <a:pt x="328" y="2884"/>
                    </a:lnTo>
                    <a:lnTo>
                      <a:pt x="352" y="2921"/>
                    </a:lnTo>
                    <a:lnTo>
                      <a:pt x="376" y="2960"/>
                    </a:lnTo>
                    <a:lnTo>
                      <a:pt x="402" y="2996"/>
                    </a:lnTo>
                    <a:lnTo>
                      <a:pt x="428" y="3032"/>
                    </a:lnTo>
                    <a:lnTo>
                      <a:pt x="455" y="3067"/>
                    </a:lnTo>
                    <a:lnTo>
                      <a:pt x="484" y="3102"/>
                    </a:lnTo>
                    <a:lnTo>
                      <a:pt x="513" y="3137"/>
                    </a:lnTo>
                    <a:lnTo>
                      <a:pt x="542" y="3170"/>
                    </a:lnTo>
                    <a:lnTo>
                      <a:pt x="572" y="3203"/>
                    </a:lnTo>
                    <a:lnTo>
                      <a:pt x="603" y="3234"/>
                    </a:lnTo>
                    <a:lnTo>
                      <a:pt x="562" y="3276"/>
                    </a:lnTo>
                    <a:close/>
                    <a:moveTo>
                      <a:pt x="0" y="1919"/>
                    </a:moveTo>
                    <a:lnTo>
                      <a:pt x="1" y="1870"/>
                    </a:lnTo>
                    <a:lnTo>
                      <a:pt x="3" y="1820"/>
                    </a:lnTo>
                    <a:lnTo>
                      <a:pt x="6" y="1771"/>
                    </a:lnTo>
                    <a:lnTo>
                      <a:pt x="10" y="1723"/>
                    </a:lnTo>
                    <a:lnTo>
                      <a:pt x="15" y="1675"/>
                    </a:lnTo>
                    <a:lnTo>
                      <a:pt x="22" y="1626"/>
                    </a:lnTo>
                    <a:lnTo>
                      <a:pt x="30" y="1579"/>
                    </a:lnTo>
                    <a:lnTo>
                      <a:pt x="39" y="1532"/>
                    </a:lnTo>
                    <a:lnTo>
                      <a:pt x="49" y="1486"/>
                    </a:lnTo>
                    <a:lnTo>
                      <a:pt x="60" y="1439"/>
                    </a:lnTo>
                    <a:lnTo>
                      <a:pt x="73" y="1393"/>
                    </a:lnTo>
                    <a:lnTo>
                      <a:pt x="86" y="1348"/>
                    </a:lnTo>
                    <a:lnTo>
                      <a:pt x="100" y="1304"/>
                    </a:lnTo>
                    <a:lnTo>
                      <a:pt x="117" y="1259"/>
                    </a:lnTo>
                    <a:lnTo>
                      <a:pt x="134" y="1215"/>
                    </a:lnTo>
                    <a:lnTo>
                      <a:pt x="151" y="1172"/>
                    </a:lnTo>
                    <a:lnTo>
                      <a:pt x="170" y="1130"/>
                    </a:lnTo>
                    <a:lnTo>
                      <a:pt x="189" y="1088"/>
                    </a:lnTo>
                    <a:lnTo>
                      <a:pt x="210" y="1045"/>
                    </a:lnTo>
                    <a:lnTo>
                      <a:pt x="232" y="1004"/>
                    </a:lnTo>
                    <a:lnTo>
                      <a:pt x="254" y="964"/>
                    </a:lnTo>
                    <a:lnTo>
                      <a:pt x="278" y="924"/>
                    </a:lnTo>
                    <a:lnTo>
                      <a:pt x="303" y="884"/>
                    </a:lnTo>
                    <a:lnTo>
                      <a:pt x="328" y="846"/>
                    </a:lnTo>
                    <a:lnTo>
                      <a:pt x="354" y="808"/>
                    </a:lnTo>
                    <a:lnTo>
                      <a:pt x="381" y="771"/>
                    </a:lnTo>
                    <a:lnTo>
                      <a:pt x="409" y="735"/>
                    </a:lnTo>
                    <a:lnTo>
                      <a:pt x="438" y="698"/>
                    </a:lnTo>
                    <a:lnTo>
                      <a:pt x="468" y="663"/>
                    </a:lnTo>
                    <a:lnTo>
                      <a:pt x="499" y="629"/>
                    </a:lnTo>
                    <a:lnTo>
                      <a:pt x="530" y="595"/>
                    </a:lnTo>
                    <a:lnTo>
                      <a:pt x="562" y="562"/>
                    </a:lnTo>
                    <a:lnTo>
                      <a:pt x="603" y="604"/>
                    </a:lnTo>
                    <a:lnTo>
                      <a:pt x="572" y="635"/>
                    </a:lnTo>
                    <a:lnTo>
                      <a:pt x="542" y="668"/>
                    </a:lnTo>
                    <a:lnTo>
                      <a:pt x="513" y="701"/>
                    </a:lnTo>
                    <a:lnTo>
                      <a:pt x="484" y="736"/>
                    </a:lnTo>
                    <a:lnTo>
                      <a:pt x="455" y="771"/>
                    </a:lnTo>
                    <a:lnTo>
                      <a:pt x="428" y="806"/>
                    </a:lnTo>
                    <a:lnTo>
                      <a:pt x="402" y="842"/>
                    </a:lnTo>
                    <a:lnTo>
                      <a:pt x="376" y="878"/>
                    </a:lnTo>
                    <a:lnTo>
                      <a:pt x="352" y="917"/>
                    </a:lnTo>
                    <a:lnTo>
                      <a:pt x="328" y="954"/>
                    </a:lnTo>
                    <a:lnTo>
                      <a:pt x="306" y="993"/>
                    </a:lnTo>
                    <a:lnTo>
                      <a:pt x="283" y="1032"/>
                    </a:lnTo>
                    <a:lnTo>
                      <a:pt x="262" y="1072"/>
                    </a:lnTo>
                    <a:lnTo>
                      <a:pt x="242" y="1113"/>
                    </a:lnTo>
                    <a:lnTo>
                      <a:pt x="223" y="1153"/>
                    </a:lnTo>
                    <a:lnTo>
                      <a:pt x="205" y="1195"/>
                    </a:lnTo>
                    <a:lnTo>
                      <a:pt x="188" y="1237"/>
                    </a:lnTo>
                    <a:lnTo>
                      <a:pt x="172" y="1280"/>
                    </a:lnTo>
                    <a:lnTo>
                      <a:pt x="157" y="1323"/>
                    </a:lnTo>
                    <a:lnTo>
                      <a:pt x="143" y="1366"/>
                    </a:lnTo>
                    <a:lnTo>
                      <a:pt x="130" y="1409"/>
                    </a:lnTo>
                    <a:lnTo>
                      <a:pt x="118" y="1455"/>
                    </a:lnTo>
                    <a:lnTo>
                      <a:pt x="106" y="1499"/>
                    </a:lnTo>
                    <a:lnTo>
                      <a:pt x="96" y="1544"/>
                    </a:lnTo>
                    <a:lnTo>
                      <a:pt x="87" y="1589"/>
                    </a:lnTo>
                    <a:lnTo>
                      <a:pt x="80" y="1635"/>
                    </a:lnTo>
                    <a:lnTo>
                      <a:pt x="73" y="1682"/>
                    </a:lnTo>
                    <a:lnTo>
                      <a:pt x="68" y="1729"/>
                    </a:lnTo>
                    <a:lnTo>
                      <a:pt x="64" y="1776"/>
                    </a:lnTo>
                    <a:lnTo>
                      <a:pt x="61" y="1823"/>
                    </a:lnTo>
                    <a:lnTo>
                      <a:pt x="59" y="1871"/>
                    </a:lnTo>
                    <a:lnTo>
                      <a:pt x="58" y="1919"/>
                    </a:lnTo>
                    <a:lnTo>
                      <a:pt x="0" y="1919"/>
                    </a:lnTo>
                    <a:close/>
                    <a:moveTo>
                      <a:pt x="562" y="562"/>
                    </a:moveTo>
                    <a:lnTo>
                      <a:pt x="595" y="530"/>
                    </a:lnTo>
                    <a:lnTo>
                      <a:pt x="629" y="498"/>
                    </a:lnTo>
                    <a:lnTo>
                      <a:pt x="664" y="468"/>
                    </a:lnTo>
                    <a:lnTo>
                      <a:pt x="699" y="438"/>
                    </a:lnTo>
                    <a:lnTo>
                      <a:pt x="735" y="409"/>
                    </a:lnTo>
                    <a:lnTo>
                      <a:pt x="771" y="381"/>
                    </a:lnTo>
                    <a:lnTo>
                      <a:pt x="808" y="354"/>
                    </a:lnTo>
                    <a:lnTo>
                      <a:pt x="847" y="327"/>
                    </a:lnTo>
                    <a:lnTo>
                      <a:pt x="885" y="302"/>
                    </a:lnTo>
                    <a:lnTo>
                      <a:pt x="924" y="278"/>
                    </a:lnTo>
                    <a:lnTo>
                      <a:pt x="964" y="254"/>
                    </a:lnTo>
                    <a:lnTo>
                      <a:pt x="1004" y="232"/>
                    </a:lnTo>
                    <a:lnTo>
                      <a:pt x="1046" y="210"/>
                    </a:lnTo>
                    <a:lnTo>
                      <a:pt x="1087" y="189"/>
                    </a:lnTo>
                    <a:lnTo>
                      <a:pt x="1129" y="170"/>
                    </a:lnTo>
                    <a:lnTo>
                      <a:pt x="1172" y="151"/>
                    </a:lnTo>
                    <a:lnTo>
                      <a:pt x="1216" y="133"/>
                    </a:lnTo>
                    <a:lnTo>
                      <a:pt x="1260" y="116"/>
                    </a:lnTo>
                    <a:lnTo>
                      <a:pt x="1304" y="100"/>
                    </a:lnTo>
                    <a:lnTo>
                      <a:pt x="1348" y="86"/>
                    </a:lnTo>
                    <a:lnTo>
                      <a:pt x="1394" y="73"/>
                    </a:lnTo>
                    <a:lnTo>
                      <a:pt x="1440" y="60"/>
                    </a:lnTo>
                    <a:lnTo>
                      <a:pt x="1486" y="49"/>
                    </a:lnTo>
                    <a:lnTo>
                      <a:pt x="1532" y="39"/>
                    </a:lnTo>
                    <a:lnTo>
                      <a:pt x="1580" y="30"/>
                    </a:lnTo>
                    <a:lnTo>
                      <a:pt x="1627" y="22"/>
                    </a:lnTo>
                    <a:lnTo>
                      <a:pt x="1675" y="16"/>
                    </a:lnTo>
                    <a:lnTo>
                      <a:pt x="1724" y="10"/>
                    </a:lnTo>
                    <a:lnTo>
                      <a:pt x="1772" y="6"/>
                    </a:lnTo>
                    <a:lnTo>
                      <a:pt x="1821" y="3"/>
                    </a:lnTo>
                    <a:lnTo>
                      <a:pt x="1870" y="1"/>
                    </a:lnTo>
                    <a:lnTo>
                      <a:pt x="1920" y="0"/>
                    </a:lnTo>
                    <a:lnTo>
                      <a:pt x="1920" y="58"/>
                    </a:lnTo>
                    <a:lnTo>
                      <a:pt x="1871" y="59"/>
                    </a:lnTo>
                    <a:lnTo>
                      <a:pt x="1824" y="61"/>
                    </a:lnTo>
                    <a:lnTo>
                      <a:pt x="1777" y="64"/>
                    </a:lnTo>
                    <a:lnTo>
                      <a:pt x="1730" y="68"/>
                    </a:lnTo>
                    <a:lnTo>
                      <a:pt x="1682" y="73"/>
                    </a:lnTo>
                    <a:lnTo>
                      <a:pt x="1636" y="80"/>
                    </a:lnTo>
                    <a:lnTo>
                      <a:pt x="1590" y="87"/>
                    </a:lnTo>
                    <a:lnTo>
                      <a:pt x="1545" y="96"/>
                    </a:lnTo>
                    <a:lnTo>
                      <a:pt x="1499" y="106"/>
                    </a:lnTo>
                    <a:lnTo>
                      <a:pt x="1455" y="117"/>
                    </a:lnTo>
                    <a:lnTo>
                      <a:pt x="1410" y="129"/>
                    </a:lnTo>
                    <a:lnTo>
                      <a:pt x="1367" y="142"/>
                    </a:lnTo>
                    <a:lnTo>
                      <a:pt x="1322" y="157"/>
                    </a:lnTo>
                    <a:lnTo>
                      <a:pt x="1280" y="172"/>
                    </a:lnTo>
                    <a:lnTo>
                      <a:pt x="1237" y="188"/>
                    </a:lnTo>
                    <a:lnTo>
                      <a:pt x="1196" y="205"/>
                    </a:lnTo>
                    <a:lnTo>
                      <a:pt x="1153" y="223"/>
                    </a:lnTo>
                    <a:lnTo>
                      <a:pt x="1113" y="242"/>
                    </a:lnTo>
                    <a:lnTo>
                      <a:pt x="1073" y="262"/>
                    </a:lnTo>
                    <a:lnTo>
                      <a:pt x="1033" y="283"/>
                    </a:lnTo>
                    <a:lnTo>
                      <a:pt x="993" y="305"/>
                    </a:lnTo>
                    <a:lnTo>
                      <a:pt x="954" y="327"/>
                    </a:lnTo>
                    <a:lnTo>
                      <a:pt x="917" y="352"/>
                    </a:lnTo>
                    <a:lnTo>
                      <a:pt x="879" y="377"/>
                    </a:lnTo>
                    <a:lnTo>
                      <a:pt x="843" y="402"/>
                    </a:lnTo>
                    <a:lnTo>
                      <a:pt x="806" y="428"/>
                    </a:lnTo>
                    <a:lnTo>
                      <a:pt x="771" y="455"/>
                    </a:lnTo>
                    <a:lnTo>
                      <a:pt x="736" y="483"/>
                    </a:lnTo>
                    <a:lnTo>
                      <a:pt x="702" y="512"/>
                    </a:lnTo>
                    <a:lnTo>
                      <a:pt x="669" y="542"/>
                    </a:lnTo>
                    <a:lnTo>
                      <a:pt x="635" y="572"/>
                    </a:lnTo>
                    <a:lnTo>
                      <a:pt x="603" y="604"/>
                    </a:lnTo>
                    <a:lnTo>
                      <a:pt x="562" y="5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2" name="Freeform 12"/>
              <p:cNvSpPr>
                <a:spLocks noEditPoints="1"/>
              </p:cNvSpPr>
              <p:nvPr/>
            </p:nvSpPr>
            <p:spPr bwMode="auto">
              <a:xfrm>
                <a:off x="209553" y="257256"/>
                <a:ext cx="869241" cy="852054"/>
              </a:xfrm>
              <a:custGeom>
                <a:avLst/>
                <a:gdLst>
                  <a:gd name="T0" fmla="*/ 39 w 4806"/>
                  <a:gd name="T1" fmla="*/ 2553 h 4707"/>
                  <a:gd name="T2" fmla="*/ 29 w 4806"/>
                  <a:gd name="T3" fmla="*/ 2378 h 4707"/>
                  <a:gd name="T4" fmla="*/ 161 w 4806"/>
                  <a:gd name="T5" fmla="*/ 2424 h 4707"/>
                  <a:gd name="T6" fmla="*/ 326 w 4806"/>
                  <a:gd name="T7" fmla="*/ 2185 h 4707"/>
                  <a:gd name="T8" fmla="*/ 147 w 4806"/>
                  <a:gd name="T9" fmla="*/ 1623 h 4707"/>
                  <a:gd name="T10" fmla="*/ 331 w 4806"/>
                  <a:gd name="T11" fmla="*/ 1664 h 4707"/>
                  <a:gd name="T12" fmla="*/ 155 w 4806"/>
                  <a:gd name="T13" fmla="*/ 1726 h 4707"/>
                  <a:gd name="T14" fmla="*/ 485 w 4806"/>
                  <a:gd name="T15" fmla="*/ 1299 h 4707"/>
                  <a:gd name="T16" fmla="*/ 495 w 4806"/>
                  <a:gd name="T17" fmla="*/ 1495 h 4707"/>
                  <a:gd name="T18" fmla="*/ 542 w 4806"/>
                  <a:gd name="T19" fmla="*/ 902 h 4707"/>
                  <a:gd name="T20" fmla="*/ 786 w 4806"/>
                  <a:gd name="T21" fmla="*/ 1114 h 4707"/>
                  <a:gd name="T22" fmla="*/ 679 w 4806"/>
                  <a:gd name="T23" fmla="*/ 1194 h 4707"/>
                  <a:gd name="T24" fmla="*/ 605 w 4806"/>
                  <a:gd name="T25" fmla="*/ 831 h 4707"/>
                  <a:gd name="T26" fmla="*/ 976 w 4806"/>
                  <a:gd name="T27" fmla="*/ 842 h 4707"/>
                  <a:gd name="T28" fmla="*/ 1386 w 4806"/>
                  <a:gd name="T29" fmla="*/ 603 h 4707"/>
                  <a:gd name="T30" fmla="*/ 1265 w 4806"/>
                  <a:gd name="T31" fmla="*/ 348 h 4707"/>
                  <a:gd name="T32" fmla="*/ 1179 w 4806"/>
                  <a:gd name="T33" fmla="*/ 370 h 4707"/>
                  <a:gd name="T34" fmla="*/ 1187 w 4806"/>
                  <a:gd name="T35" fmla="*/ 543 h 4707"/>
                  <a:gd name="T36" fmla="*/ 1703 w 4806"/>
                  <a:gd name="T37" fmla="*/ 443 h 4707"/>
                  <a:gd name="T38" fmla="*/ 1597 w 4806"/>
                  <a:gd name="T39" fmla="*/ 162 h 4707"/>
                  <a:gd name="T40" fmla="*/ 2128 w 4806"/>
                  <a:gd name="T41" fmla="*/ 348 h 4707"/>
                  <a:gd name="T42" fmla="*/ 1854 w 4806"/>
                  <a:gd name="T43" fmla="*/ 387 h 4707"/>
                  <a:gd name="T44" fmla="*/ 2458 w 4806"/>
                  <a:gd name="T45" fmla="*/ 15 h 4707"/>
                  <a:gd name="T46" fmla="*/ 2468 w 4806"/>
                  <a:gd name="T47" fmla="*/ 321 h 4707"/>
                  <a:gd name="T48" fmla="*/ 2223 w 4806"/>
                  <a:gd name="T49" fmla="*/ 9 h 4707"/>
                  <a:gd name="T50" fmla="*/ 2871 w 4806"/>
                  <a:gd name="T51" fmla="*/ 384 h 4707"/>
                  <a:gd name="T52" fmla="*/ 2762 w 4806"/>
                  <a:gd name="T53" fmla="*/ 73 h 4707"/>
                  <a:gd name="T54" fmla="*/ 2925 w 4806"/>
                  <a:gd name="T55" fmla="*/ 124 h 4707"/>
                  <a:gd name="T56" fmla="*/ 3120 w 4806"/>
                  <a:gd name="T57" fmla="*/ 449 h 4707"/>
                  <a:gd name="T58" fmla="*/ 3382 w 4806"/>
                  <a:gd name="T59" fmla="*/ 196 h 4707"/>
                  <a:gd name="T60" fmla="*/ 3614 w 4806"/>
                  <a:gd name="T61" fmla="*/ 746 h 4707"/>
                  <a:gd name="T62" fmla="*/ 3657 w 4806"/>
                  <a:gd name="T63" fmla="*/ 449 h 4707"/>
                  <a:gd name="T64" fmla="*/ 3821 w 4806"/>
                  <a:gd name="T65" fmla="*/ 504 h 4707"/>
                  <a:gd name="T66" fmla="*/ 4037 w 4806"/>
                  <a:gd name="T67" fmla="*/ 981 h 4707"/>
                  <a:gd name="T68" fmla="*/ 4198 w 4806"/>
                  <a:gd name="T69" fmla="*/ 796 h 4707"/>
                  <a:gd name="T70" fmla="*/ 4072 w 4806"/>
                  <a:gd name="T71" fmla="*/ 1179 h 4707"/>
                  <a:gd name="T72" fmla="*/ 4360 w 4806"/>
                  <a:gd name="T73" fmla="*/ 1157 h 4707"/>
                  <a:gd name="T74" fmla="*/ 4344 w 4806"/>
                  <a:gd name="T75" fmla="*/ 1085 h 4707"/>
                  <a:gd name="T76" fmla="*/ 4319 w 4806"/>
                  <a:gd name="T77" fmla="*/ 1587 h 4707"/>
                  <a:gd name="T78" fmla="*/ 4696 w 4806"/>
                  <a:gd name="T79" fmla="*/ 1713 h 4707"/>
                  <a:gd name="T80" fmla="*/ 4424 w 4806"/>
                  <a:gd name="T81" fmla="*/ 1830 h 4707"/>
                  <a:gd name="T82" fmla="*/ 4415 w 4806"/>
                  <a:gd name="T83" fmla="*/ 1774 h 4707"/>
                  <a:gd name="T84" fmla="*/ 4671 w 4806"/>
                  <a:gd name="T85" fmla="*/ 1668 h 4707"/>
                  <a:gd name="T86" fmla="*/ 4516 w 4806"/>
                  <a:gd name="T87" fmla="*/ 2206 h 4707"/>
                  <a:gd name="T88" fmla="*/ 4754 w 4806"/>
                  <a:gd name="T89" fmla="*/ 1985 h 4707"/>
                  <a:gd name="T90" fmla="*/ 4663 w 4806"/>
                  <a:gd name="T91" fmla="*/ 2157 h 4707"/>
                  <a:gd name="T92" fmla="*/ 4461 w 4806"/>
                  <a:gd name="T93" fmla="*/ 2530 h 4707"/>
                  <a:gd name="T94" fmla="*/ 4728 w 4806"/>
                  <a:gd name="T95" fmla="*/ 2599 h 4707"/>
                  <a:gd name="T96" fmla="*/ 4786 w 4806"/>
                  <a:gd name="T97" fmla="*/ 2481 h 4707"/>
                  <a:gd name="T98" fmla="*/ 4482 w 4806"/>
                  <a:gd name="T99" fmla="*/ 2403 h 4707"/>
                  <a:gd name="T100" fmla="*/ 4425 w 4806"/>
                  <a:gd name="T101" fmla="*/ 2907 h 4707"/>
                  <a:gd name="T102" fmla="*/ 4282 w 4806"/>
                  <a:gd name="T103" fmla="*/ 3336 h 4707"/>
                  <a:gd name="T104" fmla="*/ 4373 w 4806"/>
                  <a:gd name="T105" fmla="*/ 3060 h 4707"/>
                  <a:gd name="T106" fmla="*/ 4333 w 4806"/>
                  <a:gd name="T107" fmla="*/ 3799 h 4707"/>
                  <a:gd name="T108" fmla="*/ 4087 w 4806"/>
                  <a:gd name="T109" fmla="*/ 3639 h 4707"/>
                  <a:gd name="T110" fmla="*/ 4408 w 4806"/>
                  <a:gd name="T111" fmla="*/ 3706 h 4707"/>
                  <a:gd name="T112" fmla="*/ 3917 w 4806"/>
                  <a:gd name="T113" fmla="*/ 3825 h 4707"/>
                  <a:gd name="T114" fmla="*/ 4225 w 4806"/>
                  <a:gd name="T115" fmla="*/ 3968 h 4707"/>
                  <a:gd name="T116" fmla="*/ 3293 w 4806"/>
                  <a:gd name="T117" fmla="*/ 4156 h 4707"/>
                  <a:gd name="T118" fmla="*/ 3627 w 4806"/>
                  <a:gd name="T119" fmla="*/ 4239 h 4707"/>
                  <a:gd name="T120" fmla="*/ 3457 w 4806"/>
                  <a:gd name="T121" fmla="*/ 4243 h 4707"/>
                  <a:gd name="T122" fmla="*/ 3256 w 4806"/>
                  <a:gd name="T123" fmla="*/ 4310 h 4707"/>
                  <a:gd name="T124" fmla="*/ 3047 w 4806"/>
                  <a:gd name="T125" fmla="*/ 4400 h 4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06" h="4707">
                    <a:moveTo>
                      <a:pt x="344" y="2261"/>
                    </a:moveTo>
                    <a:lnTo>
                      <a:pt x="353" y="2261"/>
                    </a:lnTo>
                    <a:lnTo>
                      <a:pt x="353" y="2351"/>
                    </a:lnTo>
                    <a:lnTo>
                      <a:pt x="339" y="2360"/>
                    </a:lnTo>
                    <a:lnTo>
                      <a:pt x="320" y="2374"/>
                    </a:lnTo>
                    <a:lnTo>
                      <a:pt x="295" y="2391"/>
                    </a:lnTo>
                    <a:lnTo>
                      <a:pt x="266" y="2413"/>
                    </a:lnTo>
                    <a:lnTo>
                      <a:pt x="236" y="2434"/>
                    </a:lnTo>
                    <a:lnTo>
                      <a:pt x="214" y="2450"/>
                    </a:lnTo>
                    <a:lnTo>
                      <a:pt x="200" y="2462"/>
                    </a:lnTo>
                    <a:lnTo>
                      <a:pt x="193" y="2470"/>
                    </a:lnTo>
                    <a:lnTo>
                      <a:pt x="190" y="2475"/>
                    </a:lnTo>
                    <a:lnTo>
                      <a:pt x="188" y="2483"/>
                    </a:lnTo>
                    <a:lnTo>
                      <a:pt x="186" y="2492"/>
                    </a:lnTo>
                    <a:lnTo>
                      <a:pt x="186" y="2502"/>
                    </a:lnTo>
                    <a:lnTo>
                      <a:pt x="290" y="2502"/>
                    </a:lnTo>
                    <a:lnTo>
                      <a:pt x="306" y="2501"/>
                    </a:lnTo>
                    <a:lnTo>
                      <a:pt x="318" y="2499"/>
                    </a:lnTo>
                    <a:lnTo>
                      <a:pt x="323" y="2498"/>
                    </a:lnTo>
                    <a:lnTo>
                      <a:pt x="328" y="2497"/>
                    </a:lnTo>
                    <a:lnTo>
                      <a:pt x="331" y="2495"/>
                    </a:lnTo>
                    <a:lnTo>
                      <a:pt x="334" y="2493"/>
                    </a:lnTo>
                    <a:lnTo>
                      <a:pt x="336" y="2489"/>
                    </a:lnTo>
                    <a:lnTo>
                      <a:pt x="338" y="2486"/>
                    </a:lnTo>
                    <a:lnTo>
                      <a:pt x="340" y="2482"/>
                    </a:lnTo>
                    <a:lnTo>
                      <a:pt x="341" y="2477"/>
                    </a:lnTo>
                    <a:lnTo>
                      <a:pt x="343" y="2465"/>
                    </a:lnTo>
                    <a:lnTo>
                      <a:pt x="344" y="2450"/>
                    </a:lnTo>
                    <a:lnTo>
                      <a:pt x="353" y="2450"/>
                    </a:lnTo>
                    <a:lnTo>
                      <a:pt x="353" y="2601"/>
                    </a:lnTo>
                    <a:lnTo>
                      <a:pt x="344" y="2601"/>
                    </a:lnTo>
                    <a:lnTo>
                      <a:pt x="343" y="2586"/>
                    </a:lnTo>
                    <a:lnTo>
                      <a:pt x="341" y="2575"/>
                    </a:lnTo>
                    <a:lnTo>
                      <a:pt x="340" y="2570"/>
                    </a:lnTo>
                    <a:lnTo>
                      <a:pt x="338" y="2566"/>
                    </a:lnTo>
                    <a:lnTo>
                      <a:pt x="336" y="2562"/>
                    </a:lnTo>
                    <a:lnTo>
                      <a:pt x="334" y="2560"/>
                    </a:lnTo>
                    <a:lnTo>
                      <a:pt x="331" y="2558"/>
                    </a:lnTo>
                    <a:lnTo>
                      <a:pt x="328" y="2556"/>
                    </a:lnTo>
                    <a:lnTo>
                      <a:pt x="324" y="2554"/>
                    </a:lnTo>
                    <a:lnTo>
                      <a:pt x="318" y="2553"/>
                    </a:lnTo>
                    <a:lnTo>
                      <a:pt x="306" y="2551"/>
                    </a:lnTo>
                    <a:lnTo>
                      <a:pt x="290" y="2551"/>
                    </a:lnTo>
                    <a:lnTo>
                      <a:pt x="69" y="2551"/>
                    </a:lnTo>
                    <a:lnTo>
                      <a:pt x="52" y="2551"/>
                    </a:lnTo>
                    <a:lnTo>
                      <a:pt x="39" y="2553"/>
                    </a:lnTo>
                    <a:lnTo>
                      <a:pt x="34" y="2554"/>
                    </a:lnTo>
                    <a:lnTo>
                      <a:pt x="30" y="2556"/>
                    </a:lnTo>
                    <a:lnTo>
                      <a:pt x="27" y="2558"/>
                    </a:lnTo>
                    <a:lnTo>
                      <a:pt x="24" y="2560"/>
                    </a:lnTo>
                    <a:lnTo>
                      <a:pt x="22" y="2562"/>
                    </a:lnTo>
                    <a:lnTo>
                      <a:pt x="20" y="2566"/>
                    </a:lnTo>
                    <a:lnTo>
                      <a:pt x="18" y="2570"/>
                    </a:lnTo>
                    <a:lnTo>
                      <a:pt x="17" y="2574"/>
                    </a:lnTo>
                    <a:lnTo>
                      <a:pt x="15" y="2586"/>
                    </a:lnTo>
                    <a:lnTo>
                      <a:pt x="14" y="2601"/>
                    </a:lnTo>
                    <a:lnTo>
                      <a:pt x="4" y="2601"/>
                    </a:lnTo>
                    <a:lnTo>
                      <a:pt x="4" y="2450"/>
                    </a:lnTo>
                    <a:lnTo>
                      <a:pt x="14" y="2450"/>
                    </a:lnTo>
                    <a:lnTo>
                      <a:pt x="15" y="2465"/>
                    </a:lnTo>
                    <a:lnTo>
                      <a:pt x="17" y="2477"/>
                    </a:lnTo>
                    <a:lnTo>
                      <a:pt x="18" y="2482"/>
                    </a:lnTo>
                    <a:lnTo>
                      <a:pt x="20" y="2486"/>
                    </a:lnTo>
                    <a:lnTo>
                      <a:pt x="22" y="2489"/>
                    </a:lnTo>
                    <a:lnTo>
                      <a:pt x="24" y="2493"/>
                    </a:lnTo>
                    <a:lnTo>
                      <a:pt x="27" y="2495"/>
                    </a:lnTo>
                    <a:lnTo>
                      <a:pt x="30" y="2497"/>
                    </a:lnTo>
                    <a:lnTo>
                      <a:pt x="34" y="2498"/>
                    </a:lnTo>
                    <a:lnTo>
                      <a:pt x="39" y="2499"/>
                    </a:lnTo>
                    <a:lnTo>
                      <a:pt x="52" y="2501"/>
                    </a:lnTo>
                    <a:lnTo>
                      <a:pt x="69" y="2502"/>
                    </a:lnTo>
                    <a:lnTo>
                      <a:pt x="165" y="2502"/>
                    </a:lnTo>
                    <a:lnTo>
                      <a:pt x="165" y="2488"/>
                    </a:lnTo>
                    <a:lnTo>
                      <a:pt x="164" y="2477"/>
                    </a:lnTo>
                    <a:lnTo>
                      <a:pt x="163" y="2468"/>
                    </a:lnTo>
                    <a:lnTo>
                      <a:pt x="162" y="2462"/>
                    </a:lnTo>
                    <a:lnTo>
                      <a:pt x="159" y="2456"/>
                    </a:lnTo>
                    <a:lnTo>
                      <a:pt x="156" y="2450"/>
                    </a:lnTo>
                    <a:lnTo>
                      <a:pt x="151" y="2444"/>
                    </a:lnTo>
                    <a:lnTo>
                      <a:pt x="146" y="2438"/>
                    </a:lnTo>
                    <a:lnTo>
                      <a:pt x="140" y="2431"/>
                    </a:lnTo>
                    <a:lnTo>
                      <a:pt x="133" y="2426"/>
                    </a:lnTo>
                    <a:lnTo>
                      <a:pt x="126" y="2421"/>
                    </a:lnTo>
                    <a:lnTo>
                      <a:pt x="119" y="2416"/>
                    </a:lnTo>
                    <a:lnTo>
                      <a:pt x="111" y="2412"/>
                    </a:lnTo>
                    <a:lnTo>
                      <a:pt x="101" y="2408"/>
                    </a:lnTo>
                    <a:lnTo>
                      <a:pt x="88" y="2402"/>
                    </a:lnTo>
                    <a:lnTo>
                      <a:pt x="73" y="2396"/>
                    </a:lnTo>
                    <a:lnTo>
                      <a:pt x="58" y="2391"/>
                    </a:lnTo>
                    <a:lnTo>
                      <a:pt x="46" y="2386"/>
                    </a:lnTo>
                    <a:lnTo>
                      <a:pt x="36" y="2381"/>
                    </a:lnTo>
                    <a:lnTo>
                      <a:pt x="29" y="2378"/>
                    </a:lnTo>
                    <a:lnTo>
                      <a:pt x="24" y="2373"/>
                    </a:lnTo>
                    <a:lnTo>
                      <a:pt x="18" y="2368"/>
                    </a:lnTo>
                    <a:lnTo>
                      <a:pt x="13" y="2362"/>
                    </a:lnTo>
                    <a:lnTo>
                      <a:pt x="9" y="2354"/>
                    </a:lnTo>
                    <a:lnTo>
                      <a:pt x="5" y="2346"/>
                    </a:lnTo>
                    <a:lnTo>
                      <a:pt x="2" y="2336"/>
                    </a:lnTo>
                    <a:lnTo>
                      <a:pt x="1" y="2327"/>
                    </a:lnTo>
                    <a:lnTo>
                      <a:pt x="0" y="2316"/>
                    </a:lnTo>
                    <a:lnTo>
                      <a:pt x="1" y="2307"/>
                    </a:lnTo>
                    <a:lnTo>
                      <a:pt x="2" y="2298"/>
                    </a:lnTo>
                    <a:lnTo>
                      <a:pt x="4" y="2291"/>
                    </a:lnTo>
                    <a:lnTo>
                      <a:pt x="7" y="2285"/>
                    </a:lnTo>
                    <a:lnTo>
                      <a:pt x="11" y="2281"/>
                    </a:lnTo>
                    <a:lnTo>
                      <a:pt x="16" y="2278"/>
                    </a:lnTo>
                    <a:lnTo>
                      <a:pt x="21" y="2276"/>
                    </a:lnTo>
                    <a:lnTo>
                      <a:pt x="28" y="2275"/>
                    </a:lnTo>
                    <a:lnTo>
                      <a:pt x="33" y="2276"/>
                    </a:lnTo>
                    <a:lnTo>
                      <a:pt x="37" y="2277"/>
                    </a:lnTo>
                    <a:lnTo>
                      <a:pt x="41" y="2280"/>
                    </a:lnTo>
                    <a:lnTo>
                      <a:pt x="45" y="2283"/>
                    </a:lnTo>
                    <a:lnTo>
                      <a:pt x="48" y="2287"/>
                    </a:lnTo>
                    <a:lnTo>
                      <a:pt x="50" y="2291"/>
                    </a:lnTo>
                    <a:lnTo>
                      <a:pt x="51" y="2296"/>
                    </a:lnTo>
                    <a:lnTo>
                      <a:pt x="52" y="2301"/>
                    </a:lnTo>
                    <a:lnTo>
                      <a:pt x="51" y="2306"/>
                    </a:lnTo>
                    <a:lnTo>
                      <a:pt x="50" y="2312"/>
                    </a:lnTo>
                    <a:lnTo>
                      <a:pt x="47" y="2318"/>
                    </a:lnTo>
                    <a:lnTo>
                      <a:pt x="44" y="2326"/>
                    </a:lnTo>
                    <a:lnTo>
                      <a:pt x="41" y="2333"/>
                    </a:lnTo>
                    <a:lnTo>
                      <a:pt x="38" y="2339"/>
                    </a:lnTo>
                    <a:lnTo>
                      <a:pt x="37" y="2343"/>
                    </a:lnTo>
                    <a:lnTo>
                      <a:pt x="36" y="2347"/>
                    </a:lnTo>
                    <a:lnTo>
                      <a:pt x="37" y="2351"/>
                    </a:lnTo>
                    <a:lnTo>
                      <a:pt x="38" y="2354"/>
                    </a:lnTo>
                    <a:lnTo>
                      <a:pt x="41" y="2358"/>
                    </a:lnTo>
                    <a:lnTo>
                      <a:pt x="45" y="2361"/>
                    </a:lnTo>
                    <a:lnTo>
                      <a:pt x="51" y="2364"/>
                    </a:lnTo>
                    <a:lnTo>
                      <a:pt x="60" y="2368"/>
                    </a:lnTo>
                    <a:lnTo>
                      <a:pt x="74" y="2373"/>
                    </a:lnTo>
                    <a:lnTo>
                      <a:pt x="90" y="2379"/>
                    </a:lnTo>
                    <a:lnTo>
                      <a:pt x="105" y="2386"/>
                    </a:lnTo>
                    <a:lnTo>
                      <a:pt x="119" y="2393"/>
                    </a:lnTo>
                    <a:lnTo>
                      <a:pt x="132" y="2400"/>
                    </a:lnTo>
                    <a:lnTo>
                      <a:pt x="143" y="2407"/>
                    </a:lnTo>
                    <a:lnTo>
                      <a:pt x="153" y="2416"/>
                    </a:lnTo>
                    <a:lnTo>
                      <a:pt x="161" y="2424"/>
                    </a:lnTo>
                    <a:lnTo>
                      <a:pt x="168" y="2433"/>
                    </a:lnTo>
                    <a:lnTo>
                      <a:pt x="173" y="2442"/>
                    </a:lnTo>
                    <a:lnTo>
                      <a:pt x="175" y="2436"/>
                    </a:lnTo>
                    <a:lnTo>
                      <a:pt x="178" y="2429"/>
                    </a:lnTo>
                    <a:lnTo>
                      <a:pt x="184" y="2422"/>
                    </a:lnTo>
                    <a:lnTo>
                      <a:pt x="191" y="2414"/>
                    </a:lnTo>
                    <a:lnTo>
                      <a:pt x="200" y="2406"/>
                    </a:lnTo>
                    <a:lnTo>
                      <a:pt x="210" y="2397"/>
                    </a:lnTo>
                    <a:lnTo>
                      <a:pt x="222" y="2388"/>
                    </a:lnTo>
                    <a:lnTo>
                      <a:pt x="237" y="2378"/>
                    </a:lnTo>
                    <a:lnTo>
                      <a:pt x="266" y="2357"/>
                    </a:lnTo>
                    <a:lnTo>
                      <a:pt x="290" y="2340"/>
                    </a:lnTo>
                    <a:lnTo>
                      <a:pt x="309" y="2325"/>
                    </a:lnTo>
                    <a:lnTo>
                      <a:pt x="322" y="2313"/>
                    </a:lnTo>
                    <a:lnTo>
                      <a:pt x="327" y="2308"/>
                    </a:lnTo>
                    <a:lnTo>
                      <a:pt x="331" y="2301"/>
                    </a:lnTo>
                    <a:lnTo>
                      <a:pt x="335" y="2296"/>
                    </a:lnTo>
                    <a:lnTo>
                      <a:pt x="338" y="2289"/>
                    </a:lnTo>
                    <a:lnTo>
                      <a:pt x="341" y="2283"/>
                    </a:lnTo>
                    <a:lnTo>
                      <a:pt x="342" y="2276"/>
                    </a:lnTo>
                    <a:lnTo>
                      <a:pt x="344" y="2268"/>
                    </a:lnTo>
                    <a:lnTo>
                      <a:pt x="344" y="2261"/>
                    </a:lnTo>
                    <a:close/>
                    <a:moveTo>
                      <a:pt x="275" y="1981"/>
                    </a:moveTo>
                    <a:lnTo>
                      <a:pt x="257" y="2114"/>
                    </a:lnTo>
                    <a:lnTo>
                      <a:pt x="308" y="2146"/>
                    </a:lnTo>
                    <a:lnTo>
                      <a:pt x="316" y="2152"/>
                    </a:lnTo>
                    <a:lnTo>
                      <a:pt x="324" y="2155"/>
                    </a:lnTo>
                    <a:lnTo>
                      <a:pt x="331" y="2158"/>
                    </a:lnTo>
                    <a:lnTo>
                      <a:pt x="336" y="2159"/>
                    </a:lnTo>
                    <a:lnTo>
                      <a:pt x="340" y="2159"/>
                    </a:lnTo>
                    <a:lnTo>
                      <a:pt x="344" y="2158"/>
                    </a:lnTo>
                    <a:lnTo>
                      <a:pt x="348" y="2157"/>
                    </a:lnTo>
                    <a:lnTo>
                      <a:pt x="351" y="2154"/>
                    </a:lnTo>
                    <a:lnTo>
                      <a:pt x="355" y="2149"/>
                    </a:lnTo>
                    <a:lnTo>
                      <a:pt x="358" y="2143"/>
                    </a:lnTo>
                    <a:lnTo>
                      <a:pt x="361" y="2134"/>
                    </a:lnTo>
                    <a:lnTo>
                      <a:pt x="363" y="2122"/>
                    </a:lnTo>
                    <a:lnTo>
                      <a:pt x="373" y="2124"/>
                    </a:lnTo>
                    <a:lnTo>
                      <a:pt x="358" y="2232"/>
                    </a:lnTo>
                    <a:lnTo>
                      <a:pt x="348" y="2231"/>
                    </a:lnTo>
                    <a:lnTo>
                      <a:pt x="348" y="2221"/>
                    </a:lnTo>
                    <a:lnTo>
                      <a:pt x="346" y="2212"/>
                    </a:lnTo>
                    <a:lnTo>
                      <a:pt x="345" y="2206"/>
                    </a:lnTo>
                    <a:lnTo>
                      <a:pt x="342" y="2201"/>
                    </a:lnTo>
                    <a:lnTo>
                      <a:pt x="336" y="2194"/>
                    </a:lnTo>
                    <a:lnTo>
                      <a:pt x="326" y="2185"/>
                    </a:lnTo>
                    <a:lnTo>
                      <a:pt x="313" y="2176"/>
                    </a:lnTo>
                    <a:lnTo>
                      <a:pt x="297" y="2166"/>
                    </a:lnTo>
                    <a:lnTo>
                      <a:pt x="29" y="2004"/>
                    </a:lnTo>
                    <a:lnTo>
                      <a:pt x="30" y="1995"/>
                    </a:lnTo>
                    <a:lnTo>
                      <a:pt x="335" y="1915"/>
                    </a:lnTo>
                    <a:lnTo>
                      <a:pt x="352" y="1910"/>
                    </a:lnTo>
                    <a:lnTo>
                      <a:pt x="365" y="1905"/>
                    </a:lnTo>
                    <a:lnTo>
                      <a:pt x="376" y="1900"/>
                    </a:lnTo>
                    <a:lnTo>
                      <a:pt x="383" y="1895"/>
                    </a:lnTo>
                    <a:lnTo>
                      <a:pt x="389" y="1889"/>
                    </a:lnTo>
                    <a:lnTo>
                      <a:pt x="393" y="1882"/>
                    </a:lnTo>
                    <a:lnTo>
                      <a:pt x="397" y="1873"/>
                    </a:lnTo>
                    <a:lnTo>
                      <a:pt x="400" y="1864"/>
                    </a:lnTo>
                    <a:lnTo>
                      <a:pt x="409" y="1865"/>
                    </a:lnTo>
                    <a:lnTo>
                      <a:pt x="390" y="2002"/>
                    </a:lnTo>
                    <a:lnTo>
                      <a:pt x="381" y="2000"/>
                    </a:lnTo>
                    <a:lnTo>
                      <a:pt x="381" y="1991"/>
                    </a:lnTo>
                    <a:lnTo>
                      <a:pt x="381" y="1983"/>
                    </a:lnTo>
                    <a:lnTo>
                      <a:pt x="379" y="1976"/>
                    </a:lnTo>
                    <a:lnTo>
                      <a:pt x="377" y="1972"/>
                    </a:lnTo>
                    <a:lnTo>
                      <a:pt x="375" y="1968"/>
                    </a:lnTo>
                    <a:lnTo>
                      <a:pt x="372" y="1965"/>
                    </a:lnTo>
                    <a:lnTo>
                      <a:pt x="368" y="1963"/>
                    </a:lnTo>
                    <a:lnTo>
                      <a:pt x="364" y="1962"/>
                    </a:lnTo>
                    <a:lnTo>
                      <a:pt x="358" y="1962"/>
                    </a:lnTo>
                    <a:lnTo>
                      <a:pt x="350" y="1963"/>
                    </a:lnTo>
                    <a:lnTo>
                      <a:pt x="340" y="1965"/>
                    </a:lnTo>
                    <a:lnTo>
                      <a:pt x="328" y="1968"/>
                    </a:lnTo>
                    <a:lnTo>
                      <a:pt x="275" y="1981"/>
                    </a:lnTo>
                    <a:close/>
                    <a:moveTo>
                      <a:pt x="256" y="1986"/>
                    </a:moveTo>
                    <a:lnTo>
                      <a:pt x="107" y="2025"/>
                    </a:lnTo>
                    <a:lnTo>
                      <a:pt x="238" y="2104"/>
                    </a:lnTo>
                    <a:lnTo>
                      <a:pt x="256" y="1986"/>
                    </a:lnTo>
                    <a:close/>
                    <a:moveTo>
                      <a:pt x="311" y="1640"/>
                    </a:moveTo>
                    <a:lnTo>
                      <a:pt x="212" y="1604"/>
                    </a:lnTo>
                    <a:lnTo>
                      <a:pt x="199" y="1600"/>
                    </a:lnTo>
                    <a:lnTo>
                      <a:pt x="189" y="1596"/>
                    </a:lnTo>
                    <a:lnTo>
                      <a:pt x="181" y="1595"/>
                    </a:lnTo>
                    <a:lnTo>
                      <a:pt x="175" y="1594"/>
                    </a:lnTo>
                    <a:lnTo>
                      <a:pt x="171" y="1595"/>
                    </a:lnTo>
                    <a:lnTo>
                      <a:pt x="166" y="1597"/>
                    </a:lnTo>
                    <a:lnTo>
                      <a:pt x="162" y="1600"/>
                    </a:lnTo>
                    <a:lnTo>
                      <a:pt x="158" y="1604"/>
                    </a:lnTo>
                    <a:lnTo>
                      <a:pt x="154" y="1609"/>
                    </a:lnTo>
                    <a:lnTo>
                      <a:pt x="150" y="1615"/>
                    </a:lnTo>
                    <a:lnTo>
                      <a:pt x="147" y="1623"/>
                    </a:lnTo>
                    <a:lnTo>
                      <a:pt x="143" y="1632"/>
                    </a:lnTo>
                    <a:lnTo>
                      <a:pt x="134" y="1629"/>
                    </a:lnTo>
                    <a:lnTo>
                      <a:pt x="185" y="1487"/>
                    </a:lnTo>
                    <a:lnTo>
                      <a:pt x="194" y="1491"/>
                    </a:lnTo>
                    <a:lnTo>
                      <a:pt x="191" y="1500"/>
                    </a:lnTo>
                    <a:lnTo>
                      <a:pt x="189" y="1509"/>
                    </a:lnTo>
                    <a:lnTo>
                      <a:pt x="188" y="1516"/>
                    </a:lnTo>
                    <a:lnTo>
                      <a:pt x="187" y="1523"/>
                    </a:lnTo>
                    <a:lnTo>
                      <a:pt x="188" y="1528"/>
                    </a:lnTo>
                    <a:lnTo>
                      <a:pt x="189" y="1533"/>
                    </a:lnTo>
                    <a:lnTo>
                      <a:pt x="192" y="1537"/>
                    </a:lnTo>
                    <a:lnTo>
                      <a:pt x="195" y="1541"/>
                    </a:lnTo>
                    <a:lnTo>
                      <a:pt x="200" y="1544"/>
                    </a:lnTo>
                    <a:lnTo>
                      <a:pt x="207" y="1548"/>
                    </a:lnTo>
                    <a:lnTo>
                      <a:pt x="217" y="1552"/>
                    </a:lnTo>
                    <a:lnTo>
                      <a:pt x="229" y="1557"/>
                    </a:lnTo>
                    <a:lnTo>
                      <a:pt x="436" y="1632"/>
                    </a:lnTo>
                    <a:lnTo>
                      <a:pt x="448" y="1637"/>
                    </a:lnTo>
                    <a:lnTo>
                      <a:pt x="459" y="1640"/>
                    </a:lnTo>
                    <a:lnTo>
                      <a:pt x="467" y="1641"/>
                    </a:lnTo>
                    <a:lnTo>
                      <a:pt x="473" y="1641"/>
                    </a:lnTo>
                    <a:lnTo>
                      <a:pt x="478" y="1640"/>
                    </a:lnTo>
                    <a:lnTo>
                      <a:pt x="482" y="1639"/>
                    </a:lnTo>
                    <a:lnTo>
                      <a:pt x="486" y="1636"/>
                    </a:lnTo>
                    <a:lnTo>
                      <a:pt x="489" y="1632"/>
                    </a:lnTo>
                    <a:lnTo>
                      <a:pt x="493" y="1627"/>
                    </a:lnTo>
                    <a:lnTo>
                      <a:pt x="497" y="1621"/>
                    </a:lnTo>
                    <a:lnTo>
                      <a:pt x="501" y="1613"/>
                    </a:lnTo>
                    <a:lnTo>
                      <a:pt x="505" y="1604"/>
                    </a:lnTo>
                    <a:lnTo>
                      <a:pt x="513" y="1607"/>
                    </a:lnTo>
                    <a:lnTo>
                      <a:pt x="462" y="1749"/>
                    </a:lnTo>
                    <a:lnTo>
                      <a:pt x="453" y="1744"/>
                    </a:lnTo>
                    <a:lnTo>
                      <a:pt x="456" y="1734"/>
                    </a:lnTo>
                    <a:lnTo>
                      <a:pt x="459" y="1726"/>
                    </a:lnTo>
                    <a:lnTo>
                      <a:pt x="460" y="1718"/>
                    </a:lnTo>
                    <a:lnTo>
                      <a:pt x="460" y="1712"/>
                    </a:lnTo>
                    <a:lnTo>
                      <a:pt x="459" y="1707"/>
                    </a:lnTo>
                    <a:lnTo>
                      <a:pt x="458" y="1703"/>
                    </a:lnTo>
                    <a:lnTo>
                      <a:pt x="456" y="1699"/>
                    </a:lnTo>
                    <a:lnTo>
                      <a:pt x="453" y="1695"/>
                    </a:lnTo>
                    <a:lnTo>
                      <a:pt x="449" y="1692"/>
                    </a:lnTo>
                    <a:lnTo>
                      <a:pt x="441" y="1688"/>
                    </a:lnTo>
                    <a:lnTo>
                      <a:pt x="431" y="1683"/>
                    </a:lnTo>
                    <a:lnTo>
                      <a:pt x="418" y="1679"/>
                    </a:lnTo>
                    <a:lnTo>
                      <a:pt x="330" y="1647"/>
                    </a:lnTo>
                    <a:lnTo>
                      <a:pt x="331" y="1664"/>
                    </a:lnTo>
                    <a:lnTo>
                      <a:pt x="332" y="1680"/>
                    </a:lnTo>
                    <a:lnTo>
                      <a:pt x="331" y="1695"/>
                    </a:lnTo>
                    <a:lnTo>
                      <a:pt x="331" y="1709"/>
                    </a:lnTo>
                    <a:lnTo>
                      <a:pt x="329" y="1722"/>
                    </a:lnTo>
                    <a:lnTo>
                      <a:pt x="327" y="1734"/>
                    </a:lnTo>
                    <a:lnTo>
                      <a:pt x="325" y="1746"/>
                    </a:lnTo>
                    <a:lnTo>
                      <a:pt x="321" y="1756"/>
                    </a:lnTo>
                    <a:lnTo>
                      <a:pt x="316" y="1770"/>
                    </a:lnTo>
                    <a:lnTo>
                      <a:pt x="309" y="1781"/>
                    </a:lnTo>
                    <a:lnTo>
                      <a:pt x="302" y="1791"/>
                    </a:lnTo>
                    <a:lnTo>
                      <a:pt x="293" y="1799"/>
                    </a:lnTo>
                    <a:lnTo>
                      <a:pt x="284" y="1805"/>
                    </a:lnTo>
                    <a:lnTo>
                      <a:pt x="276" y="1809"/>
                    </a:lnTo>
                    <a:lnTo>
                      <a:pt x="268" y="1812"/>
                    </a:lnTo>
                    <a:lnTo>
                      <a:pt x="260" y="1812"/>
                    </a:lnTo>
                    <a:lnTo>
                      <a:pt x="251" y="1811"/>
                    </a:lnTo>
                    <a:lnTo>
                      <a:pt x="238" y="1808"/>
                    </a:lnTo>
                    <a:lnTo>
                      <a:pt x="223" y="1804"/>
                    </a:lnTo>
                    <a:lnTo>
                      <a:pt x="204" y="1797"/>
                    </a:lnTo>
                    <a:lnTo>
                      <a:pt x="149" y="1777"/>
                    </a:lnTo>
                    <a:lnTo>
                      <a:pt x="137" y="1773"/>
                    </a:lnTo>
                    <a:lnTo>
                      <a:pt x="126" y="1770"/>
                    </a:lnTo>
                    <a:lnTo>
                      <a:pt x="118" y="1768"/>
                    </a:lnTo>
                    <a:lnTo>
                      <a:pt x="112" y="1768"/>
                    </a:lnTo>
                    <a:lnTo>
                      <a:pt x="108" y="1769"/>
                    </a:lnTo>
                    <a:lnTo>
                      <a:pt x="103" y="1770"/>
                    </a:lnTo>
                    <a:lnTo>
                      <a:pt x="99" y="1773"/>
                    </a:lnTo>
                    <a:lnTo>
                      <a:pt x="95" y="1777"/>
                    </a:lnTo>
                    <a:lnTo>
                      <a:pt x="91" y="1782"/>
                    </a:lnTo>
                    <a:lnTo>
                      <a:pt x="88" y="1789"/>
                    </a:lnTo>
                    <a:lnTo>
                      <a:pt x="84" y="1797"/>
                    </a:lnTo>
                    <a:lnTo>
                      <a:pt x="80" y="1805"/>
                    </a:lnTo>
                    <a:lnTo>
                      <a:pt x="71" y="1802"/>
                    </a:lnTo>
                    <a:lnTo>
                      <a:pt x="123" y="1660"/>
                    </a:lnTo>
                    <a:lnTo>
                      <a:pt x="132" y="1663"/>
                    </a:lnTo>
                    <a:lnTo>
                      <a:pt x="128" y="1673"/>
                    </a:lnTo>
                    <a:lnTo>
                      <a:pt x="126" y="1682"/>
                    </a:lnTo>
                    <a:lnTo>
                      <a:pt x="125" y="1690"/>
                    </a:lnTo>
                    <a:lnTo>
                      <a:pt x="125" y="1696"/>
                    </a:lnTo>
                    <a:lnTo>
                      <a:pt x="125" y="1702"/>
                    </a:lnTo>
                    <a:lnTo>
                      <a:pt x="127" y="1707"/>
                    </a:lnTo>
                    <a:lnTo>
                      <a:pt x="130" y="1712"/>
                    </a:lnTo>
                    <a:lnTo>
                      <a:pt x="133" y="1715"/>
                    </a:lnTo>
                    <a:lnTo>
                      <a:pt x="138" y="1718"/>
                    </a:lnTo>
                    <a:lnTo>
                      <a:pt x="145" y="1722"/>
                    </a:lnTo>
                    <a:lnTo>
                      <a:pt x="155" y="1726"/>
                    </a:lnTo>
                    <a:lnTo>
                      <a:pt x="166" y="1730"/>
                    </a:lnTo>
                    <a:lnTo>
                      <a:pt x="211" y="1747"/>
                    </a:lnTo>
                    <a:lnTo>
                      <a:pt x="226" y="1753"/>
                    </a:lnTo>
                    <a:lnTo>
                      <a:pt x="239" y="1756"/>
                    </a:lnTo>
                    <a:lnTo>
                      <a:pt x="250" y="1759"/>
                    </a:lnTo>
                    <a:lnTo>
                      <a:pt x="259" y="1760"/>
                    </a:lnTo>
                    <a:lnTo>
                      <a:pt x="266" y="1760"/>
                    </a:lnTo>
                    <a:lnTo>
                      <a:pt x="272" y="1759"/>
                    </a:lnTo>
                    <a:lnTo>
                      <a:pt x="279" y="1757"/>
                    </a:lnTo>
                    <a:lnTo>
                      <a:pt x="284" y="1753"/>
                    </a:lnTo>
                    <a:lnTo>
                      <a:pt x="290" y="1748"/>
                    </a:lnTo>
                    <a:lnTo>
                      <a:pt x="294" y="1741"/>
                    </a:lnTo>
                    <a:lnTo>
                      <a:pt x="298" y="1734"/>
                    </a:lnTo>
                    <a:lnTo>
                      <a:pt x="302" y="1726"/>
                    </a:lnTo>
                    <a:lnTo>
                      <a:pt x="305" y="1717"/>
                    </a:lnTo>
                    <a:lnTo>
                      <a:pt x="307" y="1707"/>
                    </a:lnTo>
                    <a:lnTo>
                      <a:pt x="309" y="1697"/>
                    </a:lnTo>
                    <a:lnTo>
                      <a:pt x="311" y="1687"/>
                    </a:lnTo>
                    <a:lnTo>
                      <a:pt x="311" y="1676"/>
                    </a:lnTo>
                    <a:lnTo>
                      <a:pt x="312" y="1664"/>
                    </a:lnTo>
                    <a:lnTo>
                      <a:pt x="312" y="1652"/>
                    </a:lnTo>
                    <a:lnTo>
                      <a:pt x="311" y="1640"/>
                    </a:lnTo>
                    <a:close/>
                    <a:moveTo>
                      <a:pt x="281" y="1325"/>
                    </a:moveTo>
                    <a:lnTo>
                      <a:pt x="402" y="1390"/>
                    </a:lnTo>
                    <a:lnTo>
                      <a:pt x="439" y="1322"/>
                    </a:lnTo>
                    <a:lnTo>
                      <a:pt x="445" y="1310"/>
                    </a:lnTo>
                    <a:lnTo>
                      <a:pt x="449" y="1299"/>
                    </a:lnTo>
                    <a:lnTo>
                      <a:pt x="450" y="1294"/>
                    </a:lnTo>
                    <a:lnTo>
                      <a:pt x="450" y="1290"/>
                    </a:lnTo>
                    <a:lnTo>
                      <a:pt x="450" y="1286"/>
                    </a:lnTo>
                    <a:lnTo>
                      <a:pt x="450" y="1283"/>
                    </a:lnTo>
                    <a:lnTo>
                      <a:pt x="448" y="1278"/>
                    </a:lnTo>
                    <a:lnTo>
                      <a:pt x="446" y="1274"/>
                    </a:lnTo>
                    <a:lnTo>
                      <a:pt x="444" y="1270"/>
                    </a:lnTo>
                    <a:lnTo>
                      <a:pt x="440" y="1266"/>
                    </a:lnTo>
                    <a:lnTo>
                      <a:pt x="432" y="1258"/>
                    </a:lnTo>
                    <a:lnTo>
                      <a:pt x="419" y="1250"/>
                    </a:lnTo>
                    <a:lnTo>
                      <a:pt x="425" y="1242"/>
                    </a:lnTo>
                    <a:lnTo>
                      <a:pt x="531" y="1298"/>
                    </a:lnTo>
                    <a:lnTo>
                      <a:pt x="527" y="1307"/>
                    </a:lnTo>
                    <a:lnTo>
                      <a:pt x="516" y="1303"/>
                    </a:lnTo>
                    <a:lnTo>
                      <a:pt x="507" y="1300"/>
                    </a:lnTo>
                    <a:lnTo>
                      <a:pt x="500" y="1299"/>
                    </a:lnTo>
                    <a:lnTo>
                      <a:pt x="495" y="1298"/>
                    </a:lnTo>
                    <a:lnTo>
                      <a:pt x="490" y="1298"/>
                    </a:lnTo>
                    <a:lnTo>
                      <a:pt x="485" y="1299"/>
                    </a:lnTo>
                    <a:lnTo>
                      <a:pt x="480" y="1302"/>
                    </a:lnTo>
                    <a:lnTo>
                      <a:pt x="475" y="1305"/>
                    </a:lnTo>
                    <a:lnTo>
                      <a:pt x="470" y="1309"/>
                    </a:lnTo>
                    <a:lnTo>
                      <a:pt x="466" y="1315"/>
                    </a:lnTo>
                    <a:lnTo>
                      <a:pt x="461" y="1322"/>
                    </a:lnTo>
                    <a:lnTo>
                      <a:pt x="456" y="1331"/>
                    </a:lnTo>
                    <a:lnTo>
                      <a:pt x="419" y="1399"/>
                    </a:lnTo>
                    <a:lnTo>
                      <a:pt x="521" y="1453"/>
                    </a:lnTo>
                    <a:lnTo>
                      <a:pt x="537" y="1461"/>
                    </a:lnTo>
                    <a:lnTo>
                      <a:pt x="547" y="1464"/>
                    </a:lnTo>
                    <a:lnTo>
                      <a:pt x="552" y="1464"/>
                    </a:lnTo>
                    <a:lnTo>
                      <a:pt x="557" y="1462"/>
                    </a:lnTo>
                    <a:lnTo>
                      <a:pt x="560" y="1459"/>
                    </a:lnTo>
                    <a:lnTo>
                      <a:pt x="562" y="1456"/>
                    </a:lnTo>
                    <a:lnTo>
                      <a:pt x="565" y="1451"/>
                    </a:lnTo>
                    <a:lnTo>
                      <a:pt x="569" y="1446"/>
                    </a:lnTo>
                    <a:lnTo>
                      <a:pt x="596" y="1394"/>
                    </a:lnTo>
                    <a:lnTo>
                      <a:pt x="603" y="1381"/>
                    </a:lnTo>
                    <a:lnTo>
                      <a:pt x="608" y="1370"/>
                    </a:lnTo>
                    <a:lnTo>
                      <a:pt x="612" y="1361"/>
                    </a:lnTo>
                    <a:lnTo>
                      <a:pt x="614" y="1353"/>
                    </a:lnTo>
                    <a:lnTo>
                      <a:pt x="615" y="1346"/>
                    </a:lnTo>
                    <a:lnTo>
                      <a:pt x="615" y="1339"/>
                    </a:lnTo>
                    <a:lnTo>
                      <a:pt x="613" y="1331"/>
                    </a:lnTo>
                    <a:lnTo>
                      <a:pt x="612" y="1323"/>
                    </a:lnTo>
                    <a:lnTo>
                      <a:pt x="607" y="1312"/>
                    </a:lnTo>
                    <a:lnTo>
                      <a:pt x="601" y="1299"/>
                    </a:lnTo>
                    <a:lnTo>
                      <a:pt x="593" y="1286"/>
                    </a:lnTo>
                    <a:lnTo>
                      <a:pt x="584" y="1272"/>
                    </a:lnTo>
                    <a:lnTo>
                      <a:pt x="588" y="1263"/>
                    </a:lnTo>
                    <a:lnTo>
                      <a:pt x="652" y="1330"/>
                    </a:lnTo>
                    <a:lnTo>
                      <a:pt x="526" y="1568"/>
                    </a:lnTo>
                    <a:lnTo>
                      <a:pt x="517" y="1564"/>
                    </a:lnTo>
                    <a:lnTo>
                      <a:pt x="523" y="1552"/>
                    </a:lnTo>
                    <a:lnTo>
                      <a:pt x="525" y="1546"/>
                    </a:lnTo>
                    <a:lnTo>
                      <a:pt x="527" y="1541"/>
                    </a:lnTo>
                    <a:lnTo>
                      <a:pt x="528" y="1535"/>
                    </a:lnTo>
                    <a:lnTo>
                      <a:pt x="529" y="1529"/>
                    </a:lnTo>
                    <a:lnTo>
                      <a:pt x="528" y="1524"/>
                    </a:lnTo>
                    <a:lnTo>
                      <a:pt x="527" y="1520"/>
                    </a:lnTo>
                    <a:lnTo>
                      <a:pt x="526" y="1516"/>
                    </a:lnTo>
                    <a:lnTo>
                      <a:pt x="523" y="1513"/>
                    </a:lnTo>
                    <a:lnTo>
                      <a:pt x="519" y="1509"/>
                    </a:lnTo>
                    <a:lnTo>
                      <a:pt x="513" y="1505"/>
                    </a:lnTo>
                    <a:lnTo>
                      <a:pt x="505" y="1500"/>
                    </a:lnTo>
                    <a:lnTo>
                      <a:pt x="495" y="1495"/>
                    </a:lnTo>
                    <a:lnTo>
                      <a:pt x="295" y="1389"/>
                    </a:lnTo>
                    <a:lnTo>
                      <a:pt x="281" y="1382"/>
                    </a:lnTo>
                    <a:lnTo>
                      <a:pt x="270" y="1378"/>
                    </a:lnTo>
                    <a:lnTo>
                      <a:pt x="262" y="1375"/>
                    </a:lnTo>
                    <a:lnTo>
                      <a:pt x="256" y="1376"/>
                    </a:lnTo>
                    <a:lnTo>
                      <a:pt x="249" y="1378"/>
                    </a:lnTo>
                    <a:lnTo>
                      <a:pt x="243" y="1383"/>
                    </a:lnTo>
                    <a:lnTo>
                      <a:pt x="236" y="1389"/>
                    </a:lnTo>
                    <a:lnTo>
                      <a:pt x="231" y="1398"/>
                    </a:lnTo>
                    <a:lnTo>
                      <a:pt x="225" y="1409"/>
                    </a:lnTo>
                    <a:lnTo>
                      <a:pt x="217" y="1404"/>
                    </a:lnTo>
                    <a:lnTo>
                      <a:pt x="344" y="1166"/>
                    </a:lnTo>
                    <a:lnTo>
                      <a:pt x="413" y="1199"/>
                    </a:lnTo>
                    <a:lnTo>
                      <a:pt x="408" y="1208"/>
                    </a:lnTo>
                    <a:lnTo>
                      <a:pt x="395" y="1205"/>
                    </a:lnTo>
                    <a:lnTo>
                      <a:pt x="385" y="1202"/>
                    </a:lnTo>
                    <a:lnTo>
                      <a:pt x="376" y="1201"/>
                    </a:lnTo>
                    <a:lnTo>
                      <a:pt x="369" y="1201"/>
                    </a:lnTo>
                    <a:lnTo>
                      <a:pt x="363" y="1202"/>
                    </a:lnTo>
                    <a:lnTo>
                      <a:pt x="357" y="1204"/>
                    </a:lnTo>
                    <a:lnTo>
                      <a:pt x="352" y="1207"/>
                    </a:lnTo>
                    <a:lnTo>
                      <a:pt x="346" y="1211"/>
                    </a:lnTo>
                    <a:lnTo>
                      <a:pt x="342" y="1215"/>
                    </a:lnTo>
                    <a:lnTo>
                      <a:pt x="337" y="1222"/>
                    </a:lnTo>
                    <a:lnTo>
                      <a:pt x="332" y="1230"/>
                    </a:lnTo>
                    <a:lnTo>
                      <a:pt x="326" y="1241"/>
                    </a:lnTo>
                    <a:lnTo>
                      <a:pt x="281" y="1325"/>
                    </a:lnTo>
                    <a:close/>
                    <a:moveTo>
                      <a:pt x="602" y="800"/>
                    </a:moveTo>
                    <a:lnTo>
                      <a:pt x="698" y="869"/>
                    </a:lnTo>
                    <a:lnTo>
                      <a:pt x="693" y="875"/>
                    </a:lnTo>
                    <a:lnTo>
                      <a:pt x="681" y="870"/>
                    </a:lnTo>
                    <a:lnTo>
                      <a:pt x="669" y="866"/>
                    </a:lnTo>
                    <a:lnTo>
                      <a:pt x="657" y="863"/>
                    </a:lnTo>
                    <a:lnTo>
                      <a:pt x="646" y="861"/>
                    </a:lnTo>
                    <a:lnTo>
                      <a:pt x="635" y="860"/>
                    </a:lnTo>
                    <a:lnTo>
                      <a:pt x="625" y="860"/>
                    </a:lnTo>
                    <a:lnTo>
                      <a:pt x="615" y="861"/>
                    </a:lnTo>
                    <a:lnTo>
                      <a:pt x="606" y="862"/>
                    </a:lnTo>
                    <a:lnTo>
                      <a:pt x="596" y="865"/>
                    </a:lnTo>
                    <a:lnTo>
                      <a:pt x="587" y="868"/>
                    </a:lnTo>
                    <a:lnTo>
                      <a:pt x="579" y="872"/>
                    </a:lnTo>
                    <a:lnTo>
                      <a:pt x="571" y="876"/>
                    </a:lnTo>
                    <a:lnTo>
                      <a:pt x="563" y="882"/>
                    </a:lnTo>
                    <a:lnTo>
                      <a:pt x="556" y="888"/>
                    </a:lnTo>
                    <a:lnTo>
                      <a:pt x="549" y="895"/>
                    </a:lnTo>
                    <a:lnTo>
                      <a:pt x="542" y="902"/>
                    </a:lnTo>
                    <a:lnTo>
                      <a:pt x="537" y="909"/>
                    </a:lnTo>
                    <a:lnTo>
                      <a:pt x="532" y="916"/>
                    </a:lnTo>
                    <a:lnTo>
                      <a:pt x="528" y="923"/>
                    </a:lnTo>
                    <a:lnTo>
                      <a:pt x="525" y="931"/>
                    </a:lnTo>
                    <a:lnTo>
                      <a:pt x="522" y="938"/>
                    </a:lnTo>
                    <a:lnTo>
                      <a:pt x="519" y="946"/>
                    </a:lnTo>
                    <a:lnTo>
                      <a:pt x="518" y="954"/>
                    </a:lnTo>
                    <a:lnTo>
                      <a:pt x="516" y="962"/>
                    </a:lnTo>
                    <a:lnTo>
                      <a:pt x="516" y="970"/>
                    </a:lnTo>
                    <a:lnTo>
                      <a:pt x="516" y="979"/>
                    </a:lnTo>
                    <a:lnTo>
                      <a:pt x="517" y="987"/>
                    </a:lnTo>
                    <a:lnTo>
                      <a:pt x="518" y="996"/>
                    </a:lnTo>
                    <a:lnTo>
                      <a:pt x="521" y="1005"/>
                    </a:lnTo>
                    <a:lnTo>
                      <a:pt x="524" y="1014"/>
                    </a:lnTo>
                    <a:lnTo>
                      <a:pt x="528" y="1023"/>
                    </a:lnTo>
                    <a:lnTo>
                      <a:pt x="532" y="1032"/>
                    </a:lnTo>
                    <a:lnTo>
                      <a:pt x="538" y="1042"/>
                    </a:lnTo>
                    <a:lnTo>
                      <a:pt x="544" y="1051"/>
                    </a:lnTo>
                    <a:lnTo>
                      <a:pt x="551" y="1060"/>
                    </a:lnTo>
                    <a:lnTo>
                      <a:pt x="558" y="1069"/>
                    </a:lnTo>
                    <a:lnTo>
                      <a:pt x="567" y="1078"/>
                    </a:lnTo>
                    <a:lnTo>
                      <a:pt x="576" y="1087"/>
                    </a:lnTo>
                    <a:lnTo>
                      <a:pt x="586" y="1096"/>
                    </a:lnTo>
                    <a:lnTo>
                      <a:pt x="596" y="1105"/>
                    </a:lnTo>
                    <a:lnTo>
                      <a:pt x="607" y="1112"/>
                    </a:lnTo>
                    <a:lnTo>
                      <a:pt x="616" y="1119"/>
                    </a:lnTo>
                    <a:lnTo>
                      <a:pt x="625" y="1124"/>
                    </a:lnTo>
                    <a:lnTo>
                      <a:pt x="634" y="1130"/>
                    </a:lnTo>
                    <a:lnTo>
                      <a:pt x="643" y="1134"/>
                    </a:lnTo>
                    <a:lnTo>
                      <a:pt x="652" y="1138"/>
                    </a:lnTo>
                    <a:lnTo>
                      <a:pt x="661" y="1142"/>
                    </a:lnTo>
                    <a:lnTo>
                      <a:pt x="670" y="1145"/>
                    </a:lnTo>
                    <a:lnTo>
                      <a:pt x="679" y="1147"/>
                    </a:lnTo>
                    <a:lnTo>
                      <a:pt x="688" y="1148"/>
                    </a:lnTo>
                    <a:lnTo>
                      <a:pt x="697" y="1149"/>
                    </a:lnTo>
                    <a:lnTo>
                      <a:pt x="706" y="1149"/>
                    </a:lnTo>
                    <a:lnTo>
                      <a:pt x="715" y="1148"/>
                    </a:lnTo>
                    <a:lnTo>
                      <a:pt x="723" y="1147"/>
                    </a:lnTo>
                    <a:lnTo>
                      <a:pt x="732" y="1145"/>
                    </a:lnTo>
                    <a:lnTo>
                      <a:pt x="740" y="1143"/>
                    </a:lnTo>
                    <a:lnTo>
                      <a:pt x="748" y="1139"/>
                    </a:lnTo>
                    <a:lnTo>
                      <a:pt x="756" y="1135"/>
                    </a:lnTo>
                    <a:lnTo>
                      <a:pt x="764" y="1131"/>
                    </a:lnTo>
                    <a:lnTo>
                      <a:pt x="771" y="1126"/>
                    </a:lnTo>
                    <a:lnTo>
                      <a:pt x="779" y="1121"/>
                    </a:lnTo>
                    <a:lnTo>
                      <a:pt x="786" y="1114"/>
                    </a:lnTo>
                    <a:lnTo>
                      <a:pt x="793" y="1108"/>
                    </a:lnTo>
                    <a:lnTo>
                      <a:pt x="799" y="1100"/>
                    </a:lnTo>
                    <a:lnTo>
                      <a:pt x="809" y="1087"/>
                    </a:lnTo>
                    <a:lnTo>
                      <a:pt x="816" y="1073"/>
                    </a:lnTo>
                    <a:lnTo>
                      <a:pt x="819" y="1066"/>
                    </a:lnTo>
                    <a:lnTo>
                      <a:pt x="822" y="1059"/>
                    </a:lnTo>
                    <a:lnTo>
                      <a:pt x="824" y="1052"/>
                    </a:lnTo>
                    <a:lnTo>
                      <a:pt x="825" y="1045"/>
                    </a:lnTo>
                    <a:lnTo>
                      <a:pt x="826" y="1037"/>
                    </a:lnTo>
                    <a:lnTo>
                      <a:pt x="827" y="1029"/>
                    </a:lnTo>
                    <a:lnTo>
                      <a:pt x="827" y="1020"/>
                    </a:lnTo>
                    <a:lnTo>
                      <a:pt x="826" y="1010"/>
                    </a:lnTo>
                    <a:lnTo>
                      <a:pt x="822" y="988"/>
                    </a:lnTo>
                    <a:lnTo>
                      <a:pt x="817" y="964"/>
                    </a:lnTo>
                    <a:lnTo>
                      <a:pt x="825" y="961"/>
                    </a:lnTo>
                    <a:lnTo>
                      <a:pt x="830" y="973"/>
                    </a:lnTo>
                    <a:lnTo>
                      <a:pt x="834" y="985"/>
                    </a:lnTo>
                    <a:lnTo>
                      <a:pt x="837" y="996"/>
                    </a:lnTo>
                    <a:lnTo>
                      <a:pt x="839" y="1009"/>
                    </a:lnTo>
                    <a:lnTo>
                      <a:pt x="840" y="1020"/>
                    </a:lnTo>
                    <a:lnTo>
                      <a:pt x="841" y="1031"/>
                    </a:lnTo>
                    <a:lnTo>
                      <a:pt x="841" y="1041"/>
                    </a:lnTo>
                    <a:lnTo>
                      <a:pt x="840" y="1052"/>
                    </a:lnTo>
                    <a:lnTo>
                      <a:pt x="838" y="1062"/>
                    </a:lnTo>
                    <a:lnTo>
                      <a:pt x="836" y="1072"/>
                    </a:lnTo>
                    <a:lnTo>
                      <a:pt x="832" y="1082"/>
                    </a:lnTo>
                    <a:lnTo>
                      <a:pt x="828" y="1091"/>
                    </a:lnTo>
                    <a:lnTo>
                      <a:pt x="824" y="1101"/>
                    </a:lnTo>
                    <a:lnTo>
                      <a:pt x="818" y="1111"/>
                    </a:lnTo>
                    <a:lnTo>
                      <a:pt x="812" y="1120"/>
                    </a:lnTo>
                    <a:lnTo>
                      <a:pt x="805" y="1130"/>
                    </a:lnTo>
                    <a:lnTo>
                      <a:pt x="798" y="1138"/>
                    </a:lnTo>
                    <a:lnTo>
                      <a:pt x="791" y="1145"/>
                    </a:lnTo>
                    <a:lnTo>
                      <a:pt x="783" y="1152"/>
                    </a:lnTo>
                    <a:lnTo>
                      <a:pt x="775" y="1159"/>
                    </a:lnTo>
                    <a:lnTo>
                      <a:pt x="767" y="1165"/>
                    </a:lnTo>
                    <a:lnTo>
                      <a:pt x="759" y="1170"/>
                    </a:lnTo>
                    <a:lnTo>
                      <a:pt x="751" y="1175"/>
                    </a:lnTo>
                    <a:lnTo>
                      <a:pt x="743" y="1179"/>
                    </a:lnTo>
                    <a:lnTo>
                      <a:pt x="734" y="1183"/>
                    </a:lnTo>
                    <a:lnTo>
                      <a:pt x="726" y="1187"/>
                    </a:lnTo>
                    <a:lnTo>
                      <a:pt x="717" y="1189"/>
                    </a:lnTo>
                    <a:lnTo>
                      <a:pt x="708" y="1191"/>
                    </a:lnTo>
                    <a:lnTo>
                      <a:pt x="699" y="1193"/>
                    </a:lnTo>
                    <a:lnTo>
                      <a:pt x="689" y="1194"/>
                    </a:lnTo>
                    <a:lnTo>
                      <a:pt x="679" y="1194"/>
                    </a:lnTo>
                    <a:lnTo>
                      <a:pt x="670" y="1194"/>
                    </a:lnTo>
                    <a:lnTo>
                      <a:pt x="655" y="1193"/>
                    </a:lnTo>
                    <a:lnTo>
                      <a:pt x="641" y="1190"/>
                    </a:lnTo>
                    <a:lnTo>
                      <a:pt x="627" y="1187"/>
                    </a:lnTo>
                    <a:lnTo>
                      <a:pt x="613" y="1181"/>
                    </a:lnTo>
                    <a:lnTo>
                      <a:pt x="598" y="1175"/>
                    </a:lnTo>
                    <a:lnTo>
                      <a:pt x="585" y="1168"/>
                    </a:lnTo>
                    <a:lnTo>
                      <a:pt x="572" y="1160"/>
                    </a:lnTo>
                    <a:lnTo>
                      <a:pt x="559" y="1150"/>
                    </a:lnTo>
                    <a:lnTo>
                      <a:pt x="550" y="1142"/>
                    </a:lnTo>
                    <a:lnTo>
                      <a:pt x="540" y="1133"/>
                    </a:lnTo>
                    <a:lnTo>
                      <a:pt x="532" y="1124"/>
                    </a:lnTo>
                    <a:lnTo>
                      <a:pt x="524" y="1114"/>
                    </a:lnTo>
                    <a:lnTo>
                      <a:pt x="517" y="1104"/>
                    </a:lnTo>
                    <a:lnTo>
                      <a:pt x="511" y="1094"/>
                    </a:lnTo>
                    <a:lnTo>
                      <a:pt x="505" y="1083"/>
                    </a:lnTo>
                    <a:lnTo>
                      <a:pt x="500" y="1072"/>
                    </a:lnTo>
                    <a:lnTo>
                      <a:pt x="495" y="1060"/>
                    </a:lnTo>
                    <a:lnTo>
                      <a:pt x="492" y="1049"/>
                    </a:lnTo>
                    <a:lnTo>
                      <a:pt x="489" y="1037"/>
                    </a:lnTo>
                    <a:lnTo>
                      <a:pt x="487" y="1026"/>
                    </a:lnTo>
                    <a:lnTo>
                      <a:pt x="486" y="1014"/>
                    </a:lnTo>
                    <a:lnTo>
                      <a:pt x="486" y="1003"/>
                    </a:lnTo>
                    <a:lnTo>
                      <a:pt x="486" y="990"/>
                    </a:lnTo>
                    <a:lnTo>
                      <a:pt x="488" y="978"/>
                    </a:lnTo>
                    <a:lnTo>
                      <a:pt x="490" y="967"/>
                    </a:lnTo>
                    <a:lnTo>
                      <a:pt x="493" y="956"/>
                    </a:lnTo>
                    <a:lnTo>
                      <a:pt x="496" y="945"/>
                    </a:lnTo>
                    <a:lnTo>
                      <a:pt x="501" y="934"/>
                    </a:lnTo>
                    <a:lnTo>
                      <a:pt x="506" y="924"/>
                    </a:lnTo>
                    <a:lnTo>
                      <a:pt x="511" y="913"/>
                    </a:lnTo>
                    <a:lnTo>
                      <a:pt x="518" y="904"/>
                    </a:lnTo>
                    <a:lnTo>
                      <a:pt x="525" y="894"/>
                    </a:lnTo>
                    <a:lnTo>
                      <a:pt x="531" y="887"/>
                    </a:lnTo>
                    <a:lnTo>
                      <a:pt x="538" y="880"/>
                    </a:lnTo>
                    <a:lnTo>
                      <a:pt x="545" y="874"/>
                    </a:lnTo>
                    <a:lnTo>
                      <a:pt x="552" y="868"/>
                    </a:lnTo>
                    <a:lnTo>
                      <a:pt x="560" y="862"/>
                    </a:lnTo>
                    <a:lnTo>
                      <a:pt x="568" y="857"/>
                    </a:lnTo>
                    <a:lnTo>
                      <a:pt x="577" y="852"/>
                    </a:lnTo>
                    <a:lnTo>
                      <a:pt x="586" y="848"/>
                    </a:lnTo>
                    <a:lnTo>
                      <a:pt x="595" y="843"/>
                    </a:lnTo>
                    <a:lnTo>
                      <a:pt x="601" y="840"/>
                    </a:lnTo>
                    <a:lnTo>
                      <a:pt x="603" y="837"/>
                    </a:lnTo>
                    <a:lnTo>
                      <a:pt x="604" y="834"/>
                    </a:lnTo>
                    <a:lnTo>
                      <a:pt x="605" y="831"/>
                    </a:lnTo>
                    <a:lnTo>
                      <a:pt x="605" y="827"/>
                    </a:lnTo>
                    <a:lnTo>
                      <a:pt x="604" y="822"/>
                    </a:lnTo>
                    <a:lnTo>
                      <a:pt x="602" y="818"/>
                    </a:lnTo>
                    <a:lnTo>
                      <a:pt x="600" y="812"/>
                    </a:lnTo>
                    <a:lnTo>
                      <a:pt x="595" y="807"/>
                    </a:lnTo>
                    <a:lnTo>
                      <a:pt x="602" y="800"/>
                    </a:lnTo>
                    <a:close/>
                    <a:moveTo>
                      <a:pt x="918" y="513"/>
                    </a:moveTo>
                    <a:lnTo>
                      <a:pt x="975" y="573"/>
                    </a:lnTo>
                    <a:lnTo>
                      <a:pt x="967" y="579"/>
                    </a:lnTo>
                    <a:lnTo>
                      <a:pt x="960" y="572"/>
                    </a:lnTo>
                    <a:lnTo>
                      <a:pt x="952" y="567"/>
                    </a:lnTo>
                    <a:lnTo>
                      <a:pt x="946" y="563"/>
                    </a:lnTo>
                    <a:lnTo>
                      <a:pt x="941" y="561"/>
                    </a:lnTo>
                    <a:lnTo>
                      <a:pt x="933" y="558"/>
                    </a:lnTo>
                    <a:lnTo>
                      <a:pt x="925" y="557"/>
                    </a:lnTo>
                    <a:lnTo>
                      <a:pt x="918" y="556"/>
                    </a:lnTo>
                    <a:lnTo>
                      <a:pt x="910" y="557"/>
                    </a:lnTo>
                    <a:lnTo>
                      <a:pt x="903" y="560"/>
                    </a:lnTo>
                    <a:lnTo>
                      <a:pt x="895" y="563"/>
                    </a:lnTo>
                    <a:lnTo>
                      <a:pt x="887" y="568"/>
                    </a:lnTo>
                    <a:lnTo>
                      <a:pt x="879" y="574"/>
                    </a:lnTo>
                    <a:lnTo>
                      <a:pt x="842" y="606"/>
                    </a:lnTo>
                    <a:lnTo>
                      <a:pt x="1013" y="810"/>
                    </a:lnTo>
                    <a:lnTo>
                      <a:pt x="1023" y="822"/>
                    </a:lnTo>
                    <a:lnTo>
                      <a:pt x="1031" y="830"/>
                    </a:lnTo>
                    <a:lnTo>
                      <a:pt x="1038" y="835"/>
                    </a:lnTo>
                    <a:lnTo>
                      <a:pt x="1044" y="837"/>
                    </a:lnTo>
                    <a:lnTo>
                      <a:pt x="1051" y="837"/>
                    </a:lnTo>
                    <a:lnTo>
                      <a:pt x="1059" y="835"/>
                    </a:lnTo>
                    <a:lnTo>
                      <a:pt x="1066" y="832"/>
                    </a:lnTo>
                    <a:lnTo>
                      <a:pt x="1074" y="826"/>
                    </a:lnTo>
                    <a:lnTo>
                      <a:pt x="1083" y="818"/>
                    </a:lnTo>
                    <a:lnTo>
                      <a:pt x="1089" y="825"/>
                    </a:lnTo>
                    <a:lnTo>
                      <a:pt x="977" y="920"/>
                    </a:lnTo>
                    <a:lnTo>
                      <a:pt x="971" y="913"/>
                    </a:lnTo>
                    <a:lnTo>
                      <a:pt x="980" y="905"/>
                    </a:lnTo>
                    <a:lnTo>
                      <a:pt x="987" y="898"/>
                    </a:lnTo>
                    <a:lnTo>
                      <a:pt x="992" y="890"/>
                    </a:lnTo>
                    <a:lnTo>
                      <a:pt x="994" y="887"/>
                    </a:lnTo>
                    <a:lnTo>
                      <a:pt x="995" y="883"/>
                    </a:lnTo>
                    <a:lnTo>
                      <a:pt x="995" y="879"/>
                    </a:lnTo>
                    <a:lnTo>
                      <a:pt x="995" y="875"/>
                    </a:lnTo>
                    <a:lnTo>
                      <a:pt x="994" y="869"/>
                    </a:lnTo>
                    <a:lnTo>
                      <a:pt x="990" y="862"/>
                    </a:lnTo>
                    <a:lnTo>
                      <a:pt x="984" y="853"/>
                    </a:lnTo>
                    <a:lnTo>
                      <a:pt x="976" y="842"/>
                    </a:lnTo>
                    <a:lnTo>
                      <a:pt x="804" y="638"/>
                    </a:lnTo>
                    <a:lnTo>
                      <a:pt x="771" y="665"/>
                    </a:lnTo>
                    <a:lnTo>
                      <a:pt x="763" y="672"/>
                    </a:lnTo>
                    <a:lnTo>
                      <a:pt x="756" y="679"/>
                    </a:lnTo>
                    <a:lnTo>
                      <a:pt x="751" y="685"/>
                    </a:lnTo>
                    <a:lnTo>
                      <a:pt x="747" y="690"/>
                    </a:lnTo>
                    <a:lnTo>
                      <a:pt x="744" y="696"/>
                    </a:lnTo>
                    <a:lnTo>
                      <a:pt x="742" y="703"/>
                    </a:lnTo>
                    <a:lnTo>
                      <a:pt x="741" y="711"/>
                    </a:lnTo>
                    <a:lnTo>
                      <a:pt x="742" y="719"/>
                    </a:lnTo>
                    <a:lnTo>
                      <a:pt x="743" y="727"/>
                    </a:lnTo>
                    <a:lnTo>
                      <a:pt x="746" y="736"/>
                    </a:lnTo>
                    <a:lnTo>
                      <a:pt x="751" y="745"/>
                    </a:lnTo>
                    <a:lnTo>
                      <a:pt x="757" y="755"/>
                    </a:lnTo>
                    <a:lnTo>
                      <a:pt x="749" y="761"/>
                    </a:lnTo>
                    <a:lnTo>
                      <a:pt x="700" y="696"/>
                    </a:lnTo>
                    <a:lnTo>
                      <a:pt x="918" y="513"/>
                    </a:lnTo>
                    <a:close/>
                    <a:moveTo>
                      <a:pt x="1280" y="473"/>
                    </a:moveTo>
                    <a:lnTo>
                      <a:pt x="1297" y="468"/>
                    </a:lnTo>
                    <a:lnTo>
                      <a:pt x="1312" y="464"/>
                    </a:lnTo>
                    <a:lnTo>
                      <a:pt x="1320" y="464"/>
                    </a:lnTo>
                    <a:lnTo>
                      <a:pt x="1327" y="463"/>
                    </a:lnTo>
                    <a:lnTo>
                      <a:pt x="1334" y="464"/>
                    </a:lnTo>
                    <a:lnTo>
                      <a:pt x="1340" y="464"/>
                    </a:lnTo>
                    <a:lnTo>
                      <a:pt x="1348" y="466"/>
                    </a:lnTo>
                    <a:lnTo>
                      <a:pt x="1356" y="469"/>
                    </a:lnTo>
                    <a:lnTo>
                      <a:pt x="1363" y="472"/>
                    </a:lnTo>
                    <a:lnTo>
                      <a:pt x="1370" y="476"/>
                    </a:lnTo>
                    <a:lnTo>
                      <a:pt x="1376" y="481"/>
                    </a:lnTo>
                    <a:lnTo>
                      <a:pt x="1382" y="486"/>
                    </a:lnTo>
                    <a:lnTo>
                      <a:pt x="1387" y="492"/>
                    </a:lnTo>
                    <a:lnTo>
                      <a:pt x="1392" y="499"/>
                    </a:lnTo>
                    <a:lnTo>
                      <a:pt x="1395" y="505"/>
                    </a:lnTo>
                    <a:lnTo>
                      <a:pt x="1398" y="510"/>
                    </a:lnTo>
                    <a:lnTo>
                      <a:pt x="1401" y="516"/>
                    </a:lnTo>
                    <a:lnTo>
                      <a:pt x="1402" y="523"/>
                    </a:lnTo>
                    <a:lnTo>
                      <a:pt x="1405" y="536"/>
                    </a:lnTo>
                    <a:lnTo>
                      <a:pt x="1405" y="550"/>
                    </a:lnTo>
                    <a:lnTo>
                      <a:pt x="1405" y="557"/>
                    </a:lnTo>
                    <a:lnTo>
                      <a:pt x="1404" y="564"/>
                    </a:lnTo>
                    <a:lnTo>
                      <a:pt x="1402" y="571"/>
                    </a:lnTo>
                    <a:lnTo>
                      <a:pt x="1400" y="577"/>
                    </a:lnTo>
                    <a:lnTo>
                      <a:pt x="1398" y="584"/>
                    </a:lnTo>
                    <a:lnTo>
                      <a:pt x="1394" y="591"/>
                    </a:lnTo>
                    <a:lnTo>
                      <a:pt x="1391" y="597"/>
                    </a:lnTo>
                    <a:lnTo>
                      <a:pt x="1386" y="603"/>
                    </a:lnTo>
                    <a:lnTo>
                      <a:pt x="1381" y="609"/>
                    </a:lnTo>
                    <a:lnTo>
                      <a:pt x="1376" y="616"/>
                    </a:lnTo>
                    <a:lnTo>
                      <a:pt x="1369" y="623"/>
                    </a:lnTo>
                    <a:lnTo>
                      <a:pt x="1361" y="631"/>
                    </a:lnTo>
                    <a:lnTo>
                      <a:pt x="1342" y="645"/>
                    </a:lnTo>
                    <a:lnTo>
                      <a:pt x="1319" y="661"/>
                    </a:lnTo>
                    <a:lnTo>
                      <a:pt x="1181" y="750"/>
                    </a:lnTo>
                    <a:lnTo>
                      <a:pt x="1176" y="742"/>
                    </a:lnTo>
                    <a:lnTo>
                      <a:pt x="1187" y="735"/>
                    </a:lnTo>
                    <a:lnTo>
                      <a:pt x="1195" y="729"/>
                    </a:lnTo>
                    <a:lnTo>
                      <a:pt x="1201" y="722"/>
                    </a:lnTo>
                    <a:lnTo>
                      <a:pt x="1203" y="718"/>
                    </a:lnTo>
                    <a:lnTo>
                      <a:pt x="1204" y="714"/>
                    </a:lnTo>
                    <a:lnTo>
                      <a:pt x="1205" y="710"/>
                    </a:lnTo>
                    <a:lnTo>
                      <a:pt x="1205" y="706"/>
                    </a:lnTo>
                    <a:lnTo>
                      <a:pt x="1204" y="700"/>
                    </a:lnTo>
                    <a:lnTo>
                      <a:pt x="1201" y="692"/>
                    </a:lnTo>
                    <a:lnTo>
                      <a:pt x="1197" y="682"/>
                    </a:lnTo>
                    <a:lnTo>
                      <a:pt x="1190" y="671"/>
                    </a:lnTo>
                    <a:lnTo>
                      <a:pt x="1066" y="482"/>
                    </a:lnTo>
                    <a:lnTo>
                      <a:pt x="1058" y="470"/>
                    </a:lnTo>
                    <a:lnTo>
                      <a:pt x="1051" y="461"/>
                    </a:lnTo>
                    <a:lnTo>
                      <a:pt x="1044" y="455"/>
                    </a:lnTo>
                    <a:lnTo>
                      <a:pt x="1038" y="452"/>
                    </a:lnTo>
                    <a:lnTo>
                      <a:pt x="1031" y="451"/>
                    </a:lnTo>
                    <a:lnTo>
                      <a:pt x="1023" y="452"/>
                    </a:lnTo>
                    <a:lnTo>
                      <a:pt x="1015" y="454"/>
                    </a:lnTo>
                    <a:lnTo>
                      <a:pt x="1007" y="459"/>
                    </a:lnTo>
                    <a:lnTo>
                      <a:pt x="996" y="466"/>
                    </a:lnTo>
                    <a:lnTo>
                      <a:pt x="991" y="458"/>
                    </a:lnTo>
                    <a:lnTo>
                      <a:pt x="1117" y="375"/>
                    </a:lnTo>
                    <a:lnTo>
                      <a:pt x="1134" y="365"/>
                    </a:lnTo>
                    <a:lnTo>
                      <a:pt x="1150" y="356"/>
                    </a:lnTo>
                    <a:lnTo>
                      <a:pt x="1165" y="349"/>
                    </a:lnTo>
                    <a:lnTo>
                      <a:pt x="1178" y="344"/>
                    </a:lnTo>
                    <a:lnTo>
                      <a:pt x="1187" y="341"/>
                    </a:lnTo>
                    <a:lnTo>
                      <a:pt x="1196" y="338"/>
                    </a:lnTo>
                    <a:lnTo>
                      <a:pt x="1204" y="337"/>
                    </a:lnTo>
                    <a:lnTo>
                      <a:pt x="1213" y="336"/>
                    </a:lnTo>
                    <a:lnTo>
                      <a:pt x="1221" y="336"/>
                    </a:lnTo>
                    <a:lnTo>
                      <a:pt x="1229" y="336"/>
                    </a:lnTo>
                    <a:lnTo>
                      <a:pt x="1237" y="337"/>
                    </a:lnTo>
                    <a:lnTo>
                      <a:pt x="1244" y="339"/>
                    </a:lnTo>
                    <a:lnTo>
                      <a:pt x="1252" y="341"/>
                    </a:lnTo>
                    <a:lnTo>
                      <a:pt x="1258" y="344"/>
                    </a:lnTo>
                    <a:lnTo>
                      <a:pt x="1265" y="348"/>
                    </a:lnTo>
                    <a:lnTo>
                      <a:pt x="1271" y="352"/>
                    </a:lnTo>
                    <a:lnTo>
                      <a:pt x="1276" y="356"/>
                    </a:lnTo>
                    <a:lnTo>
                      <a:pt x="1282" y="361"/>
                    </a:lnTo>
                    <a:lnTo>
                      <a:pt x="1286" y="367"/>
                    </a:lnTo>
                    <a:lnTo>
                      <a:pt x="1291" y="373"/>
                    </a:lnTo>
                    <a:lnTo>
                      <a:pt x="1294" y="379"/>
                    </a:lnTo>
                    <a:lnTo>
                      <a:pt x="1297" y="384"/>
                    </a:lnTo>
                    <a:lnTo>
                      <a:pt x="1299" y="390"/>
                    </a:lnTo>
                    <a:lnTo>
                      <a:pt x="1301" y="396"/>
                    </a:lnTo>
                    <a:lnTo>
                      <a:pt x="1302" y="402"/>
                    </a:lnTo>
                    <a:lnTo>
                      <a:pt x="1303" y="408"/>
                    </a:lnTo>
                    <a:lnTo>
                      <a:pt x="1303" y="415"/>
                    </a:lnTo>
                    <a:lnTo>
                      <a:pt x="1303" y="421"/>
                    </a:lnTo>
                    <a:lnTo>
                      <a:pt x="1302" y="427"/>
                    </a:lnTo>
                    <a:lnTo>
                      <a:pt x="1301" y="434"/>
                    </a:lnTo>
                    <a:lnTo>
                      <a:pt x="1299" y="441"/>
                    </a:lnTo>
                    <a:lnTo>
                      <a:pt x="1296" y="448"/>
                    </a:lnTo>
                    <a:lnTo>
                      <a:pt x="1289" y="461"/>
                    </a:lnTo>
                    <a:lnTo>
                      <a:pt x="1280" y="473"/>
                    </a:lnTo>
                    <a:close/>
                    <a:moveTo>
                      <a:pt x="1160" y="535"/>
                    </a:moveTo>
                    <a:lnTo>
                      <a:pt x="1170" y="530"/>
                    </a:lnTo>
                    <a:lnTo>
                      <a:pt x="1180" y="525"/>
                    </a:lnTo>
                    <a:lnTo>
                      <a:pt x="1191" y="519"/>
                    </a:lnTo>
                    <a:lnTo>
                      <a:pt x="1203" y="511"/>
                    </a:lnTo>
                    <a:lnTo>
                      <a:pt x="1217" y="501"/>
                    </a:lnTo>
                    <a:lnTo>
                      <a:pt x="1229" y="492"/>
                    </a:lnTo>
                    <a:lnTo>
                      <a:pt x="1239" y="483"/>
                    </a:lnTo>
                    <a:lnTo>
                      <a:pt x="1245" y="474"/>
                    </a:lnTo>
                    <a:lnTo>
                      <a:pt x="1250" y="465"/>
                    </a:lnTo>
                    <a:lnTo>
                      <a:pt x="1254" y="456"/>
                    </a:lnTo>
                    <a:lnTo>
                      <a:pt x="1256" y="447"/>
                    </a:lnTo>
                    <a:lnTo>
                      <a:pt x="1256" y="436"/>
                    </a:lnTo>
                    <a:lnTo>
                      <a:pt x="1255" y="427"/>
                    </a:lnTo>
                    <a:lnTo>
                      <a:pt x="1253" y="418"/>
                    </a:lnTo>
                    <a:lnTo>
                      <a:pt x="1249" y="409"/>
                    </a:lnTo>
                    <a:lnTo>
                      <a:pt x="1245" y="401"/>
                    </a:lnTo>
                    <a:lnTo>
                      <a:pt x="1240" y="395"/>
                    </a:lnTo>
                    <a:lnTo>
                      <a:pt x="1235" y="389"/>
                    </a:lnTo>
                    <a:lnTo>
                      <a:pt x="1230" y="384"/>
                    </a:lnTo>
                    <a:lnTo>
                      <a:pt x="1224" y="380"/>
                    </a:lnTo>
                    <a:lnTo>
                      <a:pt x="1218" y="377"/>
                    </a:lnTo>
                    <a:lnTo>
                      <a:pt x="1211" y="374"/>
                    </a:lnTo>
                    <a:lnTo>
                      <a:pt x="1204" y="372"/>
                    </a:lnTo>
                    <a:lnTo>
                      <a:pt x="1196" y="371"/>
                    </a:lnTo>
                    <a:lnTo>
                      <a:pt x="1187" y="370"/>
                    </a:lnTo>
                    <a:lnTo>
                      <a:pt x="1179" y="370"/>
                    </a:lnTo>
                    <a:lnTo>
                      <a:pt x="1170" y="371"/>
                    </a:lnTo>
                    <a:lnTo>
                      <a:pt x="1161" y="374"/>
                    </a:lnTo>
                    <a:lnTo>
                      <a:pt x="1152" y="377"/>
                    </a:lnTo>
                    <a:lnTo>
                      <a:pt x="1143" y="381"/>
                    </a:lnTo>
                    <a:lnTo>
                      <a:pt x="1132" y="386"/>
                    </a:lnTo>
                    <a:lnTo>
                      <a:pt x="1122" y="392"/>
                    </a:lnTo>
                    <a:lnTo>
                      <a:pt x="1112" y="399"/>
                    </a:lnTo>
                    <a:lnTo>
                      <a:pt x="1103" y="406"/>
                    </a:lnTo>
                    <a:lnTo>
                      <a:pt x="1094" y="414"/>
                    </a:lnTo>
                    <a:lnTo>
                      <a:pt x="1087" y="422"/>
                    </a:lnTo>
                    <a:lnTo>
                      <a:pt x="1160" y="535"/>
                    </a:lnTo>
                    <a:close/>
                    <a:moveTo>
                      <a:pt x="1251" y="675"/>
                    </a:moveTo>
                    <a:lnTo>
                      <a:pt x="1265" y="669"/>
                    </a:lnTo>
                    <a:lnTo>
                      <a:pt x="1278" y="663"/>
                    </a:lnTo>
                    <a:lnTo>
                      <a:pt x="1291" y="656"/>
                    </a:lnTo>
                    <a:lnTo>
                      <a:pt x="1303" y="649"/>
                    </a:lnTo>
                    <a:lnTo>
                      <a:pt x="1313" y="642"/>
                    </a:lnTo>
                    <a:lnTo>
                      <a:pt x="1322" y="636"/>
                    </a:lnTo>
                    <a:lnTo>
                      <a:pt x="1329" y="629"/>
                    </a:lnTo>
                    <a:lnTo>
                      <a:pt x="1336" y="621"/>
                    </a:lnTo>
                    <a:lnTo>
                      <a:pt x="1341" y="614"/>
                    </a:lnTo>
                    <a:lnTo>
                      <a:pt x="1346" y="607"/>
                    </a:lnTo>
                    <a:lnTo>
                      <a:pt x="1350" y="599"/>
                    </a:lnTo>
                    <a:lnTo>
                      <a:pt x="1352" y="592"/>
                    </a:lnTo>
                    <a:lnTo>
                      <a:pt x="1354" y="584"/>
                    </a:lnTo>
                    <a:lnTo>
                      <a:pt x="1355" y="577"/>
                    </a:lnTo>
                    <a:lnTo>
                      <a:pt x="1356" y="569"/>
                    </a:lnTo>
                    <a:lnTo>
                      <a:pt x="1355" y="562"/>
                    </a:lnTo>
                    <a:lnTo>
                      <a:pt x="1354" y="555"/>
                    </a:lnTo>
                    <a:lnTo>
                      <a:pt x="1351" y="548"/>
                    </a:lnTo>
                    <a:lnTo>
                      <a:pt x="1348" y="542"/>
                    </a:lnTo>
                    <a:lnTo>
                      <a:pt x="1345" y="535"/>
                    </a:lnTo>
                    <a:lnTo>
                      <a:pt x="1339" y="527"/>
                    </a:lnTo>
                    <a:lnTo>
                      <a:pt x="1332" y="520"/>
                    </a:lnTo>
                    <a:lnTo>
                      <a:pt x="1323" y="514"/>
                    </a:lnTo>
                    <a:lnTo>
                      <a:pt x="1313" y="509"/>
                    </a:lnTo>
                    <a:lnTo>
                      <a:pt x="1303" y="505"/>
                    </a:lnTo>
                    <a:lnTo>
                      <a:pt x="1292" y="502"/>
                    </a:lnTo>
                    <a:lnTo>
                      <a:pt x="1280" y="502"/>
                    </a:lnTo>
                    <a:lnTo>
                      <a:pt x="1267" y="503"/>
                    </a:lnTo>
                    <a:lnTo>
                      <a:pt x="1254" y="507"/>
                    </a:lnTo>
                    <a:lnTo>
                      <a:pt x="1240" y="512"/>
                    </a:lnTo>
                    <a:lnTo>
                      <a:pt x="1225" y="519"/>
                    </a:lnTo>
                    <a:lnTo>
                      <a:pt x="1210" y="528"/>
                    </a:lnTo>
                    <a:lnTo>
                      <a:pt x="1198" y="536"/>
                    </a:lnTo>
                    <a:lnTo>
                      <a:pt x="1187" y="543"/>
                    </a:lnTo>
                    <a:lnTo>
                      <a:pt x="1179" y="549"/>
                    </a:lnTo>
                    <a:lnTo>
                      <a:pt x="1173" y="554"/>
                    </a:lnTo>
                    <a:lnTo>
                      <a:pt x="1251" y="675"/>
                    </a:lnTo>
                    <a:close/>
                    <a:moveTo>
                      <a:pt x="1466" y="207"/>
                    </a:moveTo>
                    <a:lnTo>
                      <a:pt x="1519" y="335"/>
                    </a:lnTo>
                    <a:lnTo>
                      <a:pt x="1589" y="307"/>
                    </a:lnTo>
                    <a:lnTo>
                      <a:pt x="1602" y="301"/>
                    </a:lnTo>
                    <a:lnTo>
                      <a:pt x="1611" y="295"/>
                    </a:lnTo>
                    <a:lnTo>
                      <a:pt x="1615" y="292"/>
                    </a:lnTo>
                    <a:lnTo>
                      <a:pt x="1618" y="290"/>
                    </a:lnTo>
                    <a:lnTo>
                      <a:pt x="1621" y="287"/>
                    </a:lnTo>
                    <a:lnTo>
                      <a:pt x="1623" y="284"/>
                    </a:lnTo>
                    <a:lnTo>
                      <a:pt x="1624" y="279"/>
                    </a:lnTo>
                    <a:lnTo>
                      <a:pt x="1626" y="275"/>
                    </a:lnTo>
                    <a:lnTo>
                      <a:pt x="1626" y="270"/>
                    </a:lnTo>
                    <a:lnTo>
                      <a:pt x="1626" y="265"/>
                    </a:lnTo>
                    <a:lnTo>
                      <a:pt x="1625" y="252"/>
                    </a:lnTo>
                    <a:lnTo>
                      <a:pt x="1621" y="239"/>
                    </a:lnTo>
                    <a:lnTo>
                      <a:pt x="1630" y="235"/>
                    </a:lnTo>
                    <a:lnTo>
                      <a:pt x="1676" y="348"/>
                    </a:lnTo>
                    <a:lnTo>
                      <a:pt x="1666" y="352"/>
                    </a:lnTo>
                    <a:lnTo>
                      <a:pt x="1655" y="334"/>
                    </a:lnTo>
                    <a:lnTo>
                      <a:pt x="1647" y="324"/>
                    </a:lnTo>
                    <a:lnTo>
                      <a:pt x="1643" y="321"/>
                    </a:lnTo>
                    <a:lnTo>
                      <a:pt x="1639" y="319"/>
                    </a:lnTo>
                    <a:lnTo>
                      <a:pt x="1634" y="317"/>
                    </a:lnTo>
                    <a:lnTo>
                      <a:pt x="1628" y="317"/>
                    </a:lnTo>
                    <a:lnTo>
                      <a:pt x="1622" y="317"/>
                    </a:lnTo>
                    <a:lnTo>
                      <a:pt x="1614" y="318"/>
                    </a:lnTo>
                    <a:lnTo>
                      <a:pt x="1606" y="321"/>
                    </a:lnTo>
                    <a:lnTo>
                      <a:pt x="1596" y="324"/>
                    </a:lnTo>
                    <a:lnTo>
                      <a:pt x="1526" y="353"/>
                    </a:lnTo>
                    <a:lnTo>
                      <a:pt x="1568" y="460"/>
                    </a:lnTo>
                    <a:lnTo>
                      <a:pt x="1576" y="477"/>
                    </a:lnTo>
                    <a:lnTo>
                      <a:pt x="1581" y="485"/>
                    </a:lnTo>
                    <a:lnTo>
                      <a:pt x="1585" y="488"/>
                    </a:lnTo>
                    <a:lnTo>
                      <a:pt x="1590" y="490"/>
                    </a:lnTo>
                    <a:lnTo>
                      <a:pt x="1594" y="490"/>
                    </a:lnTo>
                    <a:lnTo>
                      <a:pt x="1598" y="489"/>
                    </a:lnTo>
                    <a:lnTo>
                      <a:pt x="1603" y="487"/>
                    </a:lnTo>
                    <a:lnTo>
                      <a:pt x="1610" y="485"/>
                    </a:lnTo>
                    <a:lnTo>
                      <a:pt x="1664" y="463"/>
                    </a:lnTo>
                    <a:lnTo>
                      <a:pt x="1678" y="458"/>
                    </a:lnTo>
                    <a:lnTo>
                      <a:pt x="1688" y="453"/>
                    </a:lnTo>
                    <a:lnTo>
                      <a:pt x="1697" y="448"/>
                    </a:lnTo>
                    <a:lnTo>
                      <a:pt x="1703" y="443"/>
                    </a:lnTo>
                    <a:lnTo>
                      <a:pt x="1708" y="437"/>
                    </a:lnTo>
                    <a:lnTo>
                      <a:pt x="1713" y="432"/>
                    </a:lnTo>
                    <a:lnTo>
                      <a:pt x="1717" y="425"/>
                    </a:lnTo>
                    <a:lnTo>
                      <a:pt x="1721" y="418"/>
                    </a:lnTo>
                    <a:lnTo>
                      <a:pt x="1725" y="406"/>
                    </a:lnTo>
                    <a:lnTo>
                      <a:pt x="1728" y="393"/>
                    </a:lnTo>
                    <a:lnTo>
                      <a:pt x="1731" y="378"/>
                    </a:lnTo>
                    <a:lnTo>
                      <a:pt x="1733" y="361"/>
                    </a:lnTo>
                    <a:lnTo>
                      <a:pt x="1743" y="357"/>
                    </a:lnTo>
                    <a:lnTo>
                      <a:pt x="1748" y="450"/>
                    </a:lnTo>
                    <a:lnTo>
                      <a:pt x="1499" y="550"/>
                    </a:lnTo>
                    <a:lnTo>
                      <a:pt x="1495" y="542"/>
                    </a:lnTo>
                    <a:lnTo>
                      <a:pt x="1506" y="537"/>
                    </a:lnTo>
                    <a:lnTo>
                      <a:pt x="1512" y="534"/>
                    </a:lnTo>
                    <a:lnTo>
                      <a:pt x="1517" y="531"/>
                    </a:lnTo>
                    <a:lnTo>
                      <a:pt x="1522" y="527"/>
                    </a:lnTo>
                    <a:lnTo>
                      <a:pt x="1526" y="523"/>
                    </a:lnTo>
                    <a:lnTo>
                      <a:pt x="1528" y="519"/>
                    </a:lnTo>
                    <a:lnTo>
                      <a:pt x="1530" y="516"/>
                    </a:lnTo>
                    <a:lnTo>
                      <a:pt x="1531" y="512"/>
                    </a:lnTo>
                    <a:lnTo>
                      <a:pt x="1532" y="507"/>
                    </a:lnTo>
                    <a:lnTo>
                      <a:pt x="1531" y="502"/>
                    </a:lnTo>
                    <a:lnTo>
                      <a:pt x="1529" y="495"/>
                    </a:lnTo>
                    <a:lnTo>
                      <a:pt x="1526" y="486"/>
                    </a:lnTo>
                    <a:lnTo>
                      <a:pt x="1522" y="475"/>
                    </a:lnTo>
                    <a:lnTo>
                      <a:pt x="1436" y="265"/>
                    </a:lnTo>
                    <a:lnTo>
                      <a:pt x="1430" y="250"/>
                    </a:lnTo>
                    <a:lnTo>
                      <a:pt x="1425" y="240"/>
                    </a:lnTo>
                    <a:lnTo>
                      <a:pt x="1419" y="233"/>
                    </a:lnTo>
                    <a:lnTo>
                      <a:pt x="1415" y="229"/>
                    </a:lnTo>
                    <a:lnTo>
                      <a:pt x="1408" y="227"/>
                    </a:lnTo>
                    <a:lnTo>
                      <a:pt x="1400" y="226"/>
                    </a:lnTo>
                    <a:lnTo>
                      <a:pt x="1392" y="228"/>
                    </a:lnTo>
                    <a:lnTo>
                      <a:pt x="1382" y="231"/>
                    </a:lnTo>
                    <a:lnTo>
                      <a:pt x="1371" y="235"/>
                    </a:lnTo>
                    <a:lnTo>
                      <a:pt x="1367" y="226"/>
                    </a:lnTo>
                    <a:lnTo>
                      <a:pt x="1617" y="126"/>
                    </a:lnTo>
                    <a:lnTo>
                      <a:pt x="1649" y="195"/>
                    </a:lnTo>
                    <a:lnTo>
                      <a:pt x="1639" y="199"/>
                    </a:lnTo>
                    <a:lnTo>
                      <a:pt x="1632" y="188"/>
                    </a:lnTo>
                    <a:lnTo>
                      <a:pt x="1625" y="180"/>
                    </a:lnTo>
                    <a:lnTo>
                      <a:pt x="1619" y="173"/>
                    </a:lnTo>
                    <a:lnTo>
                      <a:pt x="1614" y="169"/>
                    </a:lnTo>
                    <a:lnTo>
                      <a:pt x="1609" y="166"/>
                    </a:lnTo>
                    <a:lnTo>
                      <a:pt x="1603" y="163"/>
                    </a:lnTo>
                    <a:lnTo>
                      <a:pt x="1597" y="162"/>
                    </a:lnTo>
                    <a:lnTo>
                      <a:pt x="1590" y="161"/>
                    </a:lnTo>
                    <a:lnTo>
                      <a:pt x="1584" y="162"/>
                    </a:lnTo>
                    <a:lnTo>
                      <a:pt x="1576" y="164"/>
                    </a:lnTo>
                    <a:lnTo>
                      <a:pt x="1567" y="167"/>
                    </a:lnTo>
                    <a:lnTo>
                      <a:pt x="1556" y="171"/>
                    </a:lnTo>
                    <a:lnTo>
                      <a:pt x="1466" y="207"/>
                    </a:lnTo>
                    <a:close/>
                    <a:moveTo>
                      <a:pt x="1883" y="215"/>
                    </a:moveTo>
                    <a:lnTo>
                      <a:pt x="2043" y="190"/>
                    </a:lnTo>
                    <a:lnTo>
                      <a:pt x="2027" y="92"/>
                    </a:lnTo>
                    <a:lnTo>
                      <a:pt x="2024" y="80"/>
                    </a:lnTo>
                    <a:lnTo>
                      <a:pt x="2022" y="70"/>
                    </a:lnTo>
                    <a:lnTo>
                      <a:pt x="2020" y="62"/>
                    </a:lnTo>
                    <a:lnTo>
                      <a:pt x="2018" y="57"/>
                    </a:lnTo>
                    <a:lnTo>
                      <a:pt x="2016" y="54"/>
                    </a:lnTo>
                    <a:lnTo>
                      <a:pt x="2013" y="52"/>
                    </a:lnTo>
                    <a:lnTo>
                      <a:pt x="2010" y="50"/>
                    </a:lnTo>
                    <a:lnTo>
                      <a:pt x="2005" y="48"/>
                    </a:lnTo>
                    <a:lnTo>
                      <a:pt x="2000" y="46"/>
                    </a:lnTo>
                    <a:lnTo>
                      <a:pt x="1994" y="45"/>
                    </a:lnTo>
                    <a:lnTo>
                      <a:pt x="1988" y="45"/>
                    </a:lnTo>
                    <a:lnTo>
                      <a:pt x="1981" y="45"/>
                    </a:lnTo>
                    <a:lnTo>
                      <a:pt x="1969" y="47"/>
                    </a:lnTo>
                    <a:lnTo>
                      <a:pt x="1968" y="38"/>
                    </a:lnTo>
                    <a:lnTo>
                      <a:pt x="2116" y="15"/>
                    </a:lnTo>
                    <a:lnTo>
                      <a:pt x="2117" y="24"/>
                    </a:lnTo>
                    <a:lnTo>
                      <a:pt x="2105" y="26"/>
                    </a:lnTo>
                    <a:lnTo>
                      <a:pt x="2099" y="27"/>
                    </a:lnTo>
                    <a:lnTo>
                      <a:pt x="2093" y="29"/>
                    </a:lnTo>
                    <a:lnTo>
                      <a:pt x="2088" y="32"/>
                    </a:lnTo>
                    <a:lnTo>
                      <a:pt x="2083" y="35"/>
                    </a:lnTo>
                    <a:lnTo>
                      <a:pt x="2079" y="38"/>
                    </a:lnTo>
                    <a:lnTo>
                      <a:pt x="2077" y="42"/>
                    </a:lnTo>
                    <a:lnTo>
                      <a:pt x="2075" y="45"/>
                    </a:lnTo>
                    <a:lnTo>
                      <a:pt x="2074" y="49"/>
                    </a:lnTo>
                    <a:lnTo>
                      <a:pt x="2073" y="55"/>
                    </a:lnTo>
                    <a:lnTo>
                      <a:pt x="2074" y="62"/>
                    </a:lnTo>
                    <a:lnTo>
                      <a:pt x="2075" y="73"/>
                    </a:lnTo>
                    <a:lnTo>
                      <a:pt x="2076" y="84"/>
                    </a:lnTo>
                    <a:lnTo>
                      <a:pt x="2111" y="307"/>
                    </a:lnTo>
                    <a:lnTo>
                      <a:pt x="2113" y="319"/>
                    </a:lnTo>
                    <a:lnTo>
                      <a:pt x="2115" y="328"/>
                    </a:lnTo>
                    <a:lnTo>
                      <a:pt x="2118" y="335"/>
                    </a:lnTo>
                    <a:lnTo>
                      <a:pt x="2120" y="340"/>
                    </a:lnTo>
                    <a:lnTo>
                      <a:pt x="2122" y="343"/>
                    </a:lnTo>
                    <a:lnTo>
                      <a:pt x="2125" y="346"/>
                    </a:lnTo>
                    <a:lnTo>
                      <a:pt x="2128" y="348"/>
                    </a:lnTo>
                    <a:lnTo>
                      <a:pt x="2132" y="350"/>
                    </a:lnTo>
                    <a:lnTo>
                      <a:pt x="2138" y="351"/>
                    </a:lnTo>
                    <a:lnTo>
                      <a:pt x="2144" y="353"/>
                    </a:lnTo>
                    <a:lnTo>
                      <a:pt x="2150" y="353"/>
                    </a:lnTo>
                    <a:lnTo>
                      <a:pt x="2156" y="352"/>
                    </a:lnTo>
                    <a:lnTo>
                      <a:pt x="2168" y="350"/>
                    </a:lnTo>
                    <a:lnTo>
                      <a:pt x="2170" y="360"/>
                    </a:lnTo>
                    <a:lnTo>
                      <a:pt x="2022" y="383"/>
                    </a:lnTo>
                    <a:lnTo>
                      <a:pt x="2021" y="373"/>
                    </a:lnTo>
                    <a:lnTo>
                      <a:pt x="2034" y="372"/>
                    </a:lnTo>
                    <a:lnTo>
                      <a:pt x="2043" y="369"/>
                    </a:lnTo>
                    <a:lnTo>
                      <a:pt x="2051" y="366"/>
                    </a:lnTo>
                    <a:lnTo>
                      <a:pt x="2055" y="363"/>
                    </a:lnTo>
                    <a:lnTo>
                      <a:pt x="2058" y="361"/>
                    </a:lnTo>
                    <a:lnTo>
                      <a:pt x="2060" y="358"/>
                    </a:lnTo>
                    <a:lnTo>
                      <a:pt x="2062" y="354"/>
                    </a:lnTo>
                    <a:lnTo>
                      <a:pt x="2064" y="348"/>
                    </a:lnTo>
                    <a:lnTo>
                      <a:pt x="2065" y="340"/>
                    </a:lnTo>
                    <a:lnTo>
                      <a:pt x="2064" y="328"/>
                    </a:lnTo>
                    <a:lnTo>
                      <a:pt x="2063" y="314"/>
                    </a:lnTo>
                    <a:lnTo>
                      <a:pt x="2046" y="209"/>
                    </a:lnTo>
                    <a:lnTo>
                      <a:pt x="1886" y="234"/>
                    </a:lnTo>
                    <a:lnTo>
                      <a:pt x="1902" y="340"/>
                    </a:lnTo>
                    <a:lnTo>
                      <a:pt x="1904" y="351"/>
                    </a:lnTo>
                    <a:lnTo>
                      <a:pt x="1907" y="361"/>
                    </a:lnTo>
                    <a:lnTo>
                      <a:pt x="1909" y="368"/>
                    </a:lnTo>
                    <a:lnTo>
                      <a:pt x="1911" y="373"/>
                    </a:lnTo>
                    <a:lnTo>
                      <a:pt x="1913" y="376"/>
                    </a:lnTo>
                    <a:lnTo>
                      <a:pt x="1916" y="379"/>
                    </a:lnTo>
                    <a:lnTo>
                      <a:pt x="1919" y="381"/>
                    </a:lnTo>
                    <a:lnTo>
                      <a:pt x="1923" y="383"/>
                    </a:lnTo>
                    <a:lnTo>
                      <a:pt x="1929" y="384"/>
                    </a:lnTo>
                    <a:lnTo>
                      <a:pt x="1935" y="385"/>
                    </a:lnTo>
                    <a:lnTo>
                      <a:pt x="1941" y="386"/>
                    </a:lnTo>
                    <a:lnTo>
                      <a:pt x="1947" y="385"/>
                    </a:lnTo>
                    <a:lnTo>
                      <a:pt x="1960" y="383"/>
                    </a:lnTo>
                    <a:lnTo>
                      <a:pt x="1961" y="392"/>
                    </a:lnTo>
                    <a:lnTo>
                      <a:pt x="1813" y="416"/>
                    </a:lnTo>
                    <a:lnTo>
                      <a:pt x="1812" y="406"/>
                    </a:lnTo>
                    <a:lnTo>
                      <a:pt x="1824" y="404"/>
                    </a:lnTo>
                    <a:lnTo>
                      <a:pt x="1834" y="402"/>
                    </a:lnTo>
                    <a:lnTo>
                      <a:pt x="1842" y="398"/>
                    </a:lnTo>
                    <a:lnTo>
                      <a:pt x="1845" y="396"/>
                    </a:lnTo>
                    <a:lnTo>
                      <a:pt x="1848" y="393"/>
                    </a:lnTo>
                    <a:lnTo>
                      <a:pt x="1852" y="390"/>
                    </a:lnTo>
                    <a:lnTo>
                      <a:pt x="1854" y="387"/>
                    </a:lnTo>
                    <a:lnTo>
                      <a:pt x="1856" y="381"/>
                    </a:lnTo>
                    <a:lnTo>
                      <a:pt x="1856" y="373"/>
                    </a:lnTo>
                    <a:lnTo>
                      <a:pt x="1856" y="361"/>
                    </a:lnTo>
                    <a:lnTo>
                      <a:pt x="1854" y="347"/>
                    </a:lnTo>
                    <a:lnTo>
                      <a:pt x="1818" y="125"/>
                    </a:lnTo>
                    <a:lnTo>
                      <a:pt x="1816" y="113"/>
                    </a:lnTo>
                    <a:lnTo>
                      <a:pt x="1813" y="103"/>
                    </a:lnTo>
                    <a:lnTo>
                      <a:pt x="1811" y="96"/>
                    </a:lnTo>
                    <a:lnTo>
                      <a:pt x="1809" y="91"/>
                    </a:lnTo>
                    <a:lnTo>
                      <a:pt x="1807" y="88"/>
                    </a:lnTo>
                    <a:lnTo>
                      <a:pt x="1804" y="86"/>
                    </a:lnTo>
                    <a:lnTo>
                      <a:pt x="1801" y="83"/>
                    </a:lnTo>
                    <a:lnTo>
                      <a:pt x="1797" y="82"/>
                    </a:lnTo>
                    <a:lnTo>
                      <a:pt x="1791" y="80"/>
                    </a:lnTo>
                    <a:lnTo>
                      <a:pt x="1785" y="79"/>
                    </a:lnTo>
                    <a:lnTo>
                      <a:pt x="1779" y="79"/>
                    </a:lnTo>
                    <a:lnTo>
                      <a:pt x="1773" y="79"/>
                    </a:lnTo>
                    <a:lnTo>
                      <a:pt x="1761" y="81"/>
                    </a:lnTo>
                    <a:lnTo>
                      <a:pt x="1759" y="72"/>
                    </a:lnTo>
                    <a:lnTo>
                      <a:pt x="1907" y="48"/>
                    </a:lnTo>
                    <a:lnTo>
                      <a:pt x="1908" y="57"/>
                    </a:lnTo>
                    <a:lnTo>
                      <a:pt x="1896" y="59"/>
                    </a:lnTo>
                    <a:lnTo>
                      <a:pt x="1890" y="60"/>
                    </a:lnTo>
                    <a:lnTo>
                      <a:pt x="1884" y="62"/>
                    </a:lnTo>
                    <a:lnTo>
                      <a:pt x="1879" y="65"/>
                    </a:lnTo>
                    <a:lnTo>
                      <a:pt x="1874" y="69"/>
                    </a:lnTo>
                    <a:lnTo>
                      <a:pt x="1871" y="72"/>
                    </a:lnTo>
                    <a:lnTo>
                      <a:pt x="1868" y="75"/>
                    </a:lnTo>
                    <a:lnTo>
                      <a:pt x="1866" y="79"/>
                    </a:lnTo>
                    <a:lnTo>
                      <a:pt x="1865" y="83"/>
                    </a:lnTo>
                    <a:lnTo>
                      <a:pt x="1864" y="89"/>
                    </a:lnTo>
                    <a:lnTo>
                      <a:pt x="1865" y="96"/>
                    </a:lnTo>
                    <a:lnTo>
                      <a:pt x="1866" y="106"/>
                    </a:lnTo>
                    <a:lnTo>
                      <a:pt x="1867" y="117"/>
                    </a:lnTo>
                    <a:lnTo>
                      <a:pt x="1883" y="215"/>
                    </a:lnTo>
                    <a:close/>
                    <a:moveTo>
                      <a:pt x="2310" y="162"/>
                    </a:moveTo>
                    <a:lnTo>
                      <a:pt x="2472" y="162"/>
                    </a:lnTo>
                    <a:lnTo>
                      <a:pt x="2472" y="61"/>
                    </a:lnTo>
                    <a:lnTo>
                      <a:pt x="2472" y="49"/>
                    </a:lnTo>
                    <a:lnTo>
                      <a:pt x="2471" y="39"/>
                    </a:lnTo>
                    <a:lnTo>
                      <a:pt x="2470" y="32"/>
                    </a:lnTo>
                    <a:lnTo>
                      <a:pt x="2468" y="26"/>
                    </a:lnTo>
                    <a:lnTo>
                      <a:pt x="2467" y="23"/>
                    </a:lnTo>
                    <a:lnTo>
                      <a:pt x="2464" y="20"/>
                    </a:lnTo>
                    <a:lnTo>
                      <a:pt x="2461" y="18"/>
                    </a:lnTo>
                    <a:lnTo>
                      <a:pt x="2458" y="15"/>
                    </a:lnTo>
                    <a:lnTo>
                      <a:pt x="2452" y="13"/>
                    </a:lnTo>
                    <a:lnTo>
                      <a:pt x="2446" y="11"/>
                    </a:lnTo>
                    <a:lnTo>
                      <a:pt x="2440" y="10"/>
                    </a:lnTo>
                    <a:lnTo>
                      <a:pt x="2434" y="9"/>
                    </a:lnTo>
                    <a:lnTo>
                      <a:pt x="2422" y="9"/>
                    </a:lnTo>
                    <a:lnTo>
                      <a:pt x="2422" y="0"/>
                    </a:lnTo>
                    <a:lnTo>
                      <a:pt x="2572" y="0"/>
                    </a:lnTo>
                    <a:lnTo>
                      <a:pt x="2572" y="9"/>
                    </a:lnTo>
                    <a:lnTo>
                      <a:pt x="2558" y="9"/>
                    </a:lnTo>
                    <a:lnTo>
                      <a:pt x="2552" y="10"/>
                    </a:lnTo>
                    <a:lnTo>
                      <a:pt x="2546" y="11"/>
                    </a:lnTo>
                    <a:lnTo>
                      <a:pt x="2541" y="13"/>
                    </a:lnTo>
                    <a:lnTo>
                      <a:pt x="2535" y="15"/>
                    </a:lnTo>
                    <a:lnTo>
                      <a:pt x="2531" y="17"/>
                    </a:lnTo>
                    <a:lnTo>
                      <a:pt x="2528" y="20"/>
                    </a:lnTo>
                    <a:lnTo>
                      <a:pt x="2526" y="24"/>
                    </a:lnTo>
                    <a:lnTo>
                      <a:pt x="2524" y="28"/>
                    </a:lnTo>
                    <a:lnTo>
                      <a:pt x="2523" y="33"/>
                    </a:lnTo>
                    <a:lnTo>
                      <a:pt x="2522" y="40"/>
                    </a:lnTo>
                    <a:lnTo>
                      <a:pt x="2521" y="50"/>
                    </a:lnTo>
                    <a:lnTo>
                      <a:pt x="2521" y="61"/>
                    </a:lnTo>
                    <a:lnTo>
                      <a:pt x="2521" y="288"/>
                    </a:lnTo>
                    <a:lnTo>
                      <a:pt x="2521" y="300"/>
                    </a:lnTo>
                    <a:lnTo>
                      <a:pt x="2522" y="309"/>
                    </a:lnTo>
                    <a:lnTo>
                      <a:pt x="2523" y="317"/>
                    </a:lnTo>
                    <a:lnTo>
                      <a:pt x="2524" y="322"/>
                    </a:lnTo>
                    <a:lnTo>
                      <a:pt x="2526" y="325"/>
                    </a:lnTo>
                    <a:lnTo>
                      <a:pt x="2528" y="328"/>
                    </a:lnTo>
                    <a:lnTo>
                      <a:pt x="2531" y="331"/>
                    </a:lnTo>
                    <a:lnTo>
                      <a:pt x="2535" y="333"/>
                    </a:lnTo>
                    <a:lnTo>
                      <a:pt x="2541" y="336"/>
                    </a:lnTo>
                    <a:lnTo>
                      <a:pt x="2546" y="338"/>
                    </a:lnTo>
                    <a:lnTo>
                      <a:pt x="2552" y="339"/>
                    </a:lnTo>
                    <a:lnTo>
                      <a:pt x="2558" y="340"/>
                    </a:lnTo>
                    <a:lnTo>
                      <a:pt x="2572" y="340"/>
                    </a:lnTo>
                    <a:lnTo>
                      <a:pt x="2572" y="349"/>
                    </a:lnTo>
                    <a:lnTo>
                      <a:pt x="2422" y="349"/>
                    </a:lnTo>
                    <a:lnTo>
                      <a:pt x="2422" y="340"/>
                    </a:lnTo>
                    <a:lnTo>
                      <a:pt x="2434" y="340"/>
                    </a:lnTo>
                    <a:lnTo>
                      <a:pt x="2444" y="339"/>
                    </a:lnTo>
                    <a:lnTo>
                      <a:pt x="2453" y="336"/>
                    </a:lnTo>
                    <a:lnTo>
                      <a:pt x="2457" y="335"/>
                    </a:lnTo>
                    <a:lnTo>
                      <a:pt x="2460" y="332"/>
                    </a:lnTo>
                    <a:lnTo>
                      <a:pt x="2463" y="330"/>
                    </a:lnTo>
                    <a:lnTo>
                      <a:pt x="2465" y="327"/>
                    </a:lnTo>
                    <a:lnTo>
                      <a:pt x="2468" y="321"/>
                    </a:lnTo>
                    <a:lnTo>
                      <a:pt x="2470" y="313"/>
                    </a:lnTo>
                    <a:lnTo>
                      <a:pt x="2471" y="302"/>
                    </a:lnTo>
                    <a:lnTo>
                      <a:pt x="2472" y="288"/>
                    </a:lnTo>
                    <a:lnTo>
                      <a:pt x="2472" y="181"/>
                    </a:lnTo>
                    <a:lnTo>
                      <a:pt x="2310" y="181"/>
                    </a:lnTo>
                    <a:lnTo>
                      <a:pt x="2310" y="288"/>
                    </a:lnTo>
                    <a:lnTo>
                      <a:pt x="2310" y="300"/>
                    </a:lnTo>
                    <a:lnTo>
                      <a:pt x="2310" y="309"/>
                    </a:lnTo>
                    <a:lnTo>
                      <a:pt x="2311" y="317"/>
                    </a:lnTo>
                    <a:lnTo>
                      <a:pt x="2313" y="322"/>
                    </a:lnTo>
                    <a:lnTo>
                      <a:pt x="2314" y="325"/>
                    </a:lnTo>
                    <a:lnTo>
                      <a:pt x="2317" y="328"/>
                    </a:lnTo>
                    <a:lnTo>
                      <a:pt x="2320" y="331"/>
                    </a:lnTo>
                    <a:lnTo>
                      <a:pt x="2324" y="333"/>
                    </a:lnTo>
                    <a:lnTo>
                      <a:pt x="2329" y="336"/>
                    </a:lnTo>
                    <a:lnTo>
                      <a:pt x="2335" y="338"/>
                    </a:lnTo>
                    <a:lnTo>
                      <a:pt x="2341" y="339"/>
                    </a:lnTo>
                    <a:lnTo>
                      <a:pt x="2347" y="340"/>
                    </a:lnTo>
                    <a:lnTo>
                      <a:pt x="2359" y="340"/>
                    </a:lnTo>
                    <a:lnTo>
                      <a:pt x="2359" y="349"/>
                    </a:lnTo>
                    <a:lnTo>
                      <a:pt x="2211" y="349"/>
                    </a:lnTo>
                    <a:lnTo>
                      <a:pt x="2211" y="340"/>
                    </a:lnTo>
                    <a:lnTo>
                      <a:pt x="2223" y="340"/>
                    </a:lnTo>
                    <a:lnTo>
                      <a:pt x="2233" y="339"/>
                    </a:lnTo>
                    <a:lnTo>
                      <a:pt x="2242" y="336"/>
                    </a:lnTo>
                    <a:lnTo>
                      <a:pt x="2245" y="335"/>
                    </a:lnTo>
                    <a:lnTo>
                      <a:pt x="2249" y="332"/>
                    </a:lnTo>
                    <a:lnTo>
                      <a:pt x="2252" y="330"/>
                    </a:lnTo>
                    <a:lnTo>
                      <a:pt x="2254" y="327"/>
                    </a:lnTo>
                    <a:lnTo>
                      <a:pt x="2257" y="321"/>
                    </a:lnTo>
                    <a:lnTo>
                      <a:pt x="2259" y="313"/>
                    </a:lnTo>
                    <a:lnTo>
                      <a:pt x="2260" y="302"/>
                    </a:lnTo>
                    <a:lnTo>
                      <a:pt x="2260" y="288"/>
                    </a:lnTo>
                    <a:lnTo>
                      <a:pt x="2260" y="61"/>
                    </a:lnTo>
                    <a:lnTo>
                      <a:pt x="2260" y="49"/>
                    </a:lnTo>
                    <a:lnTo>
                      <a:pt x="2260" y="39"/>
                    </a:lnTo>
                    <a:lnTo>
                      <a:pt x="2259" y="32"/>
                    </a:lnTo>
                    <a:lnTo>
                      <a:pt x="2257" y="26"/>
                    </a:lnTo>
                    <a:lnTo>
                      <a:pt x="2255" y="23"/>
                    </a:lnTo>
                    <a:lnTo>
                      <a:pt x="2253" y="20"/>
                    </a:lnTo>
                    <a:lnTo>
                      <a:pt x="2250" y="18"/>
                    </a:lnTo>
                    <a:lnTo>
                      <a:pt x="2247" y="15"/>
                    </a:lnTo>
                    <a:lnTo>
                      <a:pt x="2241" y="13"/>
                    </a:lnTo>
                    <a:lnTo>
                      <a:pt x="2235" y="11"/>
                    </a:lnTo>
                    <a:lnTo>
                      <a:pt x="2229" y="10"/>
                    </a:lnTo>
                    <a:lnTo>
                      <a:pt x="2223" y="9"/>
                    </a:lnTo>
                    <a:lnTo>
                      <a:pt x="2211" y="9"/>
                    </a:lnTo>
                    <a:lnTo>
                      <a:pt x="2211" y="0"/>
                    </a:lnTo>
                    <a:lnTo>
                      <a:pt x="2359" y="0"/>
                    </a:lnTo>
                    <a:lnTo>
                      <a:pt x="2359" y="9"/>
                    </a:lnTo>
                    <a:lnTo>
                      <a:pt x="2347" y="9"/>
                    </a:lnTo>
                    <a:lnTo>
                      <a:pt x="2341" y="10"/>
                    </a:lnTo>
                    <a:lnTo>
                      <a:pt x="2335" y="11"/>
                    </a:lnTo>
                    <a:lnTo>
                      <a:pt x="2329" y="13"/>
                    </a:lnTo>
                    <a:lnTo>
                      <a:pt x="2324" y="15"/>
                    </a:lnTo>
                    <a:lnTo>
                      <a:pt x="2320" y="17"/>
                    </a:lnTo>
                    <a:lnTo>
                      <a:pt x="2317" y="20"/>
                    </a:lnTo>
                    <a:lnTo>
                      <a:pt x="2314" y="24"/>
                    </a:lnTo>
                    <a:lnTo>
                      <a:pt x="2313" y="28"/>
                    </a:lnTo>
                    <a:lnTo>
                      <a:pt x="2311" y="33"/>
                    </a:lnTo>
                    <a:lnTo>
                      <a:pt x="2310" y="40"/>
                    </a:lnTo>
                    <a:lnTo>
                      <a:pt x="2310" y="50"/>
                    </a:lnTo>
                    <a:lnTo>
                      <a:pt x="2310" y="61"/>
                    </a:lnTo>
                    <a:lnTo>
                      <a:pt x="2310" y="162"/>
                    </a:lnTo>
                    <a:close/>
                    <a:moveTo>
                      <a:pt x="2849" y="31"/>
                    </a:moveTo>
                    <a:lnTo>
                      <a:pt x="2865" y="35"/>
                    </a:lnTo>
                    <a:lnTo>
                      <a:pt x="2881" y="40"/>
                    </a:lnTo>
                    <a:lnTo>
                      <a:pt x="2896" y="46"/>
                    </a:lnTo>
                    <a:lnTo>
                      <a:pt x="2910" y="54"/>
                    </a:lnTo>
                    <a:lnTo>
                      <a:pt x="2923" y="63"/>
                    </a:lnTo>
                    <a:lnTo>
                      <a:pt x="2936" y="75"/>
                    </a:lnTo>
                    <a:lnTo>
                      <a:pt x="2947" y="88"/>
                    </a:lnTo>
                    <a:lnTo>
                      <a:pt x="2958" y="101"/>
                    </a:lnTo>
                    <a:lnTo>
                      <a:pt x="2967" y="116"/>
                    </a:lnTo>
                    <a:lnTo>
                      <a:pt x="2975" y="132"/>
                    </a:lnTo>
                    <a:lnTo>
                      <a:pt x="2981" y="148"/>
                    </a:lnTo>
                    <a:lnTo>
                      <a:pt x="2986" y="164"/>
                    </a:lnTo>
                    <a:lnTo>
                      <a:pt x="2988" y="181"/>
                    </a:lnTo>
                    <a:lnTo>
                      <a:pt x="2990" y="199"/>
                    </a:lnTo>
                    <a:lnTo>
                      <a:pt x="2989" y="217"/>
                    </a:lnTo>
                    <a:lnTo>
                      <a:pt x="2987" y="236"/>
                    </a:lnTo>
                    <a:lnTo>
                      <a:pt x="2983" y="256"/>
                    </a:lnTo>
                    <a:lnTo>
                      <a:pt x="2978" y="274"/>
                    </a:lnTo>
                    <a:lnTo>
                      <a:pt x="2971" y="291"/>
                    </a:lnTo>
                    <a:lnTo>
                      <a:pt x="2963" y="306"/>
                    </a:lnTo>
                    <a:lnTo>
                      <a:pt x="2954" y="321"/>
                    </a:lnTo>
                    <a:lnTo>
                      <a:pt x="2943" y="335"/>
                    </a:lnTo>
                    <a:lnTo>
                      <a:pt x="2931" y="347"/>
                    </a:lnTo>
                    <a:lnTo>
                      <a:pt x="2916" y="359"/>
                    </a:lnTo>
                    <a:lnTo>
                      <a:pt x="2901" y="369"/>
                    </a:lnTo>
                    <a:lnTo>
                      <a:pt x="2886" y="377"/>
                    </a:lnTo>
                    <a:lnTo>
                      <a:pt x="2871" y="384"/>
                    </a:lnTo>
                    <a:lnTo>
                      <a:pt x="2855" y="389"/>
                    </a:lnTo>
                    <a:lnTo>
                      <a:pt x="2839" y="392"/>
                    </a:lnTo>
                    <a:lnTo>
                      <a:pt x="2823" y="394"/>
                    </a:lnTo>
                    <a:lnTo>
                      <a:pt x="2806" y="393"/>
                    </a:lnTo>
                    <a:lnTo>
                      <a:pt x="2788" y="391"/>
                    </a:lnTo>
                    <a:lnTo>
                      <a:pt x="2771" y="388"/>
                    </a:lnTo>
                    <a:lnTo>
                      <a:pt x="2755" y="383"/>
                    </a:lnTo>
                    <a:lnTo>
                      <a:pt x="2739" y="376"/>
                    </a:lnTo>
                    <a:lnTo>
                      <a:pt x="2724" y="368"/>
                    </a:lnTo>
                    <a:lnTo>
                      <a:pt x="2711" y="359"/>
                    </a:lnTo>
                    <a:lnTo>
                      <a:pt x="2698" y="348"/>
                    </a:lnTo>
                    <a:lnTo>
                      <a:pt x="2687" y="336"/>
                    </a:lnTo>
                    <a:lnTo>
                      <a:pt x="2676" y="322"/>
                    </a:lnTo>
                    <a:lnTo>
                      <a:pt x="2667" y="307"/>
                    </a:lnTo>
                    <a:lnTo>
                      <a:pt x="2660" y="292"/>
                    </a:lnTo>
                    <a:lnTo>
                      <a:pt x="2654" y="276"/>
                    </a:lnTo>
                    <a:lnTo>
                      <a:pt x="2649" y="259"/>
                    </a:lnTo>
                    <a:lnTo>
                      <a:pt x="2647" y="240"/>
                    </a:lnTo>
                    <a:lnTo>
                      <a:pt x="2646" y="222"/>
                    </a:lnTo>
                    <a:lnTo>
                      <a:pt x="2647" y="203"/>
                    </a:lnTo>
                    <a:lnTo>
                      <a:pt x="2649" y="183"/>
                    </a:lnTo>
                    <a:lnTo>
                      <a:pt x="2653" y="164"/>
                    </a:lnTo>
                    <a:lnTo>
                      <a:pt x="2658" y="145"/>
                    </a:lnTo>
                    <a:lnTo>
                      <a:pt x="2666" y="128"/>
                    </a:lnTo>
                    <a:lnTo>
                      <a:pt x="2674" y="111"/>
                    </a:lnTo>
                    <a:lnTo>
                      <a:pt x="2685" y="96"/>
                    </a:lnTo>
                    <a:lnTo>
                      <a:pt x="2697" y="83"/>
                    </a:lnTo>
                    <a:lnTo>
                      <a:pt x="2710" y="70"/>
                    </a:lnTo>
                    <a:lnTo>
                      <a:pt x="2726" y="58"/>
                    </a:lnTo>
                    <a:lnTo>
                      <a:pt x="2740" y="49"/>
                    </a:lnTo>
                    <a:lnTo>
                      <a:pt x="2755" y="42"/>
                    </a:lnTo>
                    <a:lnTo>
                      <a:pt x="2770" y="37"/>
                    </a:lnTo>
                    <a:lnTo>
                      <a:pt x="2785" y="33"/>
                    </a:lnTo>
                    <a:lnTo>
                      <a:pt x="2800" y="30"/>
                    </a:lnTo>
                    <a:lnTo>
                      <a:pt x="2816" y="29"/>
                    </a:lnTo>
                    <a:lnTo>
                      <a:pt x="2833" y="30"/>
                    </a:lnTo>
                    <a:lnTo>
                      <a:pt x="2849" y="31"/>
                    </a:lnTo>
                    <a:close/>
                    <a:moveTo>
                      <a:pt x="2842" y="49"/>
                    </a:moveTo>
                    <a:lnTo>
                      <a:pt x="2830" y="48"/>
                    </a:lnTo>
                    <a:lnTo>
                      <a:pt x="2819" y="48"/>
                    </a:lnTo>
                    <a:lnTo>
                      <a:pt x="2809" y="49"/>
                    </a:lnTo>
                    <a:lnTo>
                      <a:pt x="2799" y="51"/>
                    </a:lnTo>
                    <a:lnTo>
                      <a:pt x="2789" y="54"/>
                    </a:lnTo>
                    <a:lnTo>
                      <a:pt x="2780" y="59"/>
                    </a:lnTo>
                    <a:lnTo>
                      <a:pt x="2771" y="65"/>
                    </a:lnTo>
                    <a:lnTo>
                      <a:pt x="2762" y="73"/>
                    </a:lnTo>
                    <a:lnTo>
                      <a:pt x="2752" y="83"/>
                    </a:lnTo>
                    <a:lnTo>
                      <a:pt x="2742" y="94"/>
                    </a:lnTo>
                    <a:lnTo>
                      <a:pt x="2734" y="107"/>
                    </a:lnTo>
                    <a:lnTo>
                      <a:pt x="2727" y="121"/>
                    </a:lnTo>
                    <a:lnTo>
                      <a:pt x="2721" y="136"/>
                    </a:lnTo>
                    <a:lnTo>
                      <a:pt x="2715" y="153"/>
                    </a:lnTo>
                    <a:lnTo>
                      <a:pt x="2711" y="172"/>
                    </a:lnTo>
                    <a:lnTo>
                      <a:pt x="2707" y="192"/>
                    </a:lnTo>
                    <a:lnTo>
                      <a:pt x="2704" y="212"/>
                    </a:lnTo>
                    <a:lnTo>
                      <a:pt x="2703" y="231"/>
                    </a:lnTo>
                    <a:lnTo>
                      <a:pt x="2703" y="250"/>
                    </a:lnTo>
                    <a:lnTo>
                      <a:pt x="2704" y="268"/>
                    </a:lnTo>
                    <a:lnTo>
                      <a:pt x="2707" y="285"/>
                    </a:lnTo>
                    <a:lnTo>
                      <a:pt x="2711" y="300"/>
                    </a:lnTo>
                    <a:lnTo>
                      <a:pt x="2716" y="314"/>
                    </a:lnTo>
                    <a:lnTo>
                      <a:pt x="2722" y="327"/>
                    </a:lnTo>
                    <a:lnTo>
                      <a:pt x="2728" y="337"/>
                    </a:lnTo>
                    <a:lnTo>
                      <a:pt x="2735" y="345"/>
                    </a:lnTo>
                    <a:lnTo>
                      <a:pt x="2742" y="352"/>
                    </a:lnTo>
                    <a:lnTo>
                      <a:pt x="2751" y="358"/>
                    </a:lnTo>
                    <a:lnTo>
                      <a:pt x="2760" y="364"/>
                    </a:lnTo>
                    <a:lnTo>
                      <a:pt x="2770" y="368"/>
                    </a:lnTo>
                    <a:lnTo>
                      <a:pt x="2780" y="371"/>
                    </a:lnTo>
                    <a:lnTo>
                      <a:pt x="2791" y="373"/>
                    </a:lnTo>
                    <a:lnTo>
                      <a:pt x="2803" y="375"/>
                    </a:lnTo>
                    <a:lnTo>
                      <a:pt x="2814" y="375"/>
                    </a:lnTo>
                    <a:lnTo>
                      <a:pt x="2825" y="373"/>
                    </a:lnTo>
                    <a:lnTo>
                      <a:pt x="2836" y="371"/>
                    </a:lnTo>
                    <a:lnTo>
                      <a:pt x="2847" y="367"/>
                    </a:lnTo>
                    <a:lnTo>
                      <a:pt x="2857" y="362"/>
                    </a:lnTo>
                    <a:lnTo>
                      <a:pt x="2867" y="356"/>
                    </a:lnTo>
                    <a:lnTo>
                      <a:pt x="2876" y="348"/>
                    </a:lnTo>
                    <a:lnTo>
                      <a:pt x="2885" y="339"/>
                    </a:lnTo>
                    <a:lnTo>
                      <a:pt x="2894" y="329"/>
                    </a:lnTo>
                    <a:lnTo>
                      <a:pt x="2901" y="317"/>
                    </a:lnTo>
                    <a:lnTo>
                      <a:pt x="2908" y="303"/>
                    </a:lnTo>
                    <a:lnTo>
                      <a:pt x="2914" y="288"/>
                    </a:lnTo>
                    <a:lnTo>
                      <a:pt x="2919" y="272"/>
                    </a:lnTo>
                    <a:lnTo>
                      <a:pt x="2923" y="253"/>
                    </a:lnTo>
                    <a:lnTo>
                      <a:pt x="2928" y="233"/>
                    </a:lnTo>
                    <a:lnTo>
                      <a:pt x="2931" y="212"/>
                    </a:lnTo>
                    <a:lnTo>
                      <a:pt x="2932" y="192"/>
                    </a:lnTo>
                    <a:lnTo>
                      <a:pt x="2932" y="173"/>
                    </a:lnTo>
                    <a:lnTo>
                      <a:pt x="2931" y="155"/>
                    </a:lnTo>
                    <a:lnTo>
                      <a:pt x="2929" y="139"/>
                    </a:lnTo>
                    <a:lnTo>
                      <a:pt x="2925" y="124"/>
                    </a:lnTo>
                    <a:lnTo>
                      <a:pt x="2919" y="110"/>
                    </a:lnTo>
                    <a:lnTo>
                      <a:pt x="2913" y="97"/>
                    </a:lnTo>
                    <a:lnTo>
                      <a:pt x="2907" y="88"/>
                    </a:lnTo>
                    <a:lnTo>
                      <a:pt x="2900" y="79"/>
                    </a:lnTo>
                    <a:lnTo>
                      <a:pt x="2892" y="72"/>
                    </a:lnTo>
                    <a:lnTo>
                      <a:pt x="2884" y="65"/>
                    </a:lnTo>
                    <a:lnTo>
                      <a:pt x="2875" y="59"/>
                    </a:lnTo>
                    <a:lnTo>
                      <a:pt x="2864" y="55"/>
                    </a:lnTo>
                    <a:lnTo>
                      <a:pt x="2853" y="52"/>
                    </a:lnTo>
                    <a:lnTo>
                      <a:pt x="2842" y="49"/>
                    </a:lnTo>
                    <a:close/>
                    <a:moveTo>
                      <a:pt x="3216" y="156"/>
                    </a:moveTo>
                    <a:lnTo>
                      <a:pt x="3169" y="286"/>
                    </a:lnTo>
                    <a:lnTo>
                      <a:pt x="3241" y="312"/>
                    </a:lnTo>
                    <a:lnTo>
                      <a:pt x="3254" y="316"/>
                    </a:lnTo>
                    <a:lnTo>
                      <a:pt x="3265" y="318"/>
                    </a:lnTo>
                    <a:lnTo>
                      <a:pt x="3269" y="318"/>
                    </a:lnTo>
                    <a:lnTo>
                      <a:pt x="3274" y="318"/>
                    </a:lnTo>
                    <a:lnTo>
                      <a:pt x="3278" y="318"/>
                    </a:lnTo>
                    <a:lnTo>
                      <a:pt x="3282" y="317"/>
                    </a:lnTo>
                    <a:lnTo>
                      <a:pt x="3286" y="315"/>
                    </a:lnTo>
                    <a:lnTo>
                      <a:pt x="3290" y="312"/>
                    </a:lnTo>
                    <a:lnTo>
                      <a:pt x="3294" y="309"/>
                    </a:lnTo>
                    <a:lnTo>
                      <a:pt x="3297" y="305"/>
                    </a:lnTo>
                    <a:lnTo>
                      <a:pt x="3304" y="295"/>
                    </a:lnTo>
                    <a:lnTo>
                      <a:pt x="3310" y="283"/>
                    </a:lnTo>
                    <a:lnTo>
                      <a:pt x="3319" y="286"/>
                    </a:lnTo>
                    <a:lnTo>
                      <a:pt x="3277" y="400"/>
                    </a:lnTo>
                    <a:lnTo>
                      <a:pt x="3268" y="397"/>
                    </a:lnTo>
                    <a:lnTo>
                      <a:pt x="3270" y="385"/>
                    </a:lnTo>
                    <a:lnTo>
                      <a:pt x="3271" y="376"/>
                    </a:lnTo>
                    <a:lnTo>
                      <a:pt x="3272" y="369"/>
                    </a:lnTo>
                    <a:lnTo>
                      <a:pt x="3272" y="364"/>
                    </a:lnTo>
                    <a:lnTo>
                      <a:pt x="3271" y="359"/>
                    </a:lnTo>
                    <a:lnTo>
                      <a:pt x="3269" y="354"/>
                    </a:lnTo>
                    <a:lnTo>
                      <a:pt x="3266" y="349"/>
                    </a:lnTo>
                    <a:lnTo>
                      <a:pt x="3263" y="345"/>
                    </a:lnTo>
                    <a:lnTo>
                      <a:pt x="3258" y="341"/>
                    </a:lnTo>
                    <a:lnTo>
                      <a:pt x="3252" y="337"/>
                    </a:lnTo>
                    <a:lnTo>
                      <a:pt x="3244" y="333"/>
                    </a:lnTo>
                    <a:lnTo>
                      <a:pt x="3234" y="329"/>
                    </a:lnTo>
                    <a:lnTo>
                      <a:pt x="3162" y="303"/>
                    </a:lnTo>
                    <a:lnTo>
                      <a:pt x="3123" y="411"/>
                    </a:lnTo>
                    <a:lnTo>
                      <a:pt x="3117" y="428"/>
                    </a:lnTo>
                    <a:lnTo>
                      <a:pt x="3116" y="438"/>
                    </a:lnTo>
                    <a:lnTo>
                      <a:pt x="3117" y="444"/>
                    </a:lnTo>
                    <a:lnTo>
                      <a:pt x="3120" y="449"/>
                    </a:lnTo>
                    <a:lnTo>
                      <a:pt x="3122" y="451"/>
                    </a:lnTo>
                    <a:lnTo>
                      <a:pt x="3126" y="453"/>
                    </a:lnTo>
                    <a:lnTo>
                      <a:pt x="3131" y="456"/>
                    </a:lnTo>
                    <a:lnTo>
                      <a:pt x="3137" y="458"/>
                    </a:lnTo>
                    <a:lnTo>
                      <a:pt x="3192" y="478"/>
                    </a:lnTo>
                    <a:lnTo>
                      <a:pt x="3205" y="483"/>
                    </a:lnTo>
                    <a:lnTo>
                      <a:pt x="3217" y="486"/>
                    </a:lnTo>
                    <a:lnTo>
                      <a:pt x="3226" y="488"/>
                    </a:lnTo>
                    <a:lnTo>
                      <a:pt x="3234" y="489"/>
                    </a:lnTo>
                    <a:lnTo>
                      <a:pt x="3241" y="489"/>
                    </a:lnTo>
                    <a:lnTo>
                      <a:pt x="3248" y="488"/>
                    </a:lnTo>
                    <a:lnTo>
                      <a:pt x="3256" y="486"/>
                    </a:lnTo>
                    <a:lnTo>
                      <a:pt x="3263" y="483"/>
                    </a:lnTo>
                    <a:lnTo>
                      <a:pt x="3274" y="477"/>
                    </a:lnTo>
                    <a:lnTo>
                      <a:pt x="3286" y="469"/>
                    </a:lnTo>
                    <a:lnTo>
                      <a:pt x="3298" y="460"/>
                    </a:lnTo>
                    <a:lnTo>
                      <a:pt x="3311" y="449"/>
                    </a:lnTo>
                    <a:lnTo>
                      <a:pt x="3321" y="452"/>
                    </a:lnTo>
                    <a:lnTo>
                      <a:pt x="3262" y="524"/>
                    </a:lnTo>
                    <a:lnTo>
                      <a:pt x="3010" y="431"/>
                    </a:lnTo>
                    <a:lnTo>
                      <a:pt x="3013" y="422"/>
                    </a:lnTo>
                    <a:lnTo>
                      <a:pt x="3024" y="427"/>
                    </a:lnTo>
                    <a:lnTo>
                      <a:pt x="3030" y="428"/>
                    </a:lnTo>
                    <a:lnTo>
                      <a:pt x="3036" y="429"/>
                    </a:lnTo>
                    <a:lnTo>
                      <a:pt x="3042" y="430"/>
                    </a:lnTo>
                    <a:lnTo>
                      <a:pt x="3048" y="429"/>
                    </a:lnTo>
                    <a:lnTo>
                      <a:pt x="3053" y="428"/>
                    </a:lnTo>
                    <a:lnTo>
                      <a:pt x="3057" y="427"/>
                    </a:lnTo>
                    <a:lnTo>
                      <a:pt x="3060" y="424"/>
                    </a:lnTo>
                    <a:lnTo>
                      <a:pt x="3063" y="421"/>
                    </a:lnTo>
                    <a:lnTo>
                      <a:pt x="3066" y="417"/>
                    </a:lnTo>
                    <a:lnTo>
                      <a:pt x="3069" y="410"/>
                    </a:lnTo>
                    <a:lnTo>
                      <a:pt x="3073" y="402"/>
                    </a:lnTo>
                    <a:lnTo>
                      <a:pt x="3077" y="391"/>
                    </a:lnTo>
                    <a:lnTo>
                      <a:pt x="3155" y="178"/>
                    </a:lnTo>
                    <a:lnTo>
                      <a:pt x="3160" y="164"/>
                    </a:lnTo>
                    <a:lnTo>
                      <a:pt x="3163" y="152"/>
                    </a:lnTo>
                    <a:lnTo>
                      <a:pt x="3164" y="143"/>
                    </a:lnTo>
                    <a:lnTo>
                      <a:pt x="3163" y="137"/>
                    </a:lnTo>
                    <a:lnTo>
                      <a:pt x="3160" y="131"/>
                    </a:lnTo>
                    <a:lnTo>
                      <a:pt x="3154" y="126"/>
                    </a:lnTo>
                    <a:lnTo>
                      <a:pt x="3147" y="121"/>
                    </a:lnTo>
                    <a:lnTo>
                      <a:pt x="3138" y="117"/>
                    </a:lnTo>
                    <a:lnTo>
                      <a:pt x="3126" y="113"/>
                    </a:lnTo>
                    <a:lnTo>
                      <a:pt x="3129" y="104"/>
                    </a:lnTo>
                    <a:lnTo>
                      <a:pt x="3382" y="196"/>
                    </a:lnTo>
                    <a:lnTo>
                      <a:pt x="3359" y="269"/>
                    </a:lnTo>
                    <a:lnTo>
                      <a:pt x="3350" y="266"/>
                    </a:lnTo>
                    <a:lnTo>
                      <a:pt x="3352" y="252"/>
                    </a:lnTo>
                    <a:lnTo>
                      <a:pt x="3353" y="241"/>
                    </a:lnTo>
                    <a:lnTo>
                      <a:pt x="3353" y="232"/>
                    </a:lnTo>
                    <a:lnTo>
                      <a:pt x="3352" y="225"/>
                    </a:lnTo>
                    <a:lnTo>
                      <a:pt x="3350" y="220"/>
                    </a:lnTo>
                    <a:lnTo>
                      <a:pt x="3347" y="214"/>
                    </a:lnTo>
                    <a:lnTo>
                      <a:pt x="3344" y="209"/>
                    </a:lnTo>
                    <a:lnTo>
                      <a:pt x="3339" y="204"/>
                    </a:lnTo>
                    <a:lnTo>
                      <a:pt x="3334" y="201"/>
                    </a:lnTo>
                    <a:lnTo>
                      <a:pt x="3327" y="197"/>
                    </a:lnTo>
                    <a:lnTo>
                      <a:pt x="3317" y="193"/>
                    </a:lnTo>
                    <a:lnTo>
                      <a:pt x="3306" y="188"/>
                    </a:lnTo>
                    <a:lnTo>
                      <a:pt x="3216" y="156"/>
                    </a:lnTo>
                    <a:close/>
                    <a:moveTo>
                      <a:pt x="3791" y="429"/>
                    </a:moveTo>
                    <a:lnTo>
                      <a:pt x="3805" y="439"/>
                    </a:lnTo>
                    <a:lnTo>
                      <a:pt x="3818" y="451"/>
                    </a:lnTo>
                    <a:lnTo>
                      <a:pt x="3828" y="463"/>
                    </a:lnTo>
                    <a:lnTo>
                      <a:pt x="3838" y="476"/>
                    </a:lnTo>
                    <a:lnTo>
                      <a:pt x="3845" y="490"/>
                    </a:lnTo>
                    <a:lnTo>
                      <a:pt x="3852" y="505"/>
                    </a:lnTo>
                    <a:lnTo>
                      <a:pt x="3857" y="521"/>
                    </a:lnTo>
                    <a:lnTo>
                      <a:pt x="3861" y="538"/>
                    </a:lnTo>
                    <a:lnTo>
                      <a:pt x="3863" y="556"/>
                    </a:lnTo>
                    <a:lnTo>
                      <a:pt x="3864" y="573"/>
                    </a:lnTo>
                    <a:lnTo>
                      <a:pt x="3862" y="590"/>
                    </a:lnTo>
                    <a:lnTo>
                      <a:pt x="3859" y="607"/>
                    </a:lnTo>
                    <a:lnTo>
                      <a:pt x="3855" y="624"/>
                    </a:lnTo>
                    <a:lnTo>
                      <a:pt x="3848" y="641"/>
                    </a:lnTo>
                    <a:lnTo>
                      <a:pt x="3840" y="657"/>
                    </a:lnTo>
                    <a:lnTo>
                      <a:pt x="3830" y="673"/>
                    </a:lnTo>
                    <a:lnTo>
                      <a:pt x="3819" y="689"/>
                    </a:lnTo>
                    <a:lnTo>
                      <a:pt x="3805" y="703"/>
                    </a:lnTo>
                    <a:lnTo>
                      <a:pt x="3792" y="715"/>
                    </a:lnTo>
                    <a:lnTo>
                      <a:pt x="3778" y="726"/>
                    </a:lnTo>
                    <a:lnTo>
                      <a:pt x="3764" y="736"/>
                    </a:lnTo>
                    <a:lnTo>
                      <a:pt x="3748" y="743"/>
                    </a:lnTo>
                    <a:lnTo>
                      <a:pt x="3732" y="750"/>
                    </a:lnTo>
                    <a:lnTo>
                      <a:pt x="3714" y="754"/>
                    </a:lnTo>
                    <a:lnTo>
                      <a:pt x="3697" y="757"/>
                    </a:lnTo>
                    <a:lnTo>
                      <a:pt x="3680" y="758"/>
                    </a:lnTo>
                    <a:lnTo>
                      <a:pt x="3663" y="758"/>
                    </a:lnTo>
                    <a:lnTo>
                      <a:pt x="3647" y="756"/>
                    </a:lnTo>
                    <a:lnTo>
                      <a:pt x="3630" y="752"/>
                    </a:lnTo>
                    <a:lnTo>
                      <a:pt x="3614" y="746"/>
                    </a:lnTo>
                    <a:lnTo>
                      <a:pt x="3599" y="739"/>
                    </a:lnTo>
                    <a:lnTo>
                      <a:pt x="3584" y="730"/>
                    </a:lnTo>
                    <a:lnTo>
                      <a:pt x="3570" y="719"/>
                    </a:lnTo>
                    <a:lnTo>
                      <a:pt x="3557" y="708"/>
                    </a:lnTo>
                    <a:lnTo>
                      <a:pt x="3546" y="696"/>
                    </a:lnTo>
                    <a:lnTo>
                      <a:pt x="3536" y="682"/>
                    </a:lnTo>
                    <a:lnTo>
                      <a:pt x="3528" y="668"/>
                    </a:lnTo>
                    <a:lnTo>
                      <a:pt x="3522" y="653"/>
                    </a:lnTo>
                    <a:lnTo>
                      <a:pt x="3516" y="637"/>
                    </a:lnTo>
                    <a:lnTo>
                      <a:pt x="3513" y="619"/>
                    </a:lnTo>
                    <a:lnTo>
                      <a:pt x="3511" y="602"/>
                    </a:lnTo>
                    <a:lnTo>
                      <a:pt x="3510" y="585"/>
                    </a:lnTo>
                    <a:lnTo>
                      <a:pt x="3512" y="568"/>
                    </a:lnTo>
                    <a:lnTo>
                      <a:pt x="3515" y="550"/>
                    </a:lnTo>
                    <a:lnTo>
                      <a:pt x="3520" y="533"/>
                    </a:lnTo>
                    <a:lnTo>
                      <a:pt x="3527" y="516"/>
                    </a:lnTo>
                    <a:lnTo>
                      <a:pt x="3535" y="500"/>
                    </a:lnTo>
                    <a:lnTo>
                      <a:pt x="3546" y="483"/>
                    </a:lnTo>
                    <a:lnTo>
                      <a:pt x="3558" y="466"/>
                    </a:lnTo>
                    <a:lnTo>
                      <a:pt x="3571" y="452"/>
                    </a:lnTo>
                    <a:lnTo>
                      <a:pt x="3585" y="438"/>
                    </a:lnTo>
                    <a:lnTo>
                      <a:pt x="3600" y="427"/>
                    </a:lnTo>
                    <a:lnTo>
                      <a:pt x="3615" y="418"/>
                    </a:lnTo>
                    <a:lnTo>
                      <a:pt x="3632" y="411"/>
                    </a:lnTo>
                    <a:lnTo>
                      <a:pt x="3651" y="405"/>
                    </a:lnTo>
                    <a:lnTo>
                      <a:pt x="3669" y="401"/>
                    </a:lnTo>
                    <a:lnTo>
                      <a:pt x="3685" y="400"/>
                    </a:lnTo>
                    <a:lnTo>
                      <a:pt x="3701" y="399"/>
                    </a:lnTo>
                    <a:lnTo>
                      <a:pt x="3717" y="400"/>
                    </a:lnTo>
                    <a:lnTo>
                      <a:pt x="3733" y="403"/>
                    </a:lnTo>
                    <a:lnTo>
                      <a:pt x="3748" y="407"/>
                    </a:lnTo>
                    <a:lnTo>
                      <a:pt x="3763" y="413"/>
                    </a:lnTo>
                    <a:lnTo>
                      <a:pt x="3777" y="420"/>
                    </a:lnTo>
                    <a:lnTo>
                      <a:pt x="3791" y="429"/>
                    </a:lnTo>
                    <a:close/>
                    <a:moveTo>
                      <a:pt x="3777" y="443"/>
                    </a:moveTo>
                    <a:lnTo>
                      <a:pt x="3767" y="436"/>
                    </a:lnTo>
                    <a:lnTo>
                      <a:pt x="3757" y="431"/>
                    </a:lnTo>
                    <a:lnTo>
                      <a:pt x="3747" y="428"/>
                    </a:lnTo>
                    <a:lnTo>
                      <a:pt x="3737" y="426"/>
                    </a:lnTo>
                    <a:lnTo>
                      <a:pt x="3727" y="425"/>
                    </a:lnTo>
                    <a:lnTo>
                      <a:pt x="3717" y="425"/>
                    </a:lnTo>
                    <a:lnTo>
                      <a:pt x="3706" y="426"/>
                    </a:lnTo>
                    <a:lnTo>
                      <a:pt x="3696" y="429"/>
                    </a:lnTo>
                    <a:lnTo>
                      <a:pt x="3682" y="434"/>
                    </a:lnTo>
                    <a:lnTo>
                      <a:pt x="3669" y="441"/>
                    </a:lnTo>
                    <a:lnTo>
                      <a:pt x="3657" y="449"/>
                    </a:lnTo>
                    <a:lnTo>
                      <a:pt x="3644" y="459"/>
                    </a:lnTo>
                    <a:lnTo>
                      <a:pt x="3631" y="470"/>
                    </a:lnTo>
                    <a:lnTo>
                      <a:pt x="3619" y="484"/>
                    </a:lnTo>
                    <a:lnTo>
                      <a:pt x="3607" y="498"/>
                    </a:lnTo>
                    <a:lnTo>
                      <a:pt x="3595" y="515"/>
                    </a:lnTo>
                    <a:lnTo>
                      <a:pt x="3584" y="532"/>
                    </a:lnTo>
                    <a:lnTo>
                      <a:pt x="3575" y="549"/>
                    </a:lnTo>
                    <a:lnTo>
                      <a:pt x="3567" y="566"/>
                    </a:lnTo>
                    <a:lnTo>
                      <a:pt x="3561" y="582"/>
                    </a:lnTo>
                    <a:lnTo>
                      <a:pt x="3556" y="598"/>
                    </a:lnTo>
                    <a:lnTo>
                      <a:pt x="3553" y="614"/>
                    </a:lnTo>
                    <a:lnTo>
                      <a:pt x="3552" y="630"/>
                    </a:lnTo>
                    <a:lnTo>
                      <a:pt x="3552" y="644"/>
                    </a:lnTo>
                    <a:lnTo>
                      <a:pt x="3554" y="655"/>
                    </a:lnTo>
                    <a:lnTo>
                      <a:pt x="3556" y="665"/>
                    </a:lnTo>
                    <a:lnTo>
                      <a:pt x="3560" y="675"/>
                    </a:lnTo>
                    <a:lnTo>
                      <a:pt x="3564" y="684"/>
                    </a:lnTo>
                    <a:lnTo>
                      <a:pt x="3570" y="693"/>
                    </a:lnTo>
                    <a:lnTo>
                      <a:pt x="3577" y="701"/>
                    </a:lnTo>
                    <a:lnTo>
                      <a:pt x="3585" y="708"/>
                    </a:lnTo>
                    <a:lnTo>
                      <a:pt x="3594" y="715"/>
                    </a:lnTo>
                    <a:lnTo>
                      <a:pt x="3604" y="721"/>
                    </a:lnTo>
                    <a:lnTo>
                      <a:pt x="3614" y="726"/>
                    </a:lnTo>
                    <a:lnTo>
                      <a:pt x="3625" y="729"/>
                    </a:lnTo>
                    <a:lnTo>
                      <a:pt x="3636" y="732"/>
                    </a:lnTo>
                    <a:lnTo>
                      <a:pt x="3648" y="733"/>
                    </a:lnTo>
                    <a:lnTo>
                      <a:pt x="3660" y="732"/>
                    </a:lnTo>
                    <a:lnTo>
                      <a:pt x="3671" y="731"/>
                    </a:lnTo>
                    <a:lnTo>
                      <a:pt x="3683" y="728"/>
                    </a:lnTo>
                    <a:lnTo>
                      <a:pt x="3695" y="724"/>
                    </a:lnTo>
                    <a:lnTo>
                      <a:pt x="3707" y="718"/>
                    </a:lnTo>
                    <a:lnTo>
                      <a:pt x="3719" y="710"/>
                    </a:lnTo>
                    <a:lnTo>
                      <a:pt x="3730" y="701"/>
                    </a:lnTo>
                    <a:lnTo>
                      <a:pt x="3742" y="690"/>
                    </a:lnTo>
                    <a:lnTo>
                      <a:pt x="3754" y="677"/>
                    </a:lnTo>
                    <a:lnTo>
                      <a:pt x="3765" y="662"/>
                    </a:lnTo>
                    <a:lnTo>
                      <a:pt x="3777" y="646"/>
                    </a:lnTo>
                    <a:lnTo>
                      <a:pt x="3788" y="628"/>
                    </a:lnTo>
                    <a:lnTo>
                      <a:pt x="3798" y="609"/>
                    </a:lnTo>
                    <a:lnTo>
                      <a:pt x="3806" y="592"/>
                    </a:lnTo>
                    <a:lnTo>
                      <a:pt x="3813" y="576"/>
                    </a:lnTo>
                    <a:lnTo>
                      <a:pt x="3819" y="560"/>
                    </a:lnTo>
                    <a:lnTo>
                      <a:pt x="3822" y="544"/>
                    </a:lnTo>
                    <a:lnTo>
                      <a:pt x="3823" y="530"/>
                    </a:lnTo>
                    <a:lnTo>
                      <a:pt x="3823" y="515"/>
                    </a:lnTo>
                    <a:lnTo>
                      <a:pt x="3821" y="504"/>
                    </a:lnTo>
                    <a:lnTo>
                      <a:pt x="3819" y="494"/>
                    </a:lnTo>
                    <a:lnTo>
                      <a:pt x="3814" y="484"/>
                    </a:lnTo>
                    <a:lnTo>
                      <a:pt x="3809" y="475"/>
                    </a:lnTo>
                    <a:lnTo>
                      <a:pt x="3803" y="466"/>
                    </a:lnTo>
                    <a:lnTo>
                      <a:pt x="3795" y="458"/>
                    </a:lnTo>
                    <a:lnTo>
                      <a:pt x="3787" y="450"/>
                    </a:lnTo>
                    <a:lnTo>
                      <a:pt x="3777" y="443"/>
                    </a:lnTo>
                    <a:close/>
                    <a:moveTo>
                      <a:pt x="4198" y="796"/>
                    </a:moveTo>
                    <a:lnTo>
                      <a:pt x="4144" y="851"/>
                    </a:lnTo>
                    <a:lnTo>
                      <a:pt x="4138" y="845"/>
                    </a:lnTo>
                    <a:lnTo>
                      <a:pt x="4143" y="837"/>
                    </a:lnTo>
                    <a:lnTo>
                      <a:pt x="4147" y="830"/>
                    </a:lnTo>
                    <a:lnTo>
                      <a:pt x="4150" y="823"/>
                    </a:lnTo>
                    <a:lnTo>
                      <a:pt x="4153" y="816"/>
                    </a:lnTo>
                    <a:lnTo>
                      <a:pt x="4155" y="809"/>
                    </a:lnTo>
                    <a:lnTo>
                      <a:pt x="4156" y="804"/>
                    </a:lnTo>
                    <a:lnTo>
                      <a:pt x="4156" y="798"/>
                    </a:lnTo>
                    <a:lnTo>
                      <a:pt x="4155" y="793"/>
                    </a:lnTo>
                    <a:lnTo>
                      <a:pt x="4154" y="788"/>
                    </a:lnTo>
                    <a:lnTo>
                      <a:pt x="4151" y="783"/>
                    </a:lnTo>
                    <a:lnTo>
                      <a:pt x="4148" y="777"/>
                    </a:lnTo>
                    <a:lnTo>
                      <a:pt x="4144" y="771"/>
                    </a:lnTo>
                    <a:lnTo>
                      <a:pt x="4134" y="757"/>
                    </a:lnTo>
                    <a:lnTo>
                      <a:pt x="4121" y="742"/>
                    </a:lnTo>
                    <a:lnTo>
                      <a:pt x="4081" y="699"/>
                    </a:lnTo>
                    <a:lnTo>
                      <a:pt x="3980" y="793"/>
                    </a:lnTo>
                    <a:lnTo>
                      <a:pt x="3989" y="803"/>
                    </a:lnTo>
                    <a:lnTo>
                      <a:pt x="4010" y="826"/>
                    </a:lnTo>
                    <a:lnTo>
                      <a:pt x="4026" y="846"/>
                    </a:lnTo>
                    <a:lnTo>
                      <a:pt x="4039" y="863"/>
                    </a:lnTo>
                    <a:lnTo>
                      <a:pt x="4048" y="878"/>
                    </a:lnTo>
                    <a:lnTo>
                      <a:pt x="4052" y="885"/>
                    </a:lnTo>
                    <a:lnTo>
                      <a:pt x="4054" y="892"/>
                    </a:lnTo>
                    <a:lnTo>
                      <a:pt x="4056" y="899"/>
                    </a:lnTo>
                    <a:lnTo>
                      <a:pt x="4058" y="906"/>
                    </a:lnTo>
                    <a:lnTo>
                      <a:pt x="4059" y="913"/>
                    </a:lnTo>
                    <a:lnTo>
                      <a:pt x="4060" y="920"/>
                    </a:lnTo>
                    <a:lnTo>
                      <a:pt x="4060" y="928"/>
                    </a:lnTo>
                    <a:lnTo>
                      <a:pt x="4059" y="935"/>
                    </a:lnTo>
                    <a:lnTo>
                      <a:pt x="4058" y="942"/>
                    </a:lnTo>
                    <a:lnTo>
                      <a:pt x="4056" y="949"/>
                    </a:lnTo>
                    <a:lnTo>
                      <a:pt x="4053" y="956"/>
                    </a:lnTo>
                    <a:lnTo>
                      <a:pt x="4050" y="962"/>
                    </a:lnTo>
                    <a:lnTo>
                      <a:pt x="4046" y="969"/>
                    </a:lnTo>
                    <a:lnTo>
                      <a:pt x="4042" y="975"/>
                    </a:lnTo>
                    <a:lnTo>
                      <a:pt x="4037" y="981"/>
                    </a:lnTo>
                    <a:lnTo>
                      <a:pt x="4032" y="986"/>
                    </a:lnTo>
                    <a:lnTo>
                      <a:pt x="4024" y="992"/>
                    </a:lnTo>
                    <a:lnTo>
                      <a:pt x="4017" y="998"/>
                    </a:lnTo>
                    <a:lnTo>
                      <a:pt x="4009" y="1003"/>
                    </a:lnTo>
                    <a:lnTo>
                      <a:pt x="4000" y="1007"/>
                    </a:lnTo>
                    <a:lnTo>
                      <a:pt x="3990" y="1009"/>
                    </a:lnTo>
                    <a:lnTo>
                      <a:pt x="3981" y="1011"/>
                    </a:lnTo>
                    <a:lnTo>
                      <a:pt x="3971" y="1012"/>
                    </a:lnTo>
                    <a:lnTo>
                      <a:pt x="3961" y="1012"/>
                    </a:lnTo>
                    <a:lnTo>
                      <a:pt x="3951" y="1011"/>
                    </a:lnTo>
                    <a:lnTo>
                      <a:pt x="3941" y="1009"/>
                    </a:lnTo>
                    <a:lnTo>
                      <a:pt x="3930" y="1005"/>
                    </a:lnTo>
                    <a:lnTo>
                      <a:pt x="3919" y="998"/>
                    </a:lnTo>
                    <a:lnTo>
                      <a:pt x="3908" y="990"/>
                    </a:lnTo>
                    <a:lnTo>
                      <a:pt x="3896" y="982"/>
                    </a:lnTo>
                    <a:lnTo>
                      <a:pt x="3885" y="971"/>
                    </a:lnTo>
                    <a:lnTo>
                      <a:pt x="3873" y="959"/>
                    </a:lnTo>
                    <a:lnTo>
                      <a:pt x="3771" y="852"/>
                    </a:lnTo>
                    <a:lnTo>
                      <a:pt x="3778" y="845"/>
                    </a:lnTo>
                    <a:lnTo>
                      <a:pt x="3789" y="855"/>
                    </a:lnTo>
                    <a:lnTo>
                      <a:pt x="3799" y="862"/>
                    </a:lnTo>
                    <a:lnTo>
                      <a:pt x="3803" y="865"/>
                    </a:lnTo>
                    <a:lnTo>
                      <a:pt x="3807" y="867"/>
                    </a:lnTo>
                    <a:lnTo>
                      <a:pt x="3811" y="868"/>
                    </a:lnTo>
                    <a:lnTo>
                      <a:pt x="3814" y="868"/>
                    </a:lnTo>
                    <a:lnTo>
                      <a:pt x="3818" y="868"/>
                    </a:lnTo>
                    <a:lnTo>
                      <a:pt x="3822" y="867"/>
                    </a:lnTo>
                    <a:lnTo>
                      <a:pt x="3826" y="865"/>
                    </a:lnTo>
                    <a:lnTo>
                      <a:pt x="3831" y="863"/>
                    </a:lnTo>
                    <a:lnTo>
                      <a:pt x="3841" y="855"/>
                    </a:lnTo>
                    <a:lnTo>
                      <a:pt x="3853" y="845"/>
                    </a:lnTo>
                    <a:lnTo>
                      <a:pt x="4015" y="694"/>
                    </a:lnTo>
                    <a:lnTo>
                      <a:pt x="4024" y="685"/>
                    </a:lnTo>
                    <a:lnTo>
                      <a:pt x="4031" y="678"/>
                    </a:lnTo>
                    <a:lnTo>
                      <a:pt x="4036" y="672"/>
                    </a:lnTo>
                    <a:lnTo>
                      <a:pt x="4039" y="667"/>
                    </a:lnTo>
                    <a:lnTo>
                      <a:pt x="4041" y="662"/>
                    </a:lnTo>
                    <a:lnTo>
                      <a:pt x="4041" y="658"/>
                    </a:lnTo>
                    <a:lnTo>
                      <a:pt x="4041" y="653"/>
                    </a:lnTo>
                    <a:lnTo>
                      <a:pt x="4040" y="649"/>
                    </a:lnTo>
                    <a:lnTo>
                      <a:pt x="4038" y="644"/>
                    </a:lnTo>
                    <a:lnTo>
                      <a:pt x="4034" y="638"/>
                    </a:lnTo>
                    <a:lnTo>
                      <a:pt x="4029" y="631"/>
                    </a:lnTo>
                    <a:lnTo>
                      <a:pt x="4023" y="622"/>
                    </a:lnTo>
                    <a:lnTo>
                      <a:pt x="4030" y="615"/>
                    </a:lnTo>
                    <a:lnTo>
                      <a:pt x="4198" y="796"/>
                    </a:lnTo>
                    <a:close/>
                    <a:moveTo>
                      <a:pt x="3855" y="910"/>
                    </a:moveTo>
                    <a:lnTo>
                      <a:pt x="3867" y="927"/>
                    </a:lnTo>
                    <a:lnTo>
                      <a:pt x="3877" y="938"/>
                    </a:lnTo>
                    <a:lnTo>
                      <a:pt x="3882" y="944"/>
                    </a:lnTo>
                    <a:lnTo>
                      <a:pt x="3888" y="949"/>
                    </a:lnTo>
                    <a:lnTo>
                      <a:pt x="3894" y="953"/>
                    </a:lnTo>
                    <a:lnTo>
                      <a:pt x="3901" y="957"/>
                    </a:lnTo>
                    <a:lnTo>
                      <a:pt x="3908" y="960"/>
                    </a:lnTo>
                    <a:lnTo>
                      <a:pt x="3915" y="962"/>
                    </a:lnTo>
                    <a:lnTo>
                      <a:pt x="3923" y="964"/>
                    </a:lnTo>
                    <a:lnTo>
                      <a:pt x="3931" y="965"/>
                    </a:lnTo>
                    <a:lnTo>
                      <a:pt x="3939" y="966"/>
                    </a:lnTo>
                    <a:lnTo>
                      <a:pt x="3947" y="966"/>
                    </a:lnTo>
                    <a:lnTo>
                      <a:pt x="3955" y="965"/>
                    </a:lnTo>
                    <a:lnTo>
                      <a:pt x="3962" y="962"/>
                    </a:lnTo>
                    <a:lnTo>
                      <a:pt x="3970" y="959"/>
                    </a:lnTo>
                    <a:lnTo>
                      <a:pt x="3977" y="955"/>
                    </a:lnTo>
                    <a:lnTo>
                      <a:pt x="3984" y="950"/>
                    </a:lnTo>
                    <a:lnTo>
                      <a:pt x="3991" y="945"/>
                    </a:lnTo>
                    <a:lnTo>
                      <a:pt x="3998" y="938"/>
                    </a:lnTo>
                    <a:lnTo>
                      <a:pt x="4004" y="931"/>
                    </a:lnTo>
                    <a:lnTo>
                      <a:pt x="4008" y="924"/>
                    </a:lnTo>
                    <a:lnTo>
                      <a:pt x="4012" y="917"/>
                    </a:lnTo>
                    <a:lnTo>
                      <a:pt x="4014" y="909"/>
                    </a:lnTo>
                    <a:lnTo>
                      <a:pt x="4016" y="902"/>
                    </a:lnTo>
                    <a:lnTo>
                      <a:pt x="4016" y="894"/>
                    </a:lnTo>
                    <a:lnTo>
                      <a:pt x="4015" y="886"/>
                    </a:lnTo>
                    <a:lnTo>
                      <a:pt x="4014" y="878"/>
                    </a:lnTo>
                    <a:lnTo>
                      <a:pt x="4012" y="870"/>
                    </a:lnTo>
                    <a:lnTo>
                      <a:pt x="4009" y="862"/>
                    </a:lnTo>
                    <a:lnTo>
                      <a:pt x="4005" y="855"/>
                    </a:lnTo>
                    <a:lnTo>
                      <a:pt x="4000" y="847"/>
                    </a:lnTo>
                    <a:lnTo>
                      <a:pt x="3994" y="839"/>
                    </a:lnTo>
                    <a:lnTo>
                      <a:pt x="3988" y="832"/>
                    </a:lnTo>
                    <a:lnTo>
                      <a:pt x="3982" y="824"/>
                    </a:lnTo>
                    <a:lnTo>
                      <a:pt x="3973" y="816"/>
                    </a:lnTo>
                    <a:lnTo>
                      <a:pt x="3964" y="807"/>
                    </a:lnTo>
                    <a:lnTo>
                      <a:pt x="3855" y="910"/>
                    </a:lnTo>
                    <a:close/>
                    <a:moveTo>
                      <a:pt x="4185" y="1077"/>
                    </a:moveTo>
                    <a:lnTo>
                      <a:pt x="4101" y="1135"/>
                    </a:lnTo>
                    <a:lnTo>
                      <a:pt x="4090" y="1143"/>
                    </a:lnTo>
                    <a:lnTo>
                      <a:pt x="4081" y="1151"/>
                    </a:lnTo>
                    <a:lnTo>
                      <a:pt x="4075" y="1158"/>
                    </a:lnTo>
                    <a:lnTo>
                      <a:pt x="4072" y="1164"/>
                    </a:lnTo>
                    <a:lnTo>
                      <a:pt x="4071" y="1171"/>
                    </a:lnTo>
                    <a:lnTo>
                      <a:pt x="4072" y="1179"/>
                    </a:lnTo>
                    <a:lnTo>
                      <a:pt x="4075" y="1187"/>
                    </a:lnTo>
                    <a:lnTo>
                      <a:pt x="4080" y="1195"/>
                    </a:lnTo>
                    <a:lnTo>
                      <a:pt x="4088" y="1206"/>
                    </a:lnTo>
                    <a:lnTo>
                      <a:pt x="4080" y="1212"/>
                    </a:lnTo>
                    <a:lnTo>
                      <a:pt x="3994" y="1089"/>
                    </a:lnTo>
                    <a:lnTo>
                      <a:pt x="4002" y="1084"/>
                    </a:lnTo>
                    <a:lnTo>
                      <a:pt x="4010" y="1094"/>
                    </a:lnTo>
                    <a:lnTo>
                      <a:pt x="4013" y="1098"/>
                    </a:lnTo>
                    <a:lnTo>
                      <a:pt x="4016" y="1102"/>
                    </a:lnTo>
                    <a:lnTo>
                      <a:pt x="4020" y="1105"/>
                    </a:lnTo>
                    <a:lnTo>
                      <a:pt x="4023" y="1108"/>
                    </a:lnTo>
                    <a:lnTo>
                      <a:pt x="4027" y="1110"/>
                    </a:lnTo>
                    <a:lnTo>
                      <a:pt x="4031" y="1111"/>
                    </a:lnTo>
                    <a:lnTo>
                      <a:pt x="4035" y="1112"/>
                    </a:lnTo>
                    <a:lnTo>
                      <a:pt x="4039" y="1112"/>
                    </a:lnTo>
                    <a:lnTo>
                      <a:pt x="4045" y="1111"/>
                    </a:lnTo>
                    <a:lnTo>
                      <a:pt x="4053" y="1107"/>
                    </a:lnTo>
                    <a:lnTo>
                      <a:pt x="4062" y="1102"/>
                    </a:lnTo>
                    <a:lnTo>
                      <a:pt x="4073" y="1094"/>
                    </a:lnTo>
                    <a:lnTo>
                      <a:pt x="4258" y="965"/>
                    </a:lnTo>
                    <a:lnTo>
                      <a:pt x="4270" y="956"/>
                    </a:lnTo>
                    <a:lnTo>
                      <a:pt x="4279" y="948"/>
                    </a:lnTo>
                    <a:lnTo>
                      <a:pt x="4285" y="941"/>
                    </a:lnTo>
                    <a:lnTo>
                      <a:pt x="4287" y="936"/>
                    </a:lnTo>
                    <a:lnTo>
                      <a:pt x="4288" y="928"/>
                    </a:lnTo>
                    <a:lnTo>
                      <a:pt x="4287" y="921"/>
                    </a:lnTo>
                    <a:lnTo>
                      <a:pt x="4284" y="913"/>
                    </a:lnTo>
                    <a:lnTo>
                      <a:pt x="4280" y="905"/>
                    </a:lnTo>
                    <a:lnTo>
                      <a:pt x="4272" y="894"/>
                    </a:lnTo>
                    <a:lnTo>
                      <a:pt x="4280" y="889"/>
                    </a:lnTo>
                    <a:lnTo>
                      <a:pt x="4353" y="993"/>
                    </a:lnTo>
                    <a:lnTo>
                      <a:pt x="4366" y="1012"/>
                    </a:lnTo>
                    <a:lnTo>
                      <a:pt x="4376" y="1030"/>
                    </a:lnTo>
                    <a:lnTo>
                      <a:pt x="4383" y="1045"/>
                    </a:lnTo>
                    <a:lnTo>
                      <a:pt x="4388" y="1060"/>
                    </a:lnTo>
                    <a:lnTo>
                      <a:pt x="4391" y="1074"/>
                    </a:lnTo>
                    <a:lnTo>
                      <a:pt x="4392" y="1087"/>
                    </a:lnTo>
                    <a:lnTo>
                      <a:pt x="4391" y="1101"/>
                    </a:lnTo>
                    <a:lnTo>
                      <a:pt x="4388" y="1115"/>
                    </a:lnTo>
                    <a:lnTo>
                      <a:pt x="4385" y="1122"/>
                    </a:lnTo>
                    <a:lnTo>
                      <a:pt x="4382" y="1129"/>
                    </a:lnTo>
                    <a:lnTo>
                      <a:pt x="4379" y="1135"/>
                    </a:lnTo>
                    <a:lnTo>
                      <a:pt x="4375" y="1141"/>
                    </a:lnTo>
                    <a:lnTo>
                      <a:pt x="4371" y="1147"/>
                    </a:lnTo>
                    <a:lnTo>
                      <a:pt x="4366" y="1152"/>
                    </a:lnTo>
                    <a:lnTo>
                      <a:pt x="4360" y="1157"/>
                    </a:lnTo>
                    <a:lnTo>
                      <a:pt x="4353" y="1162"/>
                    </a:lnTo>
                    <a:lnTo>
                      <a:pt x="4344" y="1167"/>
                    </a:lnTo>
                    <a:lnTo>
                      <a:pt x="4335" y="1172"/>
                    </a:lnTo>
                    <a:lnTo>
                      <a:pt x="4326" y="1175"/>
                    </a:lnTo>
                    <a:lnTo>
                      <a:pt x="4317" y="1178"/>
                    </a:lnTo>
                    <a:lnTo>
                      <a:pt x="4308" y="1179"/>
                    </a:lnTo>
                    <a:lnTo>
                      <a:pt x="4299" y="1180"/>
                    </a:lnTo>
                    <a:lnTo>
                      <a:pt x="4290" y="1180"/>
                    </a:lnTo>
                    <a:lnTo>
                      <a:pt x="4280" y="1178"/>
                    </a:lnTo>
                    <a:lnTo>
                      <a:pt x="4271" y="1176"/>
                    </a:lnTo>
                    <a:lnTo>
                      <a:pt x="4262" y="1172"/>
                    </a:lnTo>
                    <a:lnTo>
                      <a:pt x="4253" y="1168"/>
                    </a:lnTo>
                    <a:lnTo>
                      <a:pt x="4244" y="1162"/>
                    </a:lnTo>
                    <a:lnTo>
                      <a:pt x="4236" y="1155"/>
                    </a:lnTo>
                    <a:lnTo>
                      <a:pt x="4228" y="1147"/>
                    </a:lnTo>
                    <a:lnTo>
                      <a:pt x="4220" y="1138"/>
                    </a:lnTo>
                    <a:lnTo>
                      <a:pt x="4213" y="1129"/>
                    </a:lnTo>
                    <a:lnTo>
                      <a:pt x="4206" y="1118"/>
                    </a:lnTo>
                    <a:lnTo>
                      <a:pt x="4199" y="1105"/>
                    </a:lnTo>
                    <a:lnTo>
                      <a:pt x="4192" y="1092"/>
                    </a:lnTo>
                    <a:lnTo>
                      <a:pt x="4185" y="1077"/>
                    </a:lnTo>
                    <a:close/>
                    <a:moveTo>
                      <a:pt x="4197" y="1068"/>
                    </a:moveTo>
                    <a:lnTo>
                      <a:pt x="4203" y="1080"/>
                    </a:lnTo>
                    <a:lnTo>
                      <a:pt x="4208" y="1090"/>
                    </a:lnTo>
                    <a:lnTo>
                      <a:pt x="4213" y="1099"/>
                    </a:lnTo>
                    <a:lnTo>
                      <a:pt x="4217" y="1106"/>
                    </a:lnTo>
                    <a:lnTo>
                      <a:pt x="4221" y="1111"/>
                    </a:lnTo>
                    <a:lnTo>
                      <a:pt x="4226" y="1115"/>
                    </a:lnTo>
                    <a:lnTo>
                      <a:pt x="4230" y="1119"/>
                    </a:lnTo>
                    <a:lnTo>
                      <a:pt x="4236" y="1123"/>
                    </a:lnTo>
                    <a:lnTo>
                      <a:pt x="4241" y="1126"/>
                    </a:lnTo>
                    <a:lnTo>
                      <a:pt x="4247" y="1128"/>
                    </a:lnTo>
                    <a:lnTo>
                      <a:pt x="4254" y="1130"/>
                    </a:lnTo>
                    <a:lnTo>
                      <a:pt x="4260" y="1131"/>
                    </a:lnTo>
                    <a:lnTo>
                      <a:pt x="4267" y="1132"/>
                    </a:lnTo>
                    <a:lnTo>
                      <a:pt x="4274" y="1132"/>
                    </a:lnTo>
                    <a:lnTo>
                      <a:pt x="4281" y="1131"/>
                    </a:lnTo>
                    <a:lnTo>
                      <a:pt x="4288" y="1130"/>
                    </a:lnTo>
                    <a:lnTo>
                      <a:pt x="4295" y="1128"/>
                    </a:lnTo>
                    <a:lnTo>
                      <a:pt x="4302" y="1125"/>
                    </a:lnTo>
                    <a:lnTo>
                      <a:pt x="4308" y="1121"/>
                    </a:lnTo>
                    <a:lnTo>
                      <a:pt x="4315" y="1117"/>
                    </a:lnTo>
                    <a:lnTo>
                      <a:pt x="4324" y="1110"/>
                    </a:lnTo>
                    <a:lnTo>
                      <a:pt x="4332" y="1102"/>
                    </a:lnTo>
                    <a:lnTo>
                      <a:pt x="4338" y="1094"/>
                    </a:lnTo>
                    <a:lnTo>
                      <a:pt x="4344" y="1085"/>
                    </a:lnTo>
                    <a:lnTo>
                      <a:pt x="4349" y="1076"/>
                    </a:lnTo>
                    <a:lnTo>
                      <a:pt x="4352" y="1066"/>
                    </a:lnTo>
                    <a:lnTo>
                      <a:pt x="4353" y="1057"/>
                    </a:lnTo>
                    <a:lnTo>
                      <a:pt x="4353" y="1047"/>
                    </a:lnTo>
                    <a:lnTo>
                      <a:pt x="4351" y="1038"/>
                    </a:lnTo>
                    <a:lnTo>
                      <a:pt x="4349" y="1028"/>
                    </a:lnTo>
                    <a:lnTo>
                      <a:pt x="4344" y="1019"/>
                    </a:lnTo>
                    <a:lnTo>
                      <a:pt x="4339" y="1010"/>
                    </a:lnTo>
                    <a:lnTo>
                      <a:pt x="4329" y="998"/>
                    </a:lnTo>
                    <a:lnTo>
                      <a:pt x="4316" y="984"/>
                    </a:lnTo>
                    <a:lnTo>
                      <a:pt x="4197" y="1068"/>
                    </a:lnTo>
                    <a:close/>
                    <a:moveTo>
                      <a:pt x="4355" y="1437"/>
                    </a:moveTo>
                    <a:lnTo>
                      <a:pt x="4289" y="1318"/>
                    </a:lnTo>
                    <a:lnTo>
                      <a:pt x="4230" y="1324"/>
                    </a:lnTo>
                    <a:lnTo>
                      <a:pt x="4220" y="1325"/>
                    </a:lnTo>
                    <a:lnTo>
                      <a:pt x="4211" y="1327"/>
                    </a:lnTo>
                    <a:lnTo>
                      <a:pt x="4204" y="1329"/>
                    </a:lnTo>
                    <a:lnTo>
                      <a:pt x="4199" y="1331"/>
                    </a:lnTo>
                    <a:lnTo>
                      <a:pt x="4196" y="1333"/>
                    </a:lnTo>
                    <a:lnTo>
                      <a:pt x="4193" y="1336"/>
                    </a:lnTo>
                    <a:lnTo>
                      <a:pt x="4192" y="1340"/>
                    </a:lnTo>
                    <a:lnTo>
                      <a:pt x="4191" y="1344"/>
                    </a:lnTo>
                    <a:lnTo>
                      <a:pt x="4190" y="1350"/>
                    </a:lnTo>
                    <a:lnTo>
                      <a:pt x="4192" y="1357"/>
                    </a:lnTo>
                    <a:lnTo>
                      <a:pt x="4195" y="1366"/>
                    </a:lnTo>
                    <a:lnTo>
                      <a:pt x="4199" y="1378"/>
                    </a:lnTo>
                    <a:lnTo>
                      <a:pt x="4191" y="1382"/>
                    </a:lnTo>
                    <a:lnTo>
                      <a:pt x="4137" y="1286"/>
                    </a:lnTo>
                    <a:lnTo>
                      <a:pt x="4145" y="1281"/>
                    </a:lnTo>
                    <a:lnTo>
                      <a:pt x="4152" y="1289"/>
                    </a:lnTo>
                    <a:lnTo>
                      <a:pt x="4158" y="1295"/>
                    </a:lnTo>
                    <a:lnTo>
                      <a:pt x="4163" y="1299"/>
                    </a:lnTo>
                    <a:lnTo>
                      <a:pt x="4168" y="1301"/>
                    </a:lnTo>
                    <a:lnTo>
                      <a:pt x="4179" y="1303"/>
                    </a:lnTo>
                    <a:lnTo>
                      <a:pt x="4192" y="1304"/>
                    </a:lnTo>
                    <a:lnTo>
                      <a:pt x="4208" y="1303"/>
                    </a:lnTo>
                    <a:lnTo>
                      <a:pt x="4227" y="1302"/>
                    </a:lnTo>
                    <a:lnTo>
                      <a:pt x="4538" y="1270"/>
                    </a:lnTo>
                    <a:lnTo>
                      <a:pt x="4542" y="1278"/>
                    </a:lnTo>
                    <a:lnTo>
                      <a:pt x="4346" y="1525"/>
                    </a:lnTo>
                    <a:lnTo>
                      <a:pt x="4336" y="1539"/>
                    </a:lnTo>
                    <a:lnTo>
                      <a:pt x="4328" y="1551"/>
                    </a:lnTo>
                    <a:lnTo>
                      <a:pt x="4322" y="1562"/>
                    </a:lnTo>
                    <a:lnTo>
                      <a:pt x="4319" y="1571"/>
                    </a:lnTo>
                    <a:lnTo>
                      <a:pt x="4319" y="1579"/>
                    </a:lnTo>
                    <a:lnTo>
                      <a:pt x="4319" y="1587"/>
                    </a:lnTo>
                    <a:lnTo>
                      <a:pt x="4321" y="1596"/>
                    </a:lnTo>
                    <a:lnTo>
                      <a:pt x="4325" y="1606"/>
                    </a:lnTo>
                    <a:lnTo>
                      <a:pt x="4317" y="1610"/>
                    </a:lnTo>
                    <a:lnTo>
                      <a:pt x="4251" y="1489"/>
                    </a:lnTo>
                    <a:lnTo>
                      <a:pt x="4259" y="1485"/>
                    </a:lnTo>
                    <a:lnTo>
                      <a:pt x="4264" y="1493"/>
                    </a:lnTo>
                    <a:lnTo>
                      <a:pt x="4269" y="1499"/>
                    </a:lnTo>
                    <a:lnTo>
                      <a:pt x="4274" y="1503"/>
                    </a:lnTo>
                    <a:lnTo>
                      <a:pt x="4279" y="1506"/>
                    </a:lnTo>
                    <a:lnTo>
                      <a:pt x="4283" y="1507"/>
                    </a:lnTo>
                    <a:lnTo>
                      <a:pt x="4287" y="1508"/>
                    </a:lnTo>
                    <a:lnTo>
                      <a:pt x="4291" y="1507"/>
                    </a:lnTo>
                    <a:lnTo>
                      <a:pt x="4295" y="1505"/>
                    </a:lnTo>
                    <a:lnTo>
                      <a:pt x="4300" y="1502"/>
                    </a:lnTo>
                    <a:lnTo>
                      <a:pt x="4306" y="1496"/>
                    </a:lnTo>
                    <a:lnTo>
                      <a:pt x="4313" y="1488"/>
                    </a:lnTo>
                    <a:lnTo>
                      <a:pt x="4321" y="1479"/>
                    </a:lnTo>
                    <a:lnTo>
                      <a:pt x="4355" y="1437"/>
                    </a:lnTo>
                    <a:close/>
                    <a:moveTo>
                      <a:pt x="4368" y="1421"/>
                    </a:moveTo>
                    <a:lnTo>
                      <a:pt x="4462" y="1301"/>
                    </a:lnTo>
                    <a:lnTo>
                      <a:pt x="4309" y="1316"/>
                    </a:lnTo>
                    <a:lnTo>
                      <a:pt x="4368" y="1421"/>
                    </a:lnTo>
                    <a:close/>
                    <a:moveTo>
                      <a:pt x="4564" y="1571"/>
                    </a:moveTo>
                    <a:lnTo>
                      <a:pt x="4660" y="1539"/>
                    </a:lnTo>
                    <a:lnTo>
                      <a:pt x="4663" y="1548"/>
                    </a:lnTo>
                    <a:lnTo>
                      <a:pt x="4660" y="1550"/>
                    </a:lnTo>
                    <a:lnTo>
                      <a:pt x="4657" y="1553"/>
                    </a:lnTo>
                    <a:lnTo>
                      <a:pt x="4655" y="1555"/>
                    </a:lnTo>
                    <a:lnTo>
                      <a:pt x="4653" y="1558"/>
                    </a:lnTo>
                    <a:lnTo>
                      <a:pt x="4652" y="1562"/>
                    </a:lnTo>
                    <a:lnTo>
                      <a:pt x="4652" y="1565"/>
                    </a:lnTo>
                    <a:lnTo>
                      <a:pt x="4652" y="1568"/>
                    </a:lnTo>
                    <a:lnTo>
                      <a:pt x="4653" y="1572"/>
                    </a:lnTo>
                    <a:lnTo>
                      <a:pt x="4657" y="1580"/>
                    </a:lnTo>
                    <a:lnTo>
                      <a:pt x="4667" y="1593"/>
                    </a:lnTo>
                    <a:lnTo>
                      <a:pt x="4676" y="1605"/>
                    </a:lnTo>
                    <a:lnTo>
                      <a:pt x="4683" y="1618"/>
                    </a:lnTo>
                    <a:lnTo>
                      <a:pt x="4690" y="1632"/>
                    </a:lnTo>
                    <a:lnTo>
                      <a:pt x="4696" y="1647"/>
                    </a:lnTo>
                    <a:lnTo>
                      <a:pt x="4698" y="1657"/>
                    </a:lnTo>
                    <a:lnTo>
                      <a:pt x="4700" y="1667"/>
                    </a:lnTo>
                    <a:lnTo>
                      <a:pt x="4701" y="1677"/>
                    </a:lnTo>
                    <a:lnTo>
                      <a:pt x="4701" y="1686"/>
                    </a:lnTo>
                    <a:lnTo>
                      <a:pt x="4701" y="1695"/>
                    </a:lnTo>
                    <a:lnTo>
                      <a:pt x="4699" y="1704"/>
                    </a:lnTo>
                    <a:lnTo>
                      <a:pt x="4696" y="1713"/>
                    </a:lnTo>
                    <a:lnTo>
                      <a:pt x="4692" y="1721"/>
                    </a:lnTo>
                    <a:lnTo>
                      <a:pt x="4688" y="1729"/>
                    </a:lnTo>
                    <a:lnTo>
                      <a:pt x="4683" y="1736"/>
                    </a:lnTo>
                    <a:lnTo>
                      <a:pt x="4678" y="1742"/>
                    </a:lnTo>
                    <a:lnTo>
                      <a:pt x="4672" y="1749"/>
                    </a:lnTo>
                    <a:lnTo>
                      <a:pt x="4665" y="1754"/>
                    </a:lnTo>
                    <a:lnTo>
                      <a:pt x="4658" y="1759"/>
                    </a:lnTo>
                    <a:lnTo>
                      <a:pt x="4651" y="1762"/>
                    </a:lnTo>
                    <a:lnTo>
                      <a:pt x="4643" y="1765"/>
                    </a:lnTo>
                    <a:lnTo>
                      <a:pt x="4636" y="1767"/>
                    </a:lnTo>
                    <a:lnTo>
                      <a:pt x="4628" y="1769"/>
                    </a:lnTo>
                    <a:lnTo>
                      <a:pt x="4621" y="1770"/>
                    </a:lnTo>
                    <a:lnTo>
                      <a:pt x="4614" y="1770"/>
                    </a:lnTo>
                    <a:lnTo>
                      <a:pt x="4607" y="1769"/>
                    </a:lnTo>
                    <a:lnTo>
                      <a:pt x="4599" y="1768"/>
                    </a:lnTo>
                    <a:lnTo>
                      <a:pt x="4592" y="1766"/>
                    </a:lnTo>
                    <a:lnTo>
                      <a:pt x="4586" y="1763"/>
                    </a:lnTo>
                    <a:lnTo>
                      <a:pt x="4579" y="1760"/>
                    </a:lnTo>
                    <a:lnTo>
                      <a:pt x="4572" y="1756"/>
                    </a:lnTo>
                    <a:lnTo>
                      <a:pt x="4566" y="1752"/>
                    </a:lnTo>
                    <a:lnTo>
                      <a:pt x="4560" y="1748"/>
                    </a:lnTo>
                    <a:lnTo>
                      <a:pt x="4554" y="1741"/>
                    </a:lnTo>
                    <a:lnTo>
                      <a:pt x="4549" y="1736"/>
                    </a:lnTo>
                    <a:lnTo>
                      <a:pt x="4543" y="1729"/>
                    </a:lnTo>
                    <a:lnTo>
                      <a:pt x="4538" y="1723"/>
                    </a:lnTo>
                    <a:lnTo>
                      <a:pt x="4539" y="1732"/>
                    </a:lnTo>
                    <a:lnTo>
                      <a:pt x="4539" y="1740"/>
                    </a:lnTo>
                    <a:lnTo>
                      <a:pt x="4539" y="1749"/>
                    </a:lnTo>
                    <a:lnTo>
                      <a:pt x="4537" y="1758"/>
                    </a:lnTo>
                    <a:lnTo>
                      <a:pt x="4535" y="1766"/>
                    </a:lnTo>
                    <a:lnTo>
                      <a:pt x="4532" y="1773"/>
                    </a:lnTo>
                    <a:lnTo>
                      <a:pt x="4528" y="1781"/>
                    </a:lnTo>
                    <a:lnTo>
                      <a:pt x="4524" y="1788"/>
                    </a:lnTo>
                    <a:lnTo>
                      <a:pt x="4520" y="1795"/>
                    </a:lnTo>
                    <a:lnTo>
                      <a:pt x="4514" y="1801"/>
                    </a:lnTo>
                    <a:lnTo>
                      <a:pt x="4509" y="1807"/>
                    </a:lnTo>
                    <a:lnTo>
                      <a:pt x="4503" y="1812"/>
                    </a:lnTo>
                    <a:lnTo>
                      <a:pt x="4496" y="1817"/>
                    </a:lnTo>
                    <a:lnTo>
                      <a:pt x="4489" y="1821"/>
                    </a:lnTo>
                    <a:lnTo>
                      <a:pt x="4481" y="1824"/>
                    </a:lnTo>
                    <a:lnTo>
                      <a:pt x="4473" y="1827"/>
                    </a:lnTo>
                    <a:lnTo>
                      <a:pt x="4463" y="1830"/>
                    </a:lnTo>
                    <a:lnTo>
                      <a:pt x="4453" y="1832"/>
                    </a:lnTo>
                    <a:lnTo>
                      <a:pt x="4443" y="1832"/>
                    </a:lnTo>
                    <a:lnTo>
                      <a:pt x="4434" y="1832"/>
                    </a:lnTo>
                    <a:lnTo>
                      <a:pt x="4424" y="1830"/>
                    </a:lnTo>
                    <a:lnTo>
                      <a:pt x="4415" y="1827"/>
                    </a:lnTo>
                    <a:lnTo>
                      <a:pt x="4406" y="1823"/>
                    </a:lnTo>
                    <a:lnTo>
                      <a:pt x="4396" y="1817"/>
                    </a:lnTo>
                    <a:lnTo>
                      <a:pt x="4388" y="1811"/>
                    </a:lnTo>
                    <a:lnTo>
                      <a:pt x="4380" y="1804"/>
                    </a:lnTo>
                    <a:lnTo>
                      <a:pt x="4372" y="1797"/>
                    </a:lnTo>
                    <a:lnTo>
                      <a:pt x="4366" y="1788"/>
                    </a:lnTo>
                    <a:lnTo>
                      <a:pt x="4359" y="1779"/>
                    </a:lnTo>
                    <a:lnTo>
                      <a:pt x="4353" y="1769"/>
                    </a:lnTo>
                    <a:lnTo>
                      <a:pt x="4348" y="1759"/>
                    </a:lnTo>
                    <a:lnTo>
                      <a:pt x="4344" y="1747"/>
                    </a:lnTo>
                    <a:lnTo>
                      <a:pt x="4342" y="1737"/>
                    </a:lnTo>
                    <a:lnTo>
                      <a:pt x="4340" y="1729"/>
                    </a:lnTo>
                    <a:lnTo>
                      <a:pt x="4338" y="1720"/>
                    </a:lnTo>
                    <a:lnTo>
                      <a:pt x="4337" y="1712"/>
                    </a:lnTo>
                    <a:lnTo>
                      <a:pt x="4337" y="1703"/>
                    </a:lnTo>
                    <a:lnTo>
                      <a:pt x="4338" y="1695"/>
                    </a:lnTo>
                    <a:lnTo>
                      <a:pt x="4339" y="1687"/>
                    </a:lnTo>
                    <a:lnTo>
                      <a:pt x="4340" y="1679"/>
                    </a:lnTo>
                    <a:lnTo>
                      <a:pt x="4343" y="1671"/>
                    </a:lnTo>
                    <a:lnTo>
                      <a:pt x="4346" y="1663"/>
                    </a:lnTo>
                    <a:lnTo>
                      <a:pt x="4349" y="1655"/>
                    </a:lnTo>
                    <a:lnTo>
                      <a:pt x="4353" y="1647"/>
                    </a:lnTo>
                    <a:lnTo>
                      <a:pt x="4359" y="1639"/>
                    </a:lnTo>
                    <a:lnTo>
                      <a:pt x="4364" y="1631"/>
                    </a:lnTo>
                    <a:lnTo>
                      <a:pt x="4370" y="1624"/>
                    </a:lnTo>
                    <a:lnTo>
                      <a:pt x="4376" y="1616"/>
                    </a:lnTo>
                    <a:lnTo>
                      <a:pt x="4384" y="1623"/>
                    </a:lnTo>
                    <a:lnTo>
                      <a:pt x="4377" y="1633"/>
                    </a:lnTo>
                    <a:lnTo>
                      <a:pt x="4370" y="1644"/>
                    </a:lnTo>
                    <a:lnTo>
                      <a:pt x="4365" y="1657"/>
                    </a:lnTo>
                    <a:lnTo>
                      <a:pt x="4361" y="1670"/>
                    </a:lnTo>
                    <a:lnTo>
                      <a:pt x="4359" y="1684"/>
                    </a:lnTo>
                    <a:lnTo>
                      <a:pt x="4358" y="1698"/>
                    </a:lnTo>
                    <a:lnTo>
                      <a:pt x="4360" y="1712"/>
                    </a:lnTo>
                    <a:lnTo>
                      <a:pt x="4363" y="1726"/>
                    </a:lnTo>
                    <a:lnTo>
                      <a:pt x="4366" y="1734"/>
                    </a:lnTo>
                    <a:lnTo>
                      <a:pt x="4369" y="1741"/>
                    </a:lnTo>
                    <a:lnTo>
                      <a:pt x="4373" y="1748"/>
                    </a:lnTo>
                    <a:lnTo>
                      <a:pt x="4378" y="1754"/>
                    </a:lnTo>
                    <a:lnTo>
                      <a:pt x="4383" y="1759"/>
                    </a:lnTo>
                    <a:lnTo>
                      <a:pt x="4388" y="1763"/>
                    </a:lnTo>
                    <a:lnTo>
                      <a:pt x="4394" y="1767"/>
                    </a:lnTo>
                    <a:lnTo>
                      <a:pt x="4401" y="1770"/>
                    </a:lnTo>
                    <a:lnTo>
                      <a:pt x="4408" y="1772"/>
                    </a:lnTo>
                    <a:lnTo>
                      <a:pt x="4415" y="1774"/>
                    </a:lnTo>
                    <a:lnTo>
                      <a:pt x="4422" y="1775"/>
                    </a:lnTo>
                    <a:lnTo>
                      <a:pt x="4429" y="1776"/>
                    </a:lnTo>
                    <a:lnTo>
                      <a:pt x="4437" y="1775"/>
                    </a:lnTo>
                    <a:lnTo>
                      <a:pt x="4444" y="1775"/>
                    </a:lnTo>
                    <a:lnTo>
                      <a:pt x="4452" y="1773"/>
                    </a:lnTo>
                    <a:lnTo>
                      <a:pt x="4459" y="1771"/>
                    </a:lnTo>
                    <a:lnTo>
                      <a:pt x="4467" y="1768"/>
                    </a:lnTo>
                    <a:lnTo>
                      <a:pt x="4474" y="1764"/>
                    </a:lnTo>
                    <a:lnTo>
                      <a:pt x="4481" y="1760"/>
                    </a:lnTo>
                    <a:lnTo>
                      <a:pt x="4487" y="1756"/>
                    </a:lnTo>
                    <a:lnTo>
                      <a:pt x="4493" y="1750"/>
                    </a:lnTo>
                    <a:lnTo>
                      <a:pt x="4498" y="1743"/>
                    </a:lnTo>
                    <a:lnTo>
                      <a:pt x="4502" y="1737"/>
                    </a:lnTo>
                    <a:lnTo>
                      <a:pt x="4506" y="1730"/>
                    </a:lnTo>
                    <a:lnTo>
                      <a:pt x="4510" y="1722"/>
                    </a:lnTo>
                    <a:lnTo>
                      <a:pt x="4512" y="1713"/>
                    </a:lnTo>
                    <a:lnTo>
                      <a:pt x="4513" y="1704"/>
                    </a:lnTo>
                    <a:lnTo>
                      <a:pt x="4513" y="1694"/>
                    </a:lnTo>
                    <a:lnTo>
                      <a:pt x="4512" y="1683"/>
                    </a:lnTo>
                    <a:lnTo>
                      <a:pt x="4511" y="1672"/>
                    </a:lnTo>
                    <a:lnTo>
                      <a:pt x="4508" y="1660"/>
                    </a:lnTo>
                    <a:lnTo>
                      <a:pt x="4504" y="1647"/>
                    </a:lnTo>
                    <a:lnTo>
                      <a:pt x="4520" y="1642"/>
                    </a:lnTo>
                    <a:lnTo>
                      <a:pt x="4526" y="1659"/>
                    </a:lnTo>
                    <a:lnTo>
                      <a:pt x="4534" y="1674"/>
                    </a:lnTo>
                    <a:lnTo>
                      <a:pt x="4540" y="1686"/>
                    </a:lnTo>
                    <a:lnTo>
                      <a:pt x="4547" y="1695"/>
                    </a:lnTo>
                    <a:lnTo>
                      <a:pt x="4554" y="1703"/>
                    </a:lnTo>
                    <a:lnTo>
                      <a:pt x="4563" y="1709"/>
                    </a:lnTo>
                    <a:lnTo>
                      <a:pt x="4572" y="1714"/>
                    </a:lnTo>
                    <a:lnTo>
                      <a:pt x="4582" y="1718"/>
                    </a:lnTo>
                    <a:lnTo>
                      <a:pt x="4593" y="1720"/>
                    </a:lnTo>
                    <a:lnTo>
                      <a:pt x="4604" y="1720"/>
                    </a:lnTo>
                    <a:lnTo>
                      <a:pt x="4615" y="1719"/>
                    </a:lnTo>
                    <a:lnTo>
                      <a:pt x="4627" y="1716"/>
                    </a:lnTo>
                    <a:lnTo>
                      <a:pt x="4633" y="1714"/>
                    </a:lnTo>
                    <a:lnTo>
                      <a:pt x="4639" y="1711"/>
                    </a:lnTo>
                    <a:lnTo>
                      <a:pt x="4645" y="1708"/>
                    </a:lnTo>
                    <a:lnTo>
                      <a:pt x="4650" y="1704"/>
                    </a:lnTo>
                    <a:lnTo>
                      <a:pt x="4654" y="1700"/>
                    </a:lnTo>
                    <a:lnTo>
                      <a:pt x="4658" y="1696"/>
                    </a:lnTo>
                    <a:lnTo>
                      <a:pt x="4662" y="1691"/>
                    </a:lnTo>
                    <a:lnTo>
                      <a:pt x="4665" y="1685"/>
                    </a:lnTo>
                    <a:lnTo>
                      <a:pt x="4668" y="1680"/>
                    </a:lnTo>
                    <a:lnTo>
                      <a:pt x="4670" y="1674"/>
                    </a:lnTo>
                    <a:lnTo>
                      <a:pt x="4671" y="1668"/>
                    </a:lnTo>
                    <a:lnTo>
                      <a:pt x="4672" y="1662"/>
                    </a:lnTo>
                    <a:lnTo>
                      <a:pt x="4672" y="1656"/>
                    </a:lnTo>
                    <a:lnTo>
                      <a:pt x="4671" y="1649"/>
                    </a:lnTo>
                    <a:lnTo>
                      <a:pt x="4670" y="1643"/>
                    </a:lnTo>
                    <a:lnTo>
                      <a:pt x="4668" y="1636"/>
                    </a:lnTo>
                    <a:lnTo>
                      <a:pt x="4665" y="1627"/>
                    </a:lnTo>
                    <a:lnTo>
                      <a:pt x="4661" y="1620"/>
                    </a:lnTo>
                    <a:lnTo>
                      <a:pt x="4657" y="1613"/>
                    </a:lnTo>
                    <a:lnTo>
                      <a:pt x="4653" y="1606"/>
                    </a:lnTo>
                    <a:lnTo>
                      <a:pt x="4648" y="1601"/>
                    </a:lnTo>
                    <a:lnTo>
                      <a:pt x="4642" y="1596"/>
                    </a:lnTo>
                    <a:lnTo>
                      <a:pt x="4636" y="1591"/>
                    </a:lnTo>
                    <a:lnTo>
                      <a:pt x="4630" y="1588"/>
                    </a:lnTo>
                    <a:lnTo>
                      <a:pt x="4623" y="1585"/>
                    </a:lnTo>
                    <a:lnTo>
                      <a:pt x="4616" y="1583"/>
                    </a:lnTo>
                    <a:lnTo>
                      <a:pt x="4608" y="1581"/>
                    </a:lnTo>
                    <a:lnTo>
                      <a:pt x="4601" y="1579"/>
                    </a:lnTo>
                    <a:lnTo>
                      <a:pt x="4593" y="1579"/>
                    </a:lnTo>
                    <a:lnTo>
                      <a:pt x="4584" y="1579"/>
                    </a:lnTo>
                    <a:lnTo>
                      <a:pt x="4576" y="1579"/>
                    </a:lnTo>
                    <a:lnTo>
                      <a:pt x="4567" y="1580"/>
                    </a:lnTo>
                    <a:lnTo>
                      <a:pt x="4564" y="1571"/>
                    </a:lnTo>
                    <a:close/>
                    <a:moveTo>
                      <a:pt x="4789" y="2027"/>
                    </a:moveTo>
                    <a:lnTo>
                      <a:pt x="4791" y="2043"/>
                    </a:lnTo>
                    <a:lnTo>
                      <a:pt x="4791" y="2059"/>
                    </a:lnTo>
                    <a:lnTo>
                      <a:pt x="4790" y="2075"/>
                    </a:lnTo>
                    <a:lnTo>
                      <a:pt x="4787" y="2091"/>
                    </a:lnTo>
                    <a:lnTo>
                      <a:pt x="4782" y="2106"/>
                    </a:lnTo>
                    <a:lnTo>
                      <a:pt x="4776" y="2123"/>
                    </a:lnTo>
                    <a:lnTo>
                      <a:pt x="4768" y="2137"/>
                    </a:lnTo>
                    <a:lnTo>
                      <a:pt x="4758" y="2152"/>
                    </a:lnTo>
                    <a:lnTo>
                      <a:pt x="4747" y="2166"/>
                    </a:lnTo>
                    <a:lnTo>
                      <a:pt x="4735" y="2178"/>
                    </a:lnTo>
                    <a:lnTo>
                      <a:pt x="4722" y="2189"/>
                    </a:lnTo>
                    <a:lnTo>
                      <a:pt x="4707" y="2199"/>
                    </a:lnTo>
                    <a:lnTo>
                      <a:pt x="4692" y="2207"/>
                    </a:lnTo>
                    <a:lnTo>
                      <a:pt x="4676" y="2214"/>
                    </a:lnTo>
                    <a:lnTo>
                      <a:pt x="4658" y="2219"/>
                    </a:lnTo>
                    <a:lnTo>
                      <a:pt x="4640" y="2223"/>
                    </a:lnTo>
                    <a:lnTo>
                      <a:pt x="4621" y="2226"/>
                    </a:lnTo>
                    <a:lnTo>
                      <a:pt x="4602" y="2227"/>
                    </a:lnTo>
                    <a:lnTo>
                      <a:pt x="4584" y="2226"/>
                    </a:lnTo>
                    <a:lnTo>
                      <a:pt x="4566" y="2223"/>
                    </a:lnTo>
                    <a:lnTo>
                      <a:pt x="4549" y="2219"/>
                    </a:lnTo>
                    <a:lnTo>
                      <a:pt x="4532" y="2213"/>
                    </a:lnTo>
                    <a:lnTo>
                      <a:pt x="4516" y="2206"/>
                    </a:lnTo>
                    <a:lnTo>
                      <a:pt x="4501" y="2197"/>
                    </a:lnTo>
                    <a:lnTo>
                      <a:pt x="4486" y="2186"/>
                    </a:lnTo>
                    <a:lnTo>
                      <a:pt x="4474" y="2175"/>
                    </a:lnTo>
                    <a:lnTo>
                      <a:pt x="4462" y="2162"/>
                    </a:lnTo>
                    <a:lnTo>
                      <a:pt x="4453" y="2149"/>
                    </a:lnTo>
                    <a:lnTo>
                      <a:pt x="4444" y="2135"/>
                    </a:lnTo>
                    <a:lnTo>
                      <a:pt x="4437" y="2120"/>
                    </a:lnTo>
                    <a:lnTo>
                      <a:pt x="4432" y="2103"/>
                    </a:lnTo>
                    <a:lnTo>
                      <a:pt x="4428" y="2086"/>
                    </a:lnTo>
                    <a:lnTo>
                      <a:pt x="4426" y="2068"/>
                    </a:lnTo>
                    <a:lnTo>
                      <a:pt x="4425" y="2051"/>
                    </a:lnTo>
                    <a:lnTo>
                      <a:pt x="4427" y="2035"/>
                    </a:lnTo>
                    <a:lnTo>
                      <a:pt x="4429" y="2019"/>
                    </a:lnTo>
                    <a:lnTo>
                      <a:pt x="4434" y="2003"/>
                    </a:lnTo>
                    <a:lnTo>
                      <a:pt x="4440" y="1988"/>
                    </a:lnTo>
                    <a:lnTo>
                      <a:pt x="4448" y="1973"/>
                    </a:lnTo>
                    <a:lnTo>
                      <a:pt x="4458" y="1958"/>
                    </a:lnTo>
                    <a:lnTo>
                      <a:pt x="4469" y="1945"/>
                    </a:lnTo>
                    <a:lnTo>
                      <a:pt x="4481" y="1931"/>
                    </a:lnTo>
                    <a:lnTo>
                      <a:pt x="4494" y="1921"/>
                    </a:lnTo>
                    <a:lnTo>
                      <a:pt x="4509" y="1911"/>
                    </a:lnTo>
                    <a:lnTo>
                      <a:pt x="4525" y="1903"/>
                    </a:lnTo>
                    <a:lnTo>
                      <a:pt x="4543" y="1896"/>
                    </a:lnTo>
                    <a:lnTo>
                      <a:pt x="4561" y="1891"/>
                    </a:lnTo>
                    <a:lnTo>
                      <a:pt x="4580" y="1886"/>
                    </a:lnTo>
                    <a:lnTo>
                      <a:pt x="4600" y="1884"/>
                    </a:lnTo>
                    <a:lnTo>
                      <a:pt x="4619" y="1883"/>
                    </a:lnTo>
                    <a:lnTo>
                      <a:pt x="4638" y="1884"/>
                    </a:lnTo>
                    <a:lnTo>
                      <a:pt x="4656" y="1887"/>
                    </a:lnTo>
                    <a:lnTo>
                      <a:pt x="4674" y="1892"/>
                    </a:lnTo>
                    <a:lnTo>
                      <a:pt x="4691" y="1899"/>
                    </a:lnTo>
                    <a:lnTo>
                      <a:pt x="4707" y="1908"/>
                    </a:lnTo>
                    <a:lnTo>
                      <a:pt x="4724" y="1918"/>
                    </a:lnTo>
                    <a:lnTo>
                      <a:pt x="4736" y="1929"/>
                    </a:lnTo>
                    <a:lnTo>
                      <a:pt x="4748" y="1941"/>
                    </a:lnTo>
                    <a:lnTo>
                      <a:pt x="4758" y="1953"/>
                    </a:lnTo>
                    <a:lnTo>
                      <a:pt x="4766" y="1966"/>
                    </a:lnTo>
                    <a:lnTo>
                      <a:pt x="4774" y="1980"/>
                    </a:lnTo>
                    <a:lnTo>
                      <a:pt x="4780" y="1995"/>
                    </a:lnTo>
                    <a:lnTo>
                      <a:pt x="4785" y="2010"/>
                    </a:lnTo>
                    <a:lnTo>
                      <a:pt x="4789" y="2027"/>
                    </a:lnTo>
                    <a:close/>
                    <a:moveTo>
                      <a:pt x="4769" y="2025"/>
                    </a:moveTo>
                    <a:lnTo>
                      <a:pt x="4767" y="2014"/>
                    </a:lnTo>
                    <a:lnTo>
                      <a:pt x="4763" y="2004"/>
                    </a:lnTo>
                    <a:lnTo>
                      <a:pt x="4759" y="1994"/>
                    </a:lnTo>
                    <a:lnTo>
                      <a:pt x="4754" y="1985"/>
                    </a:lnTo>
                    <a:lnTo>
                      <a:pt x="4747" y="1977"/>
                    </a:lnTo>
                    <a:lnTo>
                      <a:pt x="4740" y="1970"/>
                    </a:lnTo>
                    <a:lnTo>
                      <a:pt x="4732" y="1963"/>
                    </a:lnTo>
                    <a:lnTo>
                      <a:pt x="4722" y="1958"/>
                    </a:lnTo>
                    <a:lnTo>
                      <a:pt x="4709" y="1951"/>
                    </a:lnTo>
                    <a:lnTo>
                      <a:pt x="4695" y="1947"/>
                    </a:lnTo>
                    <a:lnTo>
                      <a:pt x="4680" y="1943"/>
                    </a:lnTo>
                    <a:lnTo>
                      <a:pt x="4665" y="1941"/>
                    </a:lnTo>
                    <a:lnTo>
                      <a:pt x="4648" y="1940"/>
                    </a:lnTo>
                    <a:lnTo>
                      <a:pt x="4630" y="1940"/>
                    </a:lnTo>
                    <a:lnTo>
                      <a:pt x="4611" y="1942"/>
                    </a:lnTo>
                    <a:lnTo>
                      <a:pt x="4591" y="1945"/>
                    </a:lnTo>
                    <a:lnTo>
                      <a:pt x="4571" y="1949"/>
                    </a:lnTo>
                    <a:lnTo>
                      <a:pt x="4552" y="1954"/>
                    </a:lnTo>
                    <a:lnTo>
                      <a:pt x="4535" y="1960"/>
                    </a:lnTo>
                    <a:lnTo>
                      <a:pt x="4518" y="1967"/>
                    </a:lnTo>
                    <a:lnTo>
                      <a:pt x="4503" y="1975"/>
                    </a:lnTo>
                    <a:lnTo>
                      <a:pt x="4490" y="1983"/>
                    </a:lnTo>
                    <a:lnTo>
                      <a:pt x="4478" y="1993"/>
                    </a:lnTo>
                    <a:lnTo>
                      <a:pt x="4468" y="2003"/>
                    </a:lnTo>
                    <a:lnTo>
                      <a:pt x="4461" y="2012"/>
                    </a:lnTo>
                    <a:lnTo>
                      <a:pt x="4455" y="2021"/>
                    </a:lnTo>
                    <a:lnTo>
                      <a:pt x="4451" y="2030"/>
                    </a:lnTo>
                    <a:lnTo>
                      <a:pt x="4448" y="2040"/>
                    </a:lnTo>
                    <a:lnTo>
                      <a:pt x="4445" y="2050"/>
                    </a:lnTo>
                    <a:lnTo>
                      <a:pt x="4445" y="2060"/>
                    </a:lnTo>
                    <a:lnTo>
                      <a:pt x="4445" y="2071"/>
                    </a:lnTo>
                    <a:lnTo>
                      <a:pt x="4446" y="2082"/>
                    </a:lnTo>
                    <a:lnTo>
                      <a:pt x="4449" y="2094"/>
                    </a:lnTo>
                    <a:lnTo>
                      <a:pt x="4453" y="2105"/>
                    </a:lnTo>
                    <a:lnTo>
                      <a:pt x="4457" y="2115"/>
                    </a:lnTo>
                    <a:lnTo>
                      <a:pt x="4463" y="2125"/>
                    </a:lnTo>
                    <a:lnTo>
                      <a:pt x="4470" y="2134"/>
                    </a:lnTo>
                    <a:lnTo>
                      <a:pt x="4478" y="2142"/>
                    </a:lnTo>
                    <a:lnTo>
                      <a:pt x="4488" y="2149"/>
                    </a:lnTo>
                    <a:lnTo>
                      <a:pt x="4498" y="2156"/>
                    </a:lnTo>
                    <a:lnTo>
                      <a:pt x="4509" y="2162"/>
                    </a:lnTo>
                    <a:lnTo>
                      <a:pt x="4522" y="2166"/>
                    </a:lnTo>
                    <a:lnTo>
                      <a:pt x="4536" y="2169"/>
                    </a:lnTo>
                    <a:lnTo>
                      <a:pt x="4551" y="2171"/>
                    </a:lnTo>
                    <a:lnTo>
                      <a:pt x="4567" y="2172"/>
                    </a:lnTo>
                    <a:lnTo>
                      <a:pt x="4585" y="2171"/>
                    </a:lnTo>
                    <a:lnTo>
                      <a:pt x="4603" y="2169"/>
                    </a:lnTo>
                    <a:lnTo>
                      <a:pt x="4623" y="2167"/>
                    </a:lnTo>
                    <a:lnTo>
                      <a:pt x="4644" y="2162"/>
                    </a:lnTo>
                    <a:lnTo>
                      <a:pt x="4663" y="2157"/>
                    </a:lnTo>
                    <a:lnTo>
                      <a:pt x="4681" y="2151"/>
                    </a:lnTo>
                    <a:lnTo>
                      <a:pt x="4698" y="2144"/>
                    </a:lnTo>
                    <a:lnTo>
                      <a:pt x="4714" y="2137"/>
                    </a:lnTo>
                    <a:lnTo>
                      <a:pt x="4727" y="2128"/>
                    </a:lnTo>
                    <a:lnTo>
                      <a:pt x="4738" y="2119"/>
                    </a:lnTo>
                    <a:lnTo>
                      <a:pt x="4749" y="2108"/>
                    </a:lnTo>
                    <a:lnTo>
                      <a:pt x="4755" y="2099"/>
                    </a:lnTo>
                    <a:lnTo>
                      <a:pt x="4761" y="2090"/>
                    </a:lnTo>
                    <a:lnTo>
                      <a:pt x="4765" y="2080"/>
                    </a:lnTo>
                    <a:lnTo>
                      <a:pt x="4768" y="2070"/>
                    </a:lnTo>
                    <a:lnTo>
                      <a:pt x="4770" y="2060"/>
                    </a:lnTo>
                    <a:lnTo>
                      <a:pt x="4771" y="2049"/>
                    </a:lnTo>
                    <a:lnTo>
                      <a:pt x="4771" y="2037"/>
                    </a:lnTo>
                    <a:lnTo>
                      <a:pt x="4769" y="2025"/>
                    </a:lnTo>
                    <a:close/>
                    <a:moveTo>
                      <a:pt x="4635" y="2538"/>
                    </a:moveTo>
                    <a:lnTo>
                      <a:pt x="4631" y="2555"/>
                    </a:lnTo>
                    <a:lnTo>
                      <a:pt x="4625" y="2570"/>
                    </a:lnTo>
                    <a:lnTo>
                      <a:pt x="4622" y="2576"/>
                    </a:lnTo>
                    <a:lnTo>
                      <a:pt x="4619" y="2582"/>
                    </a:lnTo>
                    <a:lnTo>
                      <a:pt x="4615" y="2587"/>
                    </a:lnTo>
                    <a:lnTo>
                      <a:pt x="4611" y="2592"/>
                    </a:lnTo>
                    <a:lnTo>
                      <a:pt x="4605" y="2598"/>
                    </a:lnTo>
                    <a:lnTo>
                      <a:pt x="4598" y="2603"/>
                    </a:lnTo>
                    <a:lnTo>
                      <a:pt x="4591" y="2607"/>
                    </a:lnTo>
                    <a:lnTo>
                      <a:pt x="4584" y="2611"/>
                    </a:lnTo>
                    <a:lnTo>
                      <a:pt x="4577" y="2613"/>
                    </a:lnTo>
                    <a:lnTo>
                      <a:pt x="4569" y="2615"/>
                    </a:lnTo>
                    <a:lnTo>
                      <a:pt x="4561" y="2616"/>
                    </a:lnTo>
                    <a:lnTo>
                      <a:pt x="4553" y="2617"/>
                    </a:lnTo>
                    <a:lnTo>
                      <a:pt x="4547" y="2617"/>
                    </a:lnTo>
                    <a:lnTo>
                      <a:pt x="4540" y="2616"/>
                    </a:lnTo>
                    <a:lnTo>
                      <a:pt x="4534" y="2615"/>
                    </a:lnTo>
                    <a:lnTo>
                      <a:pt x="4527" y="2613"/>
                    </a:lnTo>
                    <a:lnTo>
                      <a:pt x="4514" y="2608"/>
                    </a:lnTo>
                    <a:lnTo>
                      <a:pt x="4502" y="2600"/>
                    </a:lnTo>
                    <a:lnTo>
                      <a:pt x="4497" y="2596"/>
                    </a:lnTo>
                    <a:lnTo>
                      <a:pt x="4491" y="2591"/>
                    </a:lnTo>
                    <a:lnTo>
                      <a:pt x="4487" y="2586"/>
                    </a:lnTo>
                    <a:lnTo>
                      <a:pt x="4482" y="2581"/>
                    </a:lnTo>
                    <a:lnTo>
                      <a:pt x="4478" y="2575"/>
                    </a:lnTo>
                    <a:lnTo>
                      <a:pt x="4474" y="2569"/>
                    </a:lnTo>
                    <a:lnTo>
                      <a:pt x="4471" y="2562"/>
                    </a:lnTo>
                    <a:lnTo>
                      <a:pt x="4468" y="2556"/>
                    </a:lnTo>
                    <a:lnTo>
                      <a:pt x="4465" y="2548"/>
                    </a:lnTo>
                    <a:lnTo>
                      <a:pt x="4463" y="2539"/>
                    </a:lnTo>
                    <a:lnTo>
                      <a:pt x="4461" y="2530"/>
                    </a:lnTo>
                    <a:lnTo>
                      <a:pt x="4460" y="2519"/>
                    </a:lnTo>
                    <a:lnTo>
                      <a:pt x="4458" y="2496"/>
                    </a:lnTo>
                    <a:lnTo>
                      <a:pt x="4457" y="2467"/>
                    </a:lnTo>
                    <a:lnTo>
                      <a:pt x="4457" y="2303"/>
                    </a:lnTo>
                    <a:lnTo>
                      <a:pt x="4466" y="2303"/>
                    </a:lnTo>
                    <a:lnTo>
                      <a:pt x="4466" y="2317"/>
                    </a:lnTo>
                    <a:lnTo>
                      <a:pt x="4467" y="2327"/>
                    </a:lnTo>
                    <a:lnTo>
                      <a:pt x="4470" y="2335"/>
                    </a:lnTo>
                    <a:lnTo>
                      <a:pt x="4472" y="2339"/>
                    </a:lnTo>
                    <a:lnTo>
                      <a:pt x="4474" y="2342"/>
                    </a:lnTo>
                    <a:lnTo>
                      <a:pt x="4477" y="2345"/>
                    </a:lnTo>
                    <a:lnTo>
                      <a:pt x="4480" y="2348"/>
                    </a:lnTo>
                    <a:lnTo>
                      <a:pt x="4486" y="2350"/>
                    </a:lnTo>
                    <a:lnTo>
                      <a:pt x="4494" y="2352"/>
                    </a:lnTo>
                    <a:lnTo>
                      <a:pt x="4505" y="2353"/>
                    </a:lnTo>
                    <a:lnTo>
                      <a:pt x="4518" y="2354"/>
                    </a:lnTo>
                    <a:lnTo>
                      <a:pt x="4745" y="2354"/>
                    </a:lnTo>
                    <a:lnTo>
                      <a:pt x="4759" y="2353"/>
                    </a:lnTo>
                    <a:lnTo>
                      <a:pt x="4771" y="2352"/>
                    </a:lnTo>
                    <a:lnTo>
                      <a:pt x="4780" y="2350"/>
                    </a:lnTo>
                    <a:lnTo>
                      <a:pt x="4785" y="2346"/>
                    </a:lnTo>
                    <a:lnTo>
                      <a:pt x="4790" y="2341"/>
                    </a:lnTo>
                    <a:lnTo>
                      <a:pt x="4794" y="2334"/>
                    </a:lnTo>
                    <a:lnTo>
                      <a:pt x="4796" y="2326"/>
                    </a:lnTo>
                    <a:lnTo>
                      <a:pt x="4797" y="2317"/>
                    </a:lnTo>
                    <a:lnTo>
                      <a:pt x="4797" y="2303"/>
                    </a:lnTo>
                    <a:lnTo>
                      <a:pt x="4806" y="2303"/>
                    </a:lnTo>
                    <a:lnTo>
                      <a:pt x="4806" y="2453"/>
                    </a:lnTo>
                    <a:lnTo>
                      <a:pt x="4806" y="2473"/>
                    </a:lnTo>
                    <a:lnTo>
                      <a:pt x="4805" y="2492"/>
                    </a:lnTo>
                    <a:lnTo>
                      <a:pt x="4803" y="2508"/>
                    </a:lnTo>
                    <a:lnTo>
                      <a:pt x="4800" y="2522"/>
                    </a:lnTo>
                    <a:lnTo>
                      <a:pt x="4798" y="2531"/>
                    </a:lnTo>
                    <a:lnTo>
                      <a:pt x="4795" y="2540"/>
                    </a:lnTo>
                    <a:lnTo>
                      <a:pt x="4791" y="2548"/>
                    </a:lnTo>
                    <a:lnTo>
                      <a:pt x="4787" y="2556"/>
                    </a:lnTo>
                    <a:lnTo>
                      <a:pt x="4783" y="2563"/>
                    </a:lnTo>
                    <a:lnTo>
                      <a:pt x="4778" y="2569"/>
                    </a:lnTo>
                    <a:lnTo>
                      <a:pt x="4773" y="2575"/>
                    </a:lnTo>
                    <a:lnTo>
                      <a:pt x="4767" y="2581"/>
                    </a:lnTo>
                    <a:lnTo>
                      <a:pt x="4761" y="2585"/>
                    </a:lnTo>
                    <a:lnTo>
                      <a:pt x="4755" y="2589"/>
                    </a:lnTo>
                    <a:lnTo>
                      <a:pt x="4749" y="2593"/>
                    </a:lnTo>
                    <a:lnTo>
                      <a:pt x="4742" y="2596"/>
                    </a:lnTo>
                    <a:lnTo>
                      <a:pt x="4735" y="2598"/>
                    </a:lnTo>
                    <a:lnTo>
                      <a:pt x="4728" y="2599"/>
                    </a:lnTo>
                    <a:lnTo>
                      <a:pt x="4721" y="2600"/>
                    </a:lnTo>
                    <a:lnTo>
                      <a:pt x="4714" y="2601"/>
                    </a:lnTo>
                    <a:lnTo>
                      <a:pt x="4706" y="2600"/>
                    </a:lnTo>
                    <a:lnTo>
                      <a:pt x="4700" y="2600"/>
                    </a:lnTo>
                    <a:lnTo>
                      <a:pt x="4694" y="2598"/>
                    </a:lnTo>
                    <a:lnTo>
                      <a:pt x="4688" y="2597"/>
                    </a:lnTo>
                    <a:lnTo>
                      <a:pt x="4682" y="2595"/>
                    </a:lnTo>
                    <a:lnTo>
                      <a:pt x="4676" y="2592"/>
                    </a:lnTo>
                    <a:lnTo>
                      <a:pt x="4671" y="2589"/>
                    </a:lnTo>
                    <a:lnTo>
                      <a:pt x="4666" y="2585"/>
                    </a:lnTo>
                    <a:lnTo>
                      <a:pt x="4661" y="2581"/>
                    </a:lnTo>
                    <a:lnTo>
                      <a:pt x="4656" y="2576"/>
                    </a:lnTo>
                    <a:lnTo>
                      <a:pt x="4652" y="2571"/>
                    </a:lnTo>
                    <a:lnTo>
                      <a:pt x="4648" y="2565"/>
                    </a:lnTo>
                    <a:lnTo>
                      <a:pt x="4641" y="2553"/>
                    </a:lnTo>
                    <a:lnTo>
                      <a:pt x="4635" y="2538"/>
                    </a:lnTo>
                    <a:close/>
                    <a:moveTo>
                      <a:pt x="4649" y="2403"/>
                    </a:moveTo>
                    <a:lnTo>
                      <a:pt x="4647" y="2413"/>
                    </a:lnTo>
                    <a:lnTo>
                      <a:pt x="4646" y="2424"/>
                    </a:lnTo>
                    <a:lnTo>
                      <a:pt x="4646" y="2437"/>
                    </a:lnTo>
                    <a:lnTo>
                      <a:pt x="4645" y="2451"/>
                    </a:lnTo>
                    <a:lnTo>
                      <a:pt x="4646" y="2469"/>
                    </a:lnTo>
                    <a:lnTo>
                      <a:pt x="4647" y="2484"/>
                    </a:lnTo>
                    <a:lnTo>
                      <a:pt x="4650" y="2498"/>
                    </a:lnTo>
                    <a:lnTo>
                      <a:pt x="4654" y="2508"/>
                    </a:lnTo>
                    <a:lnTo>
                      <a:pt x="4658" y="2517"/>
                    </a:lnTo>
                    <a:lnTo>
                      <a:pt x="4664" y="2525"/>
                    </a:lnTo>
                    <a:lnTo>
                      <a:pt x="4670" y="2532"/>
                    </a:lnTo>
                    <a:lnTo>
                      <a:pt x="4678" y="2537"/>
                    </a:lnTo>
                    <a:lnTo>
                      <a:pt x="4687" y="2542"/>
                    </a:lnTo>
                    <a:lnTo>
                      <a:pt x="4696" y="2545"/>
                    </a:lnTo>
                    <a:lnTo>
                      <a:pt x="4705" y="2547"/>
                    </a:lnTo>
                    <a:lnTo>
                      <a:pt x="4716" y="2547"/>
                    </a:lnTo>
                    <a:lnTo>
                      <a:pt x="4723" y="2547"/>
                    </a:lnTo>
                    <a:lnTo>
                      <a:pt x="4730" y="2546"/>
                    </a:lnTo>
                    <a:lnTo>
                      <a:pt x="4737" y="2544"/>
                    </a:lnTo>
                    <a:lnTo>
                      <a:pt x="4744" y="2541"/>
                    </a:lnTo>
                    <a:lnTo>
                      <a:pt x="4750" y="2538"/>
                    </a:lnTo>
                    <a:lnTo>
                      <a:pt x="4756" y="2533"/>
                    </a:lnTo>
                    <a:lnTo>
                      <a:pt x="4762" y="2528"/>
                    </a:lnTo>
                    <a:lnTo>
                      <a:pt x="4768" y="2522"/>
                    </a:lnTo>
                    <a:lnTo>
                      <a:pt x="4773" y="2516"/>
                    </a:lnTo>
                    <a:lnTo>
                      <a:pt x="4777" y="2509"/>
                    </a:lnTo>
                    <a:lnTo>
                      <a:pt x="4781" y="2501"/>
                    </a:lnTo>
                    <a:lnTo>
                      <a:pt x="4784" y="2492"/>
                    </a:lnTo>
                    <a:lnTo>
                      <a:pt x="4786" y="2481"/>
                    </a:lnTo>
                    <a:lnTo>
                      <a:pt x="4788" y="2471"/>
                    </a:lnTo>
                    <a:lnTo>
                      <a:pt x="4789" y="2460"/>
                    </a:lnTo>
                    <a:lnTo>
                      <a:pt x="4789" y="2449"/>
                    </a:lnTo>
                    <a:lnTo>
                      <a:pt x="4789" y="2436"/>
                    </a:lnTo>
                    <a:lnTo>
                      <a:pt x="4788" y="2425"/>
                    </a:lnTo>
                    <a:lnTo>
                      <a:pt x="4786" y="2413"/>
                    </a:lnTo>
                    <a:lnTo>
                      <a:pt x="4783" y="2403"/>
                    </a:lnTo>
                    <a:lnTo>
                      <a:pt x="4649" y="2403"/>
                    </a:lnTo>
                    <a:close/>
                    <a:moveTo>
                      <a:pt x="4482" y="2403"/>
                    </a:moveTo>
                    <a:lnTo>
                      <a:pt x="4479" y="2418"/>
                    </a:lnTo>
                    <a:lnTo>
                      <a:pt x="4477" y="2432"/>
                    </a:lnTo>
                    <a:lnTo>
                      <a:pt x="4476" y="2447"/>
                    </a:lnTo>
                    <a:lnTo>
                      <a:pt x="4475" y="2461"/>
                    </a:lnTo>
                    <a:lnTo>
                      <a:pt x="4476" y="2473"/>
                    </a:lnTo>
                    <a:lnTo>
                      <a:pt x="4477" y="2483"/>
                    </a:lnTo>
                    <a:lnTo>
                      <a:pt x="4478" y="2494"/>
                    </a:lnTo>
                    <a:lnTo>
                      <a:pt x="4480" y="2503"/>
                    </a:lnTo>
                    <a:lnTo>
                      <a:pt x="4483" y="2512"/>
                    </a:lnTo>
                    <a:lnTo>
                      <a:pt x="4487" y="2520"/>
                    </a:lnTo>
                    <a:lnTo>
                      <a:pt x="4491" y="2527"/>
                    </a:lnTo>
                    <a:lnTo>
                      <a:pt x="4496" y="2533"/>
                    </a:lnTo>
                    <a:lnTo>
                      <a:pt x="4501" y="2539"/>
                    </a:lnTo>
                    <a:lnTo>
                      <a:pt x="4507" y="2544"/>
                    </a:lnTo>
                    <a:lnTo>
                      <a:pt x="4513" y="2548"/>
                    </a:lnTo>
                    <a:lnTo>
                      <a:pt x="4519" y="2551"/>
                    </a:lnTo>
                    <a:lnTo>
                      <a:pt x="4526" y="2554"/>
                    </a:lnTo>
                    <a:lnTo>
                      <a:pt x="4534" y="2556"/>
                    </a:lnTo>
                    <a:lnTo>
                      <a:pt x="4541" y="2557"/>
                    </a:lnTo>
                    <a:lnTo>
                      <a:pt x="4549" y="2557"/>
                    </a:lnTo>
                    <a:lnTo>
                      <a:pt x="4559" y="2557"/>
                    </a:lnTo>
                    <a:lnTo>
                      <a:pt x="4569" y="2555"/>
                    </a:lnTo>
                    <a:lnTo>
                      <a:pt x="4578" y="2551"/>
                    </a:lnTo>
                    <a:lnTo>
                      <a:pt x="4588" y="2546"/>
                    </a:lnTo>
                    <a:lnTo>
                      <a:pt x="4596" y="2540"/>
                    </a:lnTo>
                    <a:lnTo>
                      <a:pt x="4604" y="2532"/>
                    </a:lnTo>
                    <a:lnTo>
                      <a:pt x="4611" y="2522"/>
                    </a:lnTo>
                    <a:lnTo>
                      <a:pt x="4617" y="2511"/>
                    </a:lnTo>
                    <a:lnTo>
                      <a:pt x="4622" y="2497"/>
                    </a:lnTo>
                    <a:lnTo>
                      <a:pt x="4625" y="2482"/>
                    </a:lnTo>
                    <a:lnTo>
                      <a:pt x="4627" y="2466"/>
                    </a:lnTo>
                    <a:lnTo>
                      <a:pt x="4628" y="2448"/>
                    </a:lnTo>
                    <a:lnTo>
                      <a:pt x="4628" y="2433"/>
                    </a:lnTo>
                    <a:lnTo>
                      <a:pt x="4627" y="2421"/>
                    </a:lnTo>
                    <a:lnTo>
                      <a:pt x="4627" y="2411"/>
                    </a:lnTo>
                    <a:lnTo>
                      <a:pt x="4625" y="2403"/>
                    </a:lnTo>
                    <a:lnTo>
                      <a:pt x="4482" y="2403"/>
                    </a:lnTo>
                    <a:close/>
                    <a:moveTo>
                      <a:pt x="4523" y="2897"/>
                    </a:moveTo>
                    <a:lnTo>
                      <a:pt x="4552" y="2765"/>
                    </a:lnTo>
                    <a:lnTo>
                      <a:pt x="4502" y="2731"/>
                    </a:lnTo>
                    <a:lnTo>
                      <a:pt x="4494" y="2725"/>
                    </a:lnTo>
                    <a:lnTo>
                      <a:pt x="4486" y="2720"/>
                    </a:lnTo>
                    <a:lnTo>
                      <a:pt x="4480" y="2717"/>
                    </a:lnTo>
                    <a:lnTo>
                      <a:pt x="4474" y="2716"/>
                    </a:lnTo>
                    <a:lnTo>
                      <a:pt x="4470" y="2715"/>
                    </a:lnTo>
                    <a:lnTo>
                      <a:pt x="4467" y="2716"/>
                    </a:lnTo>
                    <a:lnTo>
                      <a:pt x="4463" y="2718"/>
                    </a:lnTo>
                    <a:lnTo>
                      <a:pt x="4459" y="2720"/>
                    </a:lnTo>
                    <a:lnTo>
                      <a:pt x="4455" y="2724"/>
                    </a:lnTo>
                    <a:lnTo>
                      <a:pt x="4452" y="2731"/>
                    </a:lnTo>
                    <a:lnTo>
                      <a:pt x="4448" y="2740"/>
                    </a:lnTo>
                    <a:lnTo>
                      <a:pt x="4445" y="2751"/>
                    </a:lnTo>
                    <a:lnTo>
                      <a:pt x="4435" y="2749"/>
                    </a:lnTo>
                    <a:lnTo>
                      <a:pt x="4458" y="2641"/>
                    </a:lnTo>
                    <a:lnTo>
                      <a:pt x="4467" y="2643"/>
                    </a:lnTo>
                    <a:lnTo>
                      <a:pt x="4467" y="2653"/>
                    </a:lnTo>
                    <a:lnTo>
                      <a:pt x="4468" y="2661"/>
                    </a:lnTo>
                    <a:lnTo>
                      <a:pt x="4469" y="2668"/>
                    </a:lnTo>
                    <a:lnTo>
                      <a:pt x="4471" y="2672"/>
                    </a:lnTo>
                    <a:lnTo>
                      <a:pt x="4478" y="2681"/>
                    </a:lnTo>
                    <a:lnTo>
                      <a:pt x="4487" y="2691"/>
                    </a:lnTo>
                    <a:lnTo>
                      <a:pt x="4499" y="2701"/>
                    </a:lnTo>
                    <a:lnTo>
                      <a:pt x="4514" y="2712"/>
                    </a:lnTo>
                    <a:lnTo>
                      <a:pt x="4770" y="2892"/>
                    </a:lnTo>
                    <a:lnTo>
                      <a:pt x="4768" y="2900"/>
                    </a:lnTo>
                    <a:lnTo>
                      <a:pt x="4459" y="2959"/>
                    </a:lnTo>
                    <a:lnTo>
                      <a:pt x="4442" y="2962"/>
                    </a:lnTo>
                    <a:lnTo>
                      <a:pt x="4428" y="2966"/>
                    </a:lnTo>
                    <a:lnTo>
                      <a:pt x="4417" y="2971"/>
                    </a:lnTo>
                    <a:lnTo>
                      <a:pt x="4409" y="2975"/>
                    </a:lnTo>
                    <a:lnTo>
                      <a:pt x="4403" y="2981"/>
                    </a:lnTo>
                    <a:lnTo>
                      <a:pt x="4398" y="2987"/>
                    </a:lnTo>
                    <a:lnTo>
                      <a:pt x="4394" y="2996"/>
                    </a:lnTo>
                    <a:lnTo>
                      <a:pt x="4391" y="3005"/>
                    </a:lnTo>
                    <a:lnTo>
                      <a:pt x="4382" y="3003"/>
                    </a:lnTo>
                    <a:lnTo>
                      <a:pt x="4410" y="2869"/>
                    </a:lnTo>
                    <a:lnTo>
                      <a:pt x="4419" y="2871"/>
                    </a:lnTo>
                    <a:lnTo>
                      <a:pt x="4418" y="2881"/>
                    </a:lnTo>
                    <a:lnTo>
                      <a:pt x="4418" y="2889"/>
                    </a:lnTo>
                    <a:lnTo>
                      <a:pt x="4419" y="2895"/>
                    </a:lnTo>
                    <a:lnTo>
                      <a:pt x="4420" y="2900"/>
                    </a:lnTo>
                    <a:lnTo>
                      <a:pt x="4423" y="2904"/>
                    </a:lnTo>
                    <a:lnTo>
                      <a:pt x="4425" y="2907"/>
                    </a:lnTo>
                    <a:lnTo>
                      <a:pt x="4429" y="2909"/>
                    </a:lnTo>
                    <a:lnTo>
                      <a:pt x="4433" y="2910"/>
                    </a:lnTo>
                    <a:lnTo>
                      <a:pt x="4439" y="2911"/>
                    </a:lnTo>
                    <a:lnTo>
                      <a:pt x="4447" y="2911"/>
                    </a:lnTo>
                    <a:lnTo>
                      <a:pt x="4458" y="2910"/>
                    </a:lnTo>
                    <a:lnTo>
                      <a:pt x="4470" y="2908"/>
                    </a:lnTo>
                    <a:lnTo>
                      <a:pt x="4523" y="2897"/>
                    </a:lnTo>
                    <a:close/>
                    <a:moveTo>
                      <a:pt x="4544" y="2894"/>
                    </a:moveTo>
                    <a:lnTo>
                      <a:pt x="4693" y="2866"/>
                    </a:lnTo>
                    <a:lnTo>
                      <a:pt x="4569" y="2777"/>
                    </a:lnTo>
                    <a:lnTo>
                      <a:pt x="4544" y="2894"/>
                    </a:lnTo>
                    <a:close/>
                    <a:moveTo>
                      <a:pt x="4502" y="3202"/>
                    </a:moveTo>
                    <a:lnTo>
                      <a:pt x="4437" y="3350"/>
                    </a:lnTo>
                    <a:lnTo>
                      <a:pt x="4528" y="3391"/>
                    </a:lnTo>
                    <a:lnTo>
                      <a:pt x="4540" y="3395"/>
                    </a:lnTo>
                    <a:lnTo>
                      <a:pt x="4549" y="3399"/>
                    </a:lnTo>
                    <a:lnTo>
                      <a:pt x="4556" y="3401"/>
                    </a:lnTo>
                    <a:lnTo>
                      <a:pt x="4562" y="3402"/>
                    </a:lnTo>
                    <a:lnTo>
                      <a:pt x="4565" y="3402"/>
                    </a:lnTo>
                    <a:lnTo>
                      <a:pt x="4569" y="3401"/>
                    </a:lnTo>
                    <a:lnTo>
                      <a:pt x="4573" y="3399"/>
                    </a:lnTo>
                    <a:lnTo>
                      <a:pt x="4576" y="3396"/>
                    </a:lnTo>
                    <a:lnTo>
                      <a:pt x="4581" y="3392"/>
                    </a:lnTo>
                    <a:lnTo>
                      <a:pt x="4585" y="3388"/>
                    </a:lnTo>
                    <a:lnTo>
                      <a:pt x="4589" y="3383"/>
                    </a:lnTo>
                    <a:lnTo>
                      <a:pt x="4591" y="3378"/>
                    </a:lnTo>
                    <a:lnTo>
                      <a:pt x="4596" y="3366"/>
                    </a:lnTo>
                    <a:lnTo>
                      <a:pt x="4605" y="3370"/>
                    </a:lnTo>
                    <a:lnTo>
                      <a:pt x="4545" y="3507"/>
                    </a:lnTo>
                    <a:lnTo>
                      <a:pt x="4536" y="3503"/>
                    </a:lnTo>
                    <a:lnTo>
                      <a:pt x="4541" y="3492"/>
                    </a:lnTo>
                    <a:lnTo>
                      <a:pt x="4543" y="3486"/>
                    </a:lnTo>
                    <a:lnTo>
                      <a:pt x="4545" y="3480"/>
                    </a:lnTo>
                    <a:lnTo>
                      <a:pt x="4545" y="3474"/>
                    </a:lnTo>
                    <a:lnTo>
                      <a:pt x="4545" y="3468"/>
                    </a:lnTo>
                    <a:lnTo>
                      <a:pt x="4545" y="3464"/>
                    </a:lnTo>
                    <a:lnTo>
                      <a:pt x="4543" y="3460"/>
                    </a:lnTo>
                    <a:lnTo>
                      <a:pt x="4541" y="3456"/>
                    </a:lnTo>
                    <a:lnTo>
                      <a:pt x="4538" y="3453"/>
                    </a:lnTo>
                    <a:lnTo>
                      <a:pt x="4534" y="3450"/>
                    </a:lnTo>
                    <a:lnTo>
                      <a:pt x="4527" y="3446"/>
                    </a:lnTo>
                    <a:lnTo>
                      <a:pt x="4518" y="3441"/>
                    </a:lnTo>
                    <a:lnTo>
                      <a:pt x="4508" y="3437"/>
                    </a:lnTo>
                    <a:lnTo>
                      <a:pt x="4302" y="3344"/>
                    </a:lnTo>
                    <a:lnTo>
                      <a:pt x="4291" y="3340"/>
                    </a:lnTo>
                    <a:lnTo>
                      <a:pt x="4282" y="3336"/>
                    </a:lnTo>
                    <a:lnTo>
                      <a:pt x="4274" y="3334"/>
                    </a:lnTo>
                    <a:lnTo>
                      <a:pt x="4269" y="3333"/>
                    </a:lnTo>
                    <a:lnTo>
                      <a:pt x="4265" y="3333"/>
                    </a:lnTo>
                    <a:lnTo>
                      <a:pt x="4262" y="3334"/>
                    </a:lnTo>
                    <a:lnTo>
                      <a:pt x="4258" y="3336"/>
                    </a:lnTo>
                    <a:lnTo>
                      <a:pt x="4254" y="3338"/>
                    </a:lnTo>
                    <a:lnTo>
                      <a:pt x="4250" y="3342"/>
                    </a:lnTo>
                    <a:lnTo>
                      <a:pt x="4245" y="3347"/>
                    </a:lnTo>
                    <a:lnTo>
                      <a:pt x="4242" y="3352"/>
                    </a:lnTo>
                    <a:lnTo>
                      <a:pt x="4239" y="3357"/>
                    </a:lnTo>
                    <a:lnTo>
                      <a:pt x="4234" y="3369"/>
                    </a:lnTo>
                    <a:lnTo>
                      <a:pt x="4226" y="3365"/>
                    </a:lnTo>
                    <a:lnTo>
                      <a:pt x="4286" y="3228"/>
                    </a:lnTo>
                    <a:lnTo>
                      <a:pt x="4295" y="3232"/>
                    </a:lnTo>
                    <a:lnTo>
                      <a:pt x="4290" y="3244"/>
                    </a:lnTo>
                    <a:lnTo>
                      <a:pt x="4286" y="3253"/>
                    </a:lnTo>
                    <a:lnTo>
                      <a:pt x="4285" y="3262"/>
                    </a:lnTo>
                    <a:lnTo>
                      <a:pt x="4285" y="3266"/>
                    </a:lnTo>
                    <a:lnTo>
                      <a:pt x="4286" y="3270"/>
                    </a:lnTo>
                    <a:lnTo>
                      <a:pt x="4287" y="3274"/>
                    </a:lnTo>
                    <a:lnTo>
                      <a:pt x="4288" y="3278"/>
                    </a:lnTo>
                    <a:lnTo>
                      <a:pt x="4292" y="3282"/>
                    </a:lnTo>
                    <a:lnTo>
                      <a:pt x="4299" y="3288"/>
                    </a:lnTo>
                    <a:lnTo>
                      <a:pt x="4309" y="3293"/>
                    </a:lnTo>
                    <a:lnTo>
                      <a:pt x="4322" y="3299"/>
                    </a:lnTo>
                    <a:lnTo>
                      <a:pt x="4419" y="3342"/>
                    </a:lnTo>
                    <a:lnTo>
                      <a:pt x="4485" y="3194"/>
                    </a:lnTo>
                    <a:lnTo>
                      <a:pt x="4388" y="3151"/>
                    </a:lnTo>
                    <a:lnTo>
                      <a:pt x="4377" y="3146"/>
                    </a:lnTo>
                    <a:lnTo>
                      <a:pt x="4368" y="3143"/>
                    </a:lnTo>
                    <a:lnTo>
                      <a:pt x="4361" y="3141"/>
                    </a:lnTo>
                    <a:lnTo>
                      <a:pt x="4355" y="3140"/>
                    </a:lnTo>
                    <a:lnTo>
                      <a:pt x="4351" y="3140"/>
                    </a:lnTo>
                    <a:lnTo>
                      <a:pt x="4347" y="3141"/>
                    </a:lnTo>
                    <a:lnTo>
                      <a:pt x="4344" y="3143"/>
                    </a:lnTo>
                    <a:lnTo>
                      <a:pt x="4340" y="3145"/>
                    </a:lnTo>
                    <a:lnTo>
                      <a:pt x="4335" y="3149"/>
                    </a:lnTo>
                    <a:lnTo>
                      <a:pt x="4331" y="3154"/>
                    </a:lnTo>
                    <a:lnTo>
                      <a:pt x="4328" y="3159"/>
                    </a:lnTo>
                    <a:lnTo>
                      <a:pt x="4325" y="3164"/>
                    </a:lnTo>
                    <a:lnTo>
                      <a:pt x="4320" y="3176"/>
                    </a:lnTo>
                    <a:lnTo>
                      <a:pt x="4311" y="3172"/>
                    </a:lnTo>
                    <a:lnTo>
                      <a:pt x="4373" y="3035"/>
                    </a:lnTo>
                    <a:lnTo>
                      <a:pt x="4381" y="3039"/>
                    </a:lnTo>
                    <a:lnTo>
                      <a:pt x="4376" y="3051"/>
                    </a:lnTo>
                    <a:lnTo>
                      <a:pt x="4373" y="3060"/>
                    </a:lnTo>
                    <a:lnTo>
                      <a:pt x="4371" y="3069"/>
                    </a:lnTo>
                    <a:lnTo>
                      <a:pt x="4372" y="3073"/>
                    </a:lnTo>
                    <a:lnTo>
                      <a:pt x="4372" y="3077"/>
                    </a:lnTo>
                    <a:lnTo>
                      <a:pt x="4373" y="3081"/>
                    </a:lnTo>
                    <a:lnTo>
                      <a:pt x="4375" y="3085"/>
                    </a:lnTo>
                    <a:lnTo>
                      <a:pt x="4379" y="3089"/>
                    </a:lnTo>
                    <a:lnTo>
                      <a:pt x="4386" y="3094"/>
                    </a:lnTo>
                    <a:lnTo>
                      <a:pt x="4396" y="3100"/>
                    </a:lnTo>
                    <a:lnTo>
                      <a:pt x="4408" y="3106"/>
                    </a:lnTo>
                    <a:lnTo>
                      <a:pt x="4614" y="3197"/>
                    </a:lnTo>
                    <a:lnTo>
                      <a:pt x="4625" y="3202"/>
                    </a:lnTo>
                    <a:lnTo>
                      <a:pt x="4635" y="3206"/>
                    </a:lnTo>
                    <a:lnTo>
                      <a:pt x="4642" y="3208"/>
                    </a:lnTo>
                    <a:lnTo>
                      <a:pt x="4647" y="3209"/>
                    </a:lnTo>
                    <a:lnTo>
                      <a:pt x="4651" y="3208"/>
                    </a:lnTo>
                    <a:lnTo>
                      <a:pt x="4655" y="3207"/>
                    </a:lnTo>
                    <a:lnTo>
                      <a:pt x="4658" y="3206"/>
                    </a:lnTo>
                    <a:lnTo>
                      <a:pt x="4662" y="3203"/>
                    </a:lnTo>
                    <a:lnTo>
                      <a:pt x="4667" y="3199"/>
                    </a:lnTo>
                    <a:lnTo>
                      <a:pt x="4671" y="3195"/>
                    </a:lnTo>
                    <a:lnTo>
                      <a:pt x="4674" y="3190"/>
                    </a:lnTo>
                    <a:lnTo>
                      <a:pt x="4677" y="3184"/>
                    </a:lnTo>
                    <a:lnTo>
                      <a:pt x="4682" y="3173"/>
                    </a:lnTo>
                    <a:lnTo>
                      <a:pt x="4691" y="3177"/>
                    </a:lnTo>
                    <a:lnTo>
                      <a:pt x="4630" y="3314"/>
                    </a:lnTo>
                    <a:lnTo>
                      <a:pt x="4621" y="3310"/>
                    </a:lnTo>
                    <a:lnTo>
                      <a:pt x="4627" y="3299"/>
                    </a:lnTo>
                    <a:lnTo>
                      <a:pt x="4629" y="3293"/>
                    </a:lnTo>
                    <a:lnTo>
                      <a:pt x="4630" y="3287"/>
                    </a:lnTo>
                    <a:lnTo>
                      <a:pt x="4631" y="3281"/>
                    </a:lnTo>
                    <a:lnTo>
                      <a:pt x="4631" y="3275"/>
                    </a:lnTo>
                    <a:lnTo>
                      <a:pt x="4630" y="3271"/>
                    </a:lnTo>
                    <a:lnTo>
                      <a:pt x="4629" y="3267"/>
                    </a:lnTo>
                    <a:lnTo>
                      <a:pt x="4627" y="3263"/>
                    </a:lnTo>
                    <a:lnTo>
                      <a:pt x="4624" y="3260"/>
                    </a:lnTo>
                    <a:lnTo>
                      <a:pt x="4620" y="3256"/>
                    </a:lnTo>
                    <a:lnTo>
                      <a:pt x="4613" y="3253"/>
                    </a:lnTo>
                    <a:lnTo>
                      <a:pt x="4605" y="3248"/>
                    </a:lnTo>
                    <a:lnTo>
                      <a:pt x="4594" y="3243"/>
                    </a:lnTo>
                    <a:lnTo>
                      <a:pt x="4502" y="3202"/>
                    </a:lnTo>
                    <a:close/>
                    <a:moveTo>
                      <a:pt x="4298" y="3783"/>
                    </a:moveTo>
                    <a:lnTo>
                      <a:pt x="4310" y="3791"/>
                    </a:lnTo>
                    <a:lnTo>
                      <a:pt x="4320" y="3797"/>
                    </a:lnTo>
                    <a:lnTo>
                      <a:pt x="4325" y="3798"/>
                    </a:lnTo>
                    <a:lnTo>
                      <a:pt x="4329" y="3799"/>
                    </a:lnTo>
                    <a:lnTo>
                      <a:pt x="4333" y="3799"/>
                    </a:lnTo>
                    <a:lnTo>
                      <a:pt x="4336" y="3798"/>
                    </a:lnTo>
                    <a:lnTo>
                      <a:pt x="4343" y="3794"/>
                    </a:lnTo>
                    <a:lnTo>
                      <a:pt x="4350" y="3788"/>
                    </a:lnTo>
                    <a:lnTo>
                      <a:pt x="4359" y="3779"/>
                    </a:lnTo>
                    <a:lnTo>
                      <a:pt x="4367" y="3768"/>
                    </a:lnTo>
                    <a:lnTo>
                      <a:pt x="4375" y="3773"/>
                    </a:lnTo>
                    <a:lnTo>
                      <a:pt x="4290" y="3899"/>
                    </a:lnTo>
                    <a:lnTo>
                      <a:pt x="4282" y="3894"/>
                    </a:lnTo>
                    <a:lnTo>
                      <a:pt x="4289" y="3881"/>
                    </a:lnTo>
                    <a:lnTo>
                      <a:pt x="4294" y="3870"/>
                    </a:lnTo>
                    <a:lnTo>
                      <a:pt x="4296" y="3865"/>
                    </a:lnTo>
                    <a:lnTo>
                      <a:pt x="4297" y="3861"/>
                    </a:lnTo>
                    <a:lnTo>
                      <a:pt x="4297" y="3857"/>
                    </a:lnTo>
                    <a:lnTo>
                      <a:pt x="4296" y="3854"/>
                    </a:lnTo>
                    <a:lnTo>
                      <a:pt x="4295" y="3850"/>
                    </a:lnTo>
                    <a:lnTo>
                      <a:pt x="4294" y="3847"/>
                    </a:lnTo>
                    <a:lnTo>
                      <a:pt x="4291" y="3843"/>
                    </a:lnTo>
                    <a:lnTo>
                      <a:pt x="4287" y="3839"/>
                    </a:lnTo>
                    <a:lnTo>
                      <a:pt x="4278" y="3831"/>
                    </a:lnTo>
                    <a:lnTo>
                      <a:pt x="4265" y="3822"/>
                    </a:lnTo>
                    <a:lnTo>
                      <a:pt x="4081" y="3698"/>
                    </a:lnTo>
                    <a:lnTo>
                      <a:pt x="4068" y="3689"/>
                    </a:lnTo>
                    <a:lnTo>
                      <a:pt x="4057" y="3684"/>
                    </a:lnTo>
                    <a:lnTo>
                      <a:pt x="4052" y="3682"/>
                    </a:lnTo>
                    <a:lnTo>
                      <a:pt x="4048" y="3681"/>
                    </a:lnTo>
                    <a:lnTo>
                      <a:pt x="4044" y="3680"/>
                    </a:lnTo>
                    <a:lnTo>
                      <a:pt x="4040" y="3681"/>
                    </a:lnTo>
                    <a:lnTo>
                      <a:pt x="4037" y="3682"/>
                    </a:lnTo>
                    <a:lnTo>
                      <a:pt x="4034" y="3683"/>
                    </a:lnTo>
                    <a:lnTo>
                      <a:pt x="4030" y="3686"/>
                    </a:lnTo>
                    <a:lnTo>
                      <a:pt x="4026" y="3689"/>
                    </a:lnTo>
                    <a:lnTo>
                      <a:pt x="4018" y="3697"/>
                    </a:lnTo>
                    <a:lnTo>
                      <a:pt x="4009" y="3709"/>
                    </a:lnTo>
                    <a:lnTo>
                      <a:pt x="4001" y="3704"/>
                    </a:lnTo>
                    <a:lnTo>
                      <a:pt x="4085" y="3578"/>
                    </a:lnTo>
                    <a:lnTo>
                      <a:pt x="4093" y="3583"/>
                    </a:lnTo>
                    <a:lnTo>
                      <a:pt x="4085" y="3596"/>
                    </a:lnTo>
                    <a:lnTo>
                      <a:pt x="4080" y="3608"/>
                    </a:lnTo>
                    <a:lnTo>
                      <a:pt x="4079" y="3613"/>
                    </a:lnTo>
                    <a:lnTo>
                      <a:pt x="4078" y="3618"/>
                    </a:lnTo>
                    <a:lnTo>
                      <a:pt x="4078" y="3622"/>
                    </a:lnTo>
                    <a:lnTo>
                      <a:pt x="4078" y="3625"/>
                    </a:lnTo>
                    <a:lnTo>
                      <a:pt x="4079" y="3628"/>
                    </a:lnTo>
                    <a:lnTo>
                      <a:pt x="4081" y="3632"/>
                    </a:lnTo>
                    <a:lnTo>
                      <a:pt x="4084" y="3635"/>
                    </a:lnTo>
                    <a:lnTo>
                      <a:pt x="4087" y="3639"/>
                    </a:lnTo>
                    <a:lnTo>
                      <a:pt x="4096" y="3648"/>
                    </a:lnTo>
                    <a:lnTo>
                      <a:pt x="4109" y="3657"/>
                    </a:lnTo>
                    <a:lnTo>
                      <a:pt x="4275" y="3768"/>
                    </a:lnTo>
                    <a:lnTo>
                      <a:pt x="4194" y="3518"/>
                    </a:lnTo>
                    <a:lnTo>
                      <a:pt x="4178" y="3509"/>
                    </a:lnTo>
                    <a:lnTo>
                      <a:pt x="4167" y="3504"/>
                    </a:lnTo>
                    <a:lnTo>
                      <a:pt x="4163" y="3503"/>
                    </a:lnTo>
                    <a:lnTo>
                      <a:pt x="4159" y="3504"/>
                    </a:lnTo>
                    <a:lnTo>
                      <a:pt x="4154" y="3505"/>
                    </a:lnTo>
                    <a:lnTo>
                      <a:pt x="4150" y="3508"/>
                    </a:lnTo>
                    <a:lnTo>
                      <a:pt x="4145" y="3512"/>
                    </a:lnTo>
                    <a:lnTo>
                      <a:pt x="4139" y="3517"/>
                    </a:lnTo>
                    <a:lnTo>
                      <a:pt x="4133" y="3525"/>
                    </a:lnTo>
                    <a:lnTo>
                      <a:pt x="4126" y="3534"/>
                    </a:lnTo>
                    <a:lnTo>
                      <a:pt x="4118" y="3529"/>
                    </a:lnTo>
                    <a:lnTo>
                      <a:pt x="4203" y="3404"/>
                    </a:lnTo>
                    <a:lnTo>
                      <a:pt x="4211" y="3409"/>
                    </a:lnTo>
                    <a:lnTo>
                      <a:pt x="4204" y="3422"/>
                    </a:lnTo>
                    <a:lnTo>
                      <a:pt x="4199" y="3433"/>
                    </a:lnTo>
                    <a:lnTo>
                      <a:pt x="4197" y="3438"/>
                    </a:lnTo>
                    <a:lnTo>
                      <a:pt x="4196" y="3443"/>
                    </a:lnTo>
                    <a:lnTo>
                      <a:pt x="4196" y="3446"/>
                    </a:lnTo>
                    <a:lnTo>
                      <a:pt x="4196" y="3450"/>
                    </a:lnTo>
                    <a:lnTo>
                      <a:pt x="4198" y="3453"/>
                    </a:lnTo>
                    <a:lnTo>
                      <a:pt x="4199" y="3456"/>
                    </a:lnTo>
                    <a:lnTo>
                      <a:pt x="4202" y="3460"/>
                    </a:lnTo>
                    <a:lnTo>
                      <a:pt x="4206" y="3464"/>
                    </a:lnTo>
                    <a:lnTo>
                      <a:pt x="4215" y="3472"/>
                    </a:lnTo>
                    <a:lnTo>
                      <a:pt x="4227" y="3482"/>
                    </a:lnTo>
                    <a:lnTo>
                      <a:pt x="4411" y="3605"/>
                    </a:lnTo>
                    <a:lnTo>
                      <a:pt x="4425" y="3614"/>
                    </a:lnTo>
                    <a:lnTo>
                      <a:pt x="4436" y="3620"/>
                    </a:lnTo>
                    <a:lnTo>
                      <a:pt x="4441" y="3622"/>
                    </a:lnTo>
                    <a:lnTo>
                      <a:pt x="4445" y="3623"/>
                    </a:lnTo>
                    <a:lnTo>
                      <a:pt x="4449" y="3623"/>
                    </a:lnTo>
                    <a:lnTo>
                      <a:pt x="4453" y="3623"/>
                    </a:lnTo>
                    <a:lnTo>
                      <a:pt x="4456" y="3622"/>
                    </a:lnTo>
                    <a:lnTo>
                      <a:pt x="4459" y="3620"/>
                    </a:lnTo>
                    <a:lnTo>
                      <a:pt x="4463" y="3618"/>
                    </a:lnTo>
                    <a:lnTo>
                      <a:pt x="4467" y="3615"/>
                    </a:lnTo>
                    <a:lnTo>
                      <a:pt x="4475" y="3605"/>
                    </a:lnTo>
                    <a:lnTo>
                      <a:pt x="4484" y="3593"/>
                    </a:lnTo>
                    <a:lnTo>
                      <a:pt x="4492" y="3599"/>
                    </a:lnTo>
                    <a:lnTo>
                      <a:pt x="4408" y="3724"/>
                    </a:lnTo>
                    <a:lnTo>
                      <a:pt x="4400" y="3719"/>
                    </a:lnTo>
                    <a:lnTo>
                      <a:pt x="4408" y="3706"/>
                    </a:lnTo>
                    <a:lnTo>
                      <a:pt x="4413" y="3695"/>
                    </a:lnTo>
                    <a:lnTo>
                      <a:pt x="4414" y="3690"/>
                    </a:lnTo>
                    <a:lnTo>
                      <a:pt x="4415" y="3686"/>
                    </a:lnTo>
                    <a:lnTo>
                      <a:pt x="4415" y="3682"/>
                    </a:lnTo>
                    <a:lnTo>
                      <a:pt x="4415" y="3678"/>
                    </a:lnTo>
                    <a:lnTo>
                      <a:pt x="4414" y="3675"/>
                    </a:lnTo>
                    <a:lnTo>
                      <a:pt x="4412" y="3672"/>
                    </a:lnTo>
                    <a:lnTo>
                      <a:pt x="4409" y="3668"/>
                    </a:lnTo>
                    <a:lnTo>
                      <a:pt x="4406" y="3664"/>
                    </a:lnTo>
                    <a:lnTo>
                      <a:pt x="4397" y="3656"/>
                    </a:lnTo>
                    <a:lnTo>
                      <a:pt x="4384" y="3647"/>
                    </a:lnTo>
                    <a:lnTo>
                      <a:pt x="4217" y="3534"/>
                    </a:lnTo>
                    <a:lnTo>
                      <a:pt x="4298" y="3783"/>
                    </a:lnTo>
                    <a:close/>
                    <a:moveTo>
                      <a:pt x="4143" y="4029"/>
                    </a:moveTo>
                    <a:lnTo>
                      <a:pt x="4043" y="3934"/>
                    </a:lnTo>
                    <a:lnTo>
                      <a:pt x="3990" y="3991"/>
                    </a:lnTo>
                    <a:lnTo>
                      <a:pt x="3981" y="4001"/>
                    </a:lnTo>
                    <a:lnTo>
                      <a:pt x="3974" y="4011"/>
                    </a:lnTo>
                    <a:lnTo>
                      <a:pt x="3972" y="4015"/>
                    </a:lnTo>
                    <a:lnTo>
                      <a:pt x="3971" y="4019"/>
                    </a:lnTo>
                    <a:lnTo>
                      <a:pt x="3970" y="4023"/>
                    </a:lnTo>
                    <a:lnTo>
                      <a:pt x="3969" y="4026"/>
                    </a:lnTo>
                    <a:lnTo>
                      <a:pt x="3969" y="4031"/>
                    </a:lnTo>
                    <a:lnTo>
                      <a:pt x="3970" y="4035"/>
                    </a:lnTo>
                    <a:lnTo>
                      <a:pt x="3972" y="4040"/>
                    </a:lnTo>
                    <a:lnTo>
                      <a:pt x="3974" y="4045"/>
                    </a:lnTo>
                    <a:lnTo>
                      <a:pt x="3980" y="4055"/>
                    </a:lnTo>
                    <a:lnTo>
                      <a:pt x="3989" y="4065"/>
                    </a:lnTo>
                    <a:lnTo>
                      <a:pt x="3983" y="4072"/>
                    </a:lnTo>
                    <a:lnTo>
                      <a:pt x="3895" y="3990"/>
                    </a:lnTo>
                    <a:lnTo>
                      <a:pt x="3901" y="3982"/>
                    </a:lnTo>
                    <a:lnTo>
                      <a:pt x="3919" y="3994"/>
                    </a:lnTo>
                    <a:lnTo>
                      <a:pt x="3930" y="4000"/>
                    </a:lnTo>
                    <a:lnTo>
                      <a:pt x="3935" y="4001"/>
                    </a:lnTo>
                    <a:lnTo>
                      <a:pt x="3940" y="4001"/>
                    </a:lnTo>
                    <a:lnTo>
                      <a:pt x="3945" y="4000"/>
                    </a:lnTo>
                    <a:lnTo>
                      <a:pt x="3950" y="3998"/>
                    </a:lnTo>
                    <a:lnTo>
                      <a:pt x="3956" y="3995"/>
                    </a:lnTo>
                    <a:lnTo>
                      <a:pt x="3962" y="3991"/>
                    </a:lnTo>
                    <a:lnTo>
                      <a:pt x="3969" y="3985"/>
                    </a:lnTo>
                    <a:lnTo>
                      <a:pt x="3976" y="3977"/>
                    </a:lnTo>
                    <a:lnTo>
                      <a:pt x="4029" y="3921"/>
                    </a:lnTo>
                    <a:lnTo>
                      <a:pt x="3944" y="3843"/>
                    </a:lnTo>
                    <a:lnTo>
                      <a:pt x="3930" y="3831"/>
                    </a:lnTo>
                    <a:lnTo>
                      <a:pt x="3922" y="3826"/>
                    </a:lnTo>
                    <a:lnTo>
                      <a:pt x="3917" y="3825"/>
                    </a:lnTo>
                    <a:lnTo>
                      <a:pt x="3912" y="3826"/>
                    </a:lnTo>
                    <a:lnTo>
                      <a:pt x="3909" y="3827"/>
                    </a:lnTo>
                    <a:lnTo>
                      <a:pt x="3905" y="3830"/>
                    </a:lnTo>
                    <a:lnTo>
                      <a:pt x="3901" y="3833"/>
                    </a:lnTo>
                    <a:lnTo>
                      <a:pt x="3896" y="3838"/>
                    </a:lnTo>
                    <a:lnTo>
                      <a:pt x="3856" y="3881"/>
                    </a:lnTo>
                    <a:lnTo>
                      <a:pt x="3847" y="3891"/>
                    </a:lnTo>
                    <a:lnTo>
                      <a:pt x="3840" y="3900"/>
                    </a:lnTo>
                    <a:lnTo>
                      <a:pt x="3834" y="3908"/>
                    </a:lnTo>
                    <a:lnTo>
                      <a:pt x="3830" y="3915"/>
                    </a:lnTo>
                    <a:lnTo>
                      <a:pt x="3827" y="3922"/>
                    </a:lnTo>
                    <a:lnTo>
                      <a:pt x="3826" y="3929"/>
                    </a:lnTo>
                    <a:lnTo>
                      <a:pt x="3825" y="3936"/>
                    </a:lnTo>
                    <a:lnTo>
                      <a:pt x="3824" y="3945"/>
                    </a:lnTo>
                    <a:lnTo>
                      <a:pt x="3825" y="3957"/>
                    </a:lnTo>
                    <a:lnTo>
                      <a:pt x="3828" y="3970"/>
                    </a:lnTo>
                    <a:lnTo>
                      <a:pt x="3832" y="3986"/>
                    </a:lnTo>
                    <a:lnTo>
                      <a:pt x="3837" y="4002"/>
                    </a:lnTo>
                    <a:lnTo>
                      <a:pt x="3830" y="4010"/>
                    </a:lnTo>
                    <a:lnTo>
                      <a:pt x="3786" y="3927"/>
                    </a:lnTo>
                    <a:lnTo>
                      <a:pt x="3969" y="3731"/>
                    </a:lnTo>
                    <a:lnTo>
                      <a:pt x="3976" y="3737"/>
                    </a:lnTo>
                    <a:lnTo>
                      <a:pt x="3968" y="3746"/>
                    </a:lnTo>
                    <a:lnTo>
                      <a:pt x="3964" y="3751"/>
                    </a:lnTo>
                    <a:lnTo>
                      <a:pt x="3961" y="3756"/>
                    </a:lnTo>
                    <a:lnTo>
                      <a:pt x="3958" y="3761"/>
                    </a:lnTo>
                    <a:lnTo>
                      <a:pt x="3956" y="3767"/>
                    </a:lnTo>
                    <a:lnTo>
                      <a:pt x="3955" y="3771"/>
                    </a:lnTo>
                    <a:lnTo>
                      <a:pt x="3955" y="3776"/>
                    </a:lnTo>
                    <a:lnTo>
                      <a:pt x="3956" y="3780"/>
                    </a:lnTo>
                    <a:lnTo>
                      <a:pt x="3958" y="3784"/>
                    </a:lnTo>
                    <a:lnTo>
                      <a:pt x="3961" y="3788"/>
                    </a:lnTo>
                    <a:lnTo>
                      <a:pt x="3965" y="3794"/>
                    </a:lnTo>
                    <a:lnTo>
                      <a:pt x="3972" y="3802"/>
                    </a:lnTo>
                    <a:lnTo>
                      <a:pt x="3980" y="3810"/>
                    </a:lnTo>
                    <a:lnTo>
                      <a:pt x="4146" y="3963"/>
                    </a:lnTo>
                    <a:lnTo>
                      <a:pt x="4157" y="3973"/>
                    </a:lnTo>
                    <a:lnTo>
                      <a:pt x="4167" y="3980"/>
                    </a:lnTo>
                    <a:lnTo>
                      <a:pt x="4176" y="3986"/>
                    </a:lnTo>
                    <a:lnTo>
                      <a:pt x="4182" y="3987"/>
                    </a:lnTo>
                    <a:lnTo>
                      <a:pt x="4188" y="3987"/>
                    </a:lnTo>
                    <a:lnTo>
                      <a:pt x="4196" y="3984"/>
                    </a:lnTo>
                    <a:lnTo>
                      <a:pt x="4203" y="3978"/>
                    </a:lnTo>
                    <a:lnTo>
                      <a:pt x="4210" y="3971"/>
                    </a:lnTo>
                    <a:lnTo>
                      <a:pt x="4218" y="3962"/>
                    </a:lnTo>
                    <a:lnTo>
                      <a:pt x="4225" y="3968"/>
                    </a:lnTo>
                    <a:lnTo>
                      <a:pt x="4042" y="4165"/>
                    </a:lnTo>
                    <a:lnTo>
                      <a:pt x="3983" y="4116"/>
                    </a:lnTo>
                    <a:lnTo>
                      <a:pt x="3989" y="4109"/>
                    </a:lnTo>
                    <a:lnTo>
                      <a:pt x="4002" y="4115"/>
                    </a:lnTo>
                    <a:lnTo>
                      <a:pt x="4011" y="4120"/>
                    </a:lnTo>
                    <a:lnTo>
                      <a:pt x="4019" y="4124"/>
                    </a:lnTo>
                    <a:lnTo>
                      <a:pt x="4026" y="4126"/>
                    </a:lnTo>
                    <a:lnTo>
                      <a:pt x="4032" y="4126"/>
                    </a:lnTo>
                    <a:lnTo>
                      <a:pt x="4038" y="4126"/>
                    </a:lnTo>
                    <a:lnTo>
                      <a:pt x="4044" y="4125"/>
                    </a:lnTo>
                    <a:lnTo>
                      <a:pt x="4051" y="4122"/>
                    </a:lnTo>
                    <a:lnTo>
                      <a:pt x="4056" y="4119"/>
                    </a:lnTo>
                    <a:lnTo>
                      <a:pt x="4062" y="4114"/>
                    </a:lnTo>
                    <a:lnTo>
                      <a:pt x="4070" y="4107"/>
                    </a:lnTo>
                    <a:lnTo>
                      <a:pt x="4078" y="4098"/>
                    </a:lnTo>
                    <a:lnTo>
                      <a:pt x="4143" y="4029"/>
                    </a:lnTo>
                    <a:close/>
                    <a:moveTo>
                      <a:pt x="3773" y="4374"/>
                    </a:moveTo>
                    <a:lnTo>
                      <a:pt x="3535" y="4534"/>
                    </a:lnTo>
                    <a:lnTo>
                      <a:pt x="3529" y="4527"/>
                    </a:lnTo>
                    <a:lnTo>
                      <a:pt x="3541" y="4517"/>
                    </a:lnTo>
                    <a:lnTo>
                      <a:pt x="3549" y="4509"/>
                    </a:lnTo>
                    <a:lnTo>
                      <a:pt x="3553" y="4505"/>
                    </a:lnTo>
                    <a:lnTo>
                      <a:pt x="3555" y="4502"/>
                    </a:lnTo>
                    <a:lnTo>
                      <a:pt x="3557" y="4498"/>
                    </a:lnTo>
                    <a:lnTo>
                      <a:pt x="3558" y="4495"/>
                    </a:lnTo>
                    <a:lnTo>
                      <a:pt x="3558" y="4492"/>
                    </a:lnTo>
                    <a:lnTo>
                      <a:pt x="3557" y="4488"/>
                    </a:lnTo>
                    <a:lnTo>
                      <a:pt x="3556" y="4483"/>
                    </a:lnTo>
                    <a:lnTo>
                      <a:pt x="3555" y="4478"/>
                    </a:lnTo>
                    <a:lnTo>
                      <a:pt x="3549" y="4467"/>
                    </a:lnTo>
                    <a:lnTo>
                      <a:pt x="3541" y="4454"/>
                    </a:lnTo>
                    <a:lnTo>
                      <a:pt x="3432" y="4294"/>
                    </a:lnTo>
                    <a:lnTo>
                      <a:pt x="3418" y="4273"/>
                    </a:lnTo>
                    <a:lnTo>
                      <a:pt x="3406" y="4257"/>
                    </a:lnTo>
                    <a:lnTo>
                      <a:pt x="3396" y="4246"/>
                    </a:lnTo>
                    <a:lnTo>
                      <a:pt x="3388" y="4240"/>
                    </a:lnTo>
                    <a:lnTo>
                      <a:pt x="3385" y="4238"/>
                    </a:lnTo>
                    <a:lnTo>
                      <a:pt x="3381" y="4238"/>
                    </a:lnTo>
                    <a:lnTo>
                      <a:pt x="3377" y="4238"/>
                    </a:lnTo>
                    <a:lnTo>
                      <a:pt x="3372" y="4239"/>
                    </a:lnTo>
                    <a:lnTo>
                      <a:pt x="3366" y="4241"/>
                    </a:lnTo>
                    <a:lnTo>
                      <a:pt x="3360" y="4244"/>
                    </a:lnTo>
                    <a:lnTo>
                      <a:pt x="3354" y="4248"/>
                    </a:lnTo>
                    <a:lnTo>
                      <a:pt x="3347" y="4252"/>
                    </a:lnTo>
                    <a:lnTo>
                      <a:pt x="3285" y="4160"/>
                    </a:lnTo>
                    <a:lnTo>
                      <a:pt x="3293" y="4156"/>
                    </a:lnTo>
                    <a:lnTo>
                      <a:pt x="3306" y="4168"/>
                    </a:lnTo>
                    <a:lnTo>
                      <a:pt x="3320" y="4179"/>
                    </a:lnTo>
                    <a:lnTo>
                      <a:pt x="3334" y="4188"/>
                    </a:lnTo>
                    <a:lnTo>
                      <a:pt x="3347" y="4193"/>
                    </a:lnTo>
                    <a:lnTo>
                      <a:pt x="3360" y="4197"/>
                    </a:lnTo>
                    <a:lnTo>
                      <a:pt x="3373" y="4199"/>
                    </a:lnTo>
                    <a:lnTo>
                      <a:pt x="3385" y="4199"/>
                    </a:lnTo>
                    <a:lnTo>
                      <a:pt x="3397" y="4198"/>
                    </a:lnTo>
                    <a:lnTo>
                      <a:pt x="3408" y="4194"/>
                    </a:lnTo>
                    <a:lnTo>
                      <a:pt x="3420" y="4189"/>
                    </a:lnTo>
                    <a:lnTo>
                      <a:pt x="3432" y="4183"/>
                    </a:lnTo>
                    <a:lnTo>
                      <a:pt x="3444" y="4175"/>
                    </a:lnTo>
                    <a:lnTo>
                      <a:pt x="3518" y="4124"/>
                    </a:lnTo>
                    <a:lnTo>
                      <a:pt x="3530" y="4116"/>
                    </a:lnTo>
                    <a:lnTo>
                      <a:pt x="3540" y="4108"/>
                    </a:lnTo>
                    <a:lnTo>
                      <a:pt x="3549" y="4099"/>
                    </a:lnTo>
                    <a:lnTo>
                      <a:pt x="3556" y="4090"/>
                    </a:lnTo>
                    <a:lnTo>
                      <a:pt x="3562" y="4080"/>
                    </a:lnTo>
                    <a:lnTo>
                      <a:pt x="3566" y="4071"/>
                    </a:lnTo>
                    <a:lnTo>
                      <a:pt x="3570" y="4061"/>
                    </a:lnTo>
                    <a:lnTo>
                      <a:pt x="3572" y="4051"/>
                    </a:lnTo>
                    <a:lnTo>
                      <a:pt x="3573" y="4040"/>
                    </a:lnTo>
                    <a:lnTo>
                      <a:pt x="3573" y="4030"/>
                    </a:lnTo>
                    <a:lnTo>
                      <a:pt x="3572" y="4021"/>
                    </a:lnTo>
                    <a:lnTo>
                      <a:pt x="3571" y="4011"/>
                    </a:lnTo>
                    <a:lnTo>
                      <a:pt x="3570" y="4002"/>
                    </a:lnTo>
                    <a:lnTo>
                      <a:pt x="3567" y="3993"/>
                    </a:lnTo>
                    <a:lnTo>
                      <a:pt x="3564" y="3984"/>
                    </a:lnTo>
                    <a:lnTo>
                      <a:pt x="3560" y="3975"/>
                    </a:lnTo>
                    <a:lnTo>
                      <a:pt x="3568" y="3970"/>
                    </a:lnTo>
                    <a:lnTo>
                      <a:pt x="3629" y="4061"/>
                    </a:lnTo>
                    <a:lnTo>
                      <a:pt x="3621" y="4068"/>
                    </a:lnTo>
                    <a:lnTo>
                      <a:pt x="3615" y="4076"/>
                    </a:lnTo>
                    <a:lnTo>
                      <a:pt x="3610" y="4085"/>
                    </a:lnTo>
                    <a:lnTo>
                      <a:pt x="3606" y="4094"/>
                    </a:lnTo>
                    <a:lnTo>
                      <a:pt x="3603" y="4104"/>
                    </a:lnTo>
                    <a:lnTo>
                      <a:pt x="3601" y="4115"/>
                    </a:lnTo>
                    <a:lnTo>
                      <a:pt x="3600" y="4127"/>
                    </a:lnTo>
                    <a:lnTo>
                      <a:pt x="3601" y="4140"/>
                    </a:lnTo>
                    <a:lnTo>
                      <a:pt x="3602" y="4153"/>
                    </a:lnTo>
                    <a:lnTo>
                      <a:pt x="3604" y="4167"/>
                    </a:lnTo>
                    <a:lnTo>
                      <a:pt x="3607" y="4181"/>
                    </a:lnTo>
                    <a:lnTo>
                      <a:pt x="3611" y="4195"/>
                    </a:lnTo>
                    <a:lnTo>
                      <a:pt x="3616" y="4210"/>
                    </a:lnTo>
                    <a:lnTo>
                      <a:pt x="3621" y="4224"/>
                    </a:lnTo>
                    <a:lnTo>
                      <a:pt x="3627" y="4239"/>
                    </a:lnTo>
                    <a:lnTo>
                      <a:pt x="3634" y="4254"/>
                    </a:lnTo>
                    <a:lnTo>
                      <a:pt x="3649" y="4283"/>
                    </a:lnTo>
                    <a:lnTo>
                      <a:pt x="3663" y="4309"/>
                    </a:lnTo>
                    <a:lnTo>
                      <a:pt x="3676" y="4331"/>
                    </a:lnTo>
                    <a:lnTo>
                      <a:pt x="3688" y="4351"/>
                    </a:lnTo>
                    <a:lnTo>
                      <a:pt x="3695" y="4361"/>
                    </a:lnTo>
                    <a:lnTo>
                      <a:pt x="3702" y="4369"/>
                    </a:lnTo>
                    <a:lnTo>
                      <a:pt x="3708" y="4375"/>
                    </a:lnTo>
                    <a:lnTo>
                      <a:pt x="3714" y="4379"/>
                    </a:lnTo>
                    <a:lnTo>
                      <a:pt x="3720" y="4382"/>
                    </a:lnTo>
                    <a:lnTo>
                      <a:pt x="3726" y="4383"/>
                    </a:lnTo>
                    <a:lnTo>
                      <a:pt x="3731" y="4384"/>
                    </a:lnTo>
                    <a:lnTo>
                      <a:pt x="3735" y="4383"/>
                    </a:lnTo>
                    <a:lnTo>
                      <a:pt x="3741" y="4381"/>
                    </a:lnTo>
                    <a:lnTo>
                      <a:pt x="3748" y="4378"/>
                    </a:lnTo>
                    <a:lnTo>
                      <a:pt x="3757" y="4373"/>
                    </a:lnTo>
                    <a:lnTo>
                      <a:pt x="3768" y="4366"/>
                    </a:lnTo>
                    <a:lnTo>
                      <a:pt x="3773" y="4374"/>
                    </a:lnTo>
                    <a:close/>
                    <a:moveTo>
                      <a:pt x="3693" y="4405"/>
                    </a:moveTo>
                    <a:lnTo>
                      <a:pt x="3674" y="4374"/>
                    </a:lnTo>
                    <a:lnTo>
                      <a:pt x="3657" y="4344"/>
                    </a:lnTo>
                    <a:lnTo>
                      <a:pt x="3642" y="4317"/>
                    </a:lnTo>
                    <a:lnTo>
                      <a:pt x="3628" y="4292"/>
                    </a:lnTo>
                    <a:lnTo>
                      <a:pt x="3616" y="4269"/>
                    </a:lnTo>
                    <a:lnTo>
                      <a:pt x="3607" y="4249"/>
                    </a:lnTo>
                    <a:lnTo>
                      <a:pt x="3599" y="4230"/>
                    </a:lnTo>
                    <a:lnTo>
                      <a:pt x="3593" y="4214"/>
                    </a:lnTo>
                    <a:lnTo>
                      <a:pt x="3589" y="4199"/>
                    </a:lnTo>
                    <a:lnTo>
                      <a:pt x="3585" y="4185"/>
                    </a:lnTo>
                    <a:lnTo>
                      <a:pt x="3582" y="4170"/>
                    </a:lnTo>
                    <a:lnTo>
                      <a:pt x="3580" y="4156"/>
                    </a:lnTo>
                    <a:lnTo>
                      <a:pt x="3579" y="4143"/>
                    </a:lnTo>
                    <a:lnTo>
                      <a:pt x="3578" y="4130"/>
                    </a:lnTo>
                    <a:lnTo>
                      <a:pt x="3578" y="4118"/>
                    </a:lnTo>
                    <a:lnTo>
                      <a:pt x="3579" y="4106"/>
                    </a:lnTo>
                    <a:lnTo>
                      <a:pt x="3473" y="4179"/>
                    </a:lnTo>
                    <a:lnTo>
                      <a:pt x="3459" y="4188"/>
                    </a:lnTo>
                    <a:lnTo>
                      <a:pt x="3450" y="4196"/>
                    </a:lnTo>
                    <a:lnTo>
                      <a:pt x="3444" y="4202"/>
                    </a:lnTo>
                    <a:lnTo>
                      <a:pt x="3441" y="4207"/>
                    </a:lnTo>
                    <a:lnTo>
                      <a:pt x="3441" y="4210"/>
                    </a:lnTo>
                    <a:lnTo>
                      <a:pt x="3441" y="4213"/>
                    </a:lnTo>
                    <a:lnTo>
                      <a:pt x="3442" y="4216"/>
                    </a:lnTo>
                    <a:lnTo>
                      <a:pt x="3444" y="4221"/>
                    </a:lnTo>
                    <a:lnTo>
                      <a:pt x="3449" y="4231"/>
                    </a:lnTo>
                    <a:lnTo>
                      <a:pt x="3457" y="4243"/>
                    </a:lnTo>
                    <a:lnTo>
                      <a:pt x="3606" y="4463"/>
                    </a:lnTo>
                    <a:lnTo>
                      <a:pt x="3693" y="4405"/>
                    </a:lnTo>
                    <a:close/>
                    <a:moveTo>
                      <a:pt x="3209" y="4651"/>
                    </a:moveTo>
                    <a:lnTo>
                      <a:pt x="3309" y="4609"/>
                    </a:lnTo>
                    <a:lnTo>
                      <a:pt x="3270" y="4518"/>
                    </a:lnTo>
                    <a:lnTo>
                      <a:pt x="3257" y="4486"/>
                    </a:lnTo>
                    <a:lnTo>
                      <a:pt x="3245" y="4456"/>
                    </a:lnTo>
                    <a:lnTo>
                      <a:pt x="3236" y="4429"/>
                    </a:lnTo>
                    <a:lnTo>
                      <a:pt x="3229" y="4404"/>
                    </a:lnTo>
                    <a:lnTo>
                      <a:pt x="3223" y="4382"/>
                    </a:lnTo>
                    <a:lnTo>
                      <a:pt x="3220" y="4363"/>
                    </a:lnTo>
                    <a:lnTo>
                      <a:pt x="3218" y="4345"/>
                    </a:lnTo>
                    <a:lnTo>
                      <a:pt x="3219" y="4331"/>
                    </a:lnTo>
                    <a:lnTo>
                      <a:pt x="3221" y="4319"/>
                    </a:lnTo>
                    <a:lnTo>
                      <a:pt x="3224" y="4308"/>
                    </a:lnTo>
                    <a:lnTo>
                      <a:pt x="3228" y="4298"/>
                    </a:lnTo>
                    <a:lnTo>
                      <a:pt x="3234" y="4289"/>
                    </a:lnTo>
                    <a:lnTo>
                      <a:pt x="3240" y="4281"/>
                    </a:lnTo>
                    <a:lnTo>
                      <a:pt x="3248" y="4274"/>
                    </a:lnTo>
                    <a:lnTo>
                      <a:pt x="3256" y="4268"/>
                    </a:lnTo>
                    <a:lnTo>
                      <a:pt x="3266" y="4264"/>
                    </a:lnTo>
                    <a:lnTo>
                      <a:pt x="3275" y="4261"/>
                    </a:lnTo>
                    <a:lnTo>
                      <a:pt x="3283" y="4259"/>
                    </a:lnTo>
                    <a:lnTo>
                      <a:pt x="3291" y="4259"/>
                    </a:lnTo>
                    <a:lnTo>
                      <a:pt x="3298" y="4261"/>
                    </a:lnTo>
                    <a:lnTo>
                      <a:pt x="3304" y="4263"/>
                    </a:lnTo>
                    <a:lnTo>
                      <a:pt x="3309" y="4267"/>
                    </a:lnTo>
                    <a:lnTo>
                      <a:pt x="3313" y="4271"/>
                    </a:lnTo>
                    <a:lnTo>
                      <a:pt x="3315" y="4277"/>
                    </a:lnTo>
                    <a:lnTo>
                      <a:pt x="3317" y="4281"/>
                    </a:lnTo>
                    <a:lnTo>
                      <a:pt x="3317" y="4285"/>
                    </a:lnTo>
                    <a:lnTo>
                      <a:pt x="3317" y="4290"/>
                    </a:lnTo>
                    <a:lnTo>
                      <a:pt x="3316" y="4294"/>
                    </a:lnTo>
                    <a:lnTo>
                      <a:pt x="3314" y="4299"/>
                    </a:lnTo>
                    <a:lnTo>
                      <a:pt x="3311" y="4302"/>
                    </a:lnTo>
                    <a:lnTo>
                      <a:pt x="3308" y="4305"/>
                    </a:lnTo>
                    <a:lnTo>
                      <a:pt x="3304" y="4307"/>
                    </a:lnTo>
                    <a:lnTo>
                      <a:pt x="3300" y="4308"/>
                    </a:lnTo>
                    <a:lnTo>
                      <a:pt x="3295" y="4309"/>
                    </a:lnTo>
                    <a:lnTo>
                      <a:pt x="3290" y="4308"/>
                    </a:lnTo>
                    <a:lnTo>
                      <a:pt x="3284" y="4307"/>
                    </a:lnTo>
                    <a:lnTo>
                      <a:pt x="3276" y="4306"/>
                    </a:lnTo>
                    <a:lnTo>
                      <a:pt x="3270" y="4305"/>
                    </a:lnTo>
                    <a:lnTo>
                      <a:pt x="3265" y="4306"/>
                    </a:lnTo>
                    <a:lnTo>
                      <a:pt x="3260" y="4307"/>
                    </a:lnTo>
                    <a:lnTo>
                      <a:pt x="3256" y="4310"/>
                    </a:lnTo>
                    <a:lnTo>
                      <a:pt x="3252" y="4314"/>
                    </a:lnTo>
                    <a:lnTo>
                      <a:pt x="3248" y="4318"/>
                    </a:lnTo>
                    <a:lnTo>
                      <a:pt x="3245" y="4324"/>
                    </a:lnTo>
                    <a:lnTo>
                      <a:pt x="3243" y="4330"/>
                    </a:lnTo>
                    <a:lnTo>
                      <a:pt x="3242" y="4338"/>
                    </a:lnTo>
                    <a:lnTo>
                      <a:pt x="3241" y="4346"/>
                    </a:lnTo>
                    <a:lnTo>
                      <a:pt x="3241" y="4357"/>
                    </a:lnTo>
                    <a:lnTo>
                      <a:pt x="3242" y="4367"/>
                    </a:lnTo>
                    <a:lnTo>
                      <a:pt x="3245" y="4380"/>
                    </a:lnTo>
                    <a:lnTo>
                      <a:pt x="3248" y="4394"/>
                    </a:lnTo>
                    <a:lnTo>
                      <a:pt x="3253" y="4410"/>
                    </a:lnTo>
                    <a:lnTo>
                      <a:pt x="3258" y="4428"/>
                    </a:lnTo>
                    <a:lnTo>
                      <a:pt x="3266" y="4447"/>
                    </a:lnTo>
                    <a:lnTo>
                      <a:pt x="3274" y="4468"/>
                    </a:lnTo>
                    <a:lnTo>
                      <a:pt x="3284" y="4491"/>
                    </a:lnTo>
                    <a:lnTo>
                      <a:pt x="3313" y="4559"/>
                    </a:lnTo>
                    <a:lnTo>
                      <a:pt x="3319" y="4573"/>
                    </a:lnTo>
                    <a:lnTo>
                      <a:pt x="3326" y="4584"/>
                    </a:lnTo>
                    <a:lnTo>
                      <a:pt x="3329" y="4588"/>
                    </a:lnTo>
                    <a:lnTo>
                      <a:pt x="3332" y="4592"/>
                    </a:lnTo>
                    <a:lnTo>
                      <a:pt x="3335" y="4594"/>
                    </a:lnTo>
                    <a:lnTo>
                      <a:pt x="3338" y="4596"/>
                    </a:lnTo>
                    <a:lnTo>
                      <a:pt x="3341" y="4597"/>
                    </a:lnTo>
                    <a:lnTo>
                      <a:pt x="3345" y="4597"/>
                    </a:lnTo>
                    <a:lnTo>
                      <a:pt x="3349" y="4597"/>
                    </a:lnTo>
                    <a:lnTo>
                      <a:pt x="3354" y="4596"/>
                    </a:lnTo>
                    <a:lnTo>
                      <a:pt x="3366" y="4594"/>
                    </a:lnTo>
                    <a:lnTo>
                      <a:pt x="3380" y="4589"/>
                    </a:lnTo>
                    <a:lnTo>
                      <a:pt x="3384" y="4598"/>
                    </a:lnTo>
                    <a:lnTo>
                      <a:pt x="3125" y="4707"/>
                    </a:lnTo>
                    <a:lnTo>
                      <a:pt x="3122" y="4698"/>
                    </a:lnTo>
                    <a:lnTo>
                      <a:pt x="3135" y="4691"/>
                    </a:lnTo>
                    <a:lnTo>
                      <a:pt x="3145" y="4685"/>
                    </a:lnTo>
                    <a:lnTo>
                      <a:pt x="3149" y="4682"/>
                    </a:lnTo>
                    <a:lnTo>
                      <a:pt x="3152" y="4679"/>
                    </a:lnTo>
                    <a:lnTo>
                      <a:pt x="3154" y="4676"/>
                    </a:lnTo>
                    <a:lnTo>
                      <a:pt x="3156" y="4673"/>
                    </a:lnTo>
                    <a:lnTo>
                      <a:pt x="3157" y="4669"/>
                    </a:lnTo>
                    <a:lnTo>
                      <a:pt x="3157" y="4665"/>
                    </a:lnTo>
                    <a:lnTo>
                      <a:pt x="3157" y="4661"/>
                    </a:lnTo>
                    <a:lnTo>
                      <a:pt x="3156" y="4656"/>
                    </a:lnTo>
                    <a:lnTo>
                      <a:pt x="3153" y="4644"/>
                    </a:lnTo>
                    <a:lnTo>
                      <a:pt x="3147" y="4629"/>
                    </a:lnTo>
                    <a:lnTo>
                      <a:pt x="3060" y="4425"/>
                    </a:lnTo>
                    <a:lnTo>
                      <a:pt x="3053" y="4411"/>
                    </a:lnTo>
                    <a:lnTo>
                      <a:pt x="3047" y="4400"/>
                    </a:lnTo>
                    <a:lnTo>
                      <a:pt x="3044" y="4396"/>
                    </a:lnTo>
                    <a:lnTo>
                      <a:pt x="3040" y="4392"/>
                    </a:lnTo>
                    <a:lnTo>
                      <a:pt x="3037" y="4390"/>
                    </a:lnTo>
                    <a:lnTo>
                      <a:pt x="3034" y="4388"/>
                    </a:lnTo>
                    <a:lnTo>
                      <a:pt x="3031" y="4387"/>
                    </a:lnTo>
                    <a:lnTo>
                      <a:pt x="3027" y="4387"/>
                    </a:lnTo>
                    <a:lnTo>
                      <a:pt x="3023" y="4387"/>
                    </a:lnTo>
                    <a:lnTo>
                      <a:pt x="3018" y="4387"/>
                    </a:lnTo>
                    <a:lnTo>
                      <a:pt x="3006" y="4390"/>
                    </a:lnTo>
                    <a:lnTo>
                      <a:pt x="2993" y="4395"/>
                    </a:lnTo>
                    <a:lnTo>
                      <a:pt x="2989" y="4386"/>
                    </a:lnTo>
                    <a:lnTo>
                      <a:pt x="3127" y="4327"/>
                    </a:lnTo>
                    <a:lnTo>
                      <a:pt x="3131" y="4336"/>
                    </a:lnTo>
                    <a:lnTo>
                      <a:pt x="3118" y="4342"/>
                    </a:lnTo>
                    <a:lnTo>
                      <a:pt x="3108" y="4349"/>
                    </a:lnTo>
                    <a:lnTo>
                      <a:pt x="3104" y="4352"/>
                    </a:lnTo>
                    <a:lnTo>
                      <a:pt x="3100" y="4356"/>
                    </a:lnTo>
                    <a:lnTo>
                      <a:pt x="3098" y="4359"/>
                    </a:lnTo>
                    <a:lnTo>
                      <a:pt x="3096" y="4362"/>
                    </a:lnTo>
                    <a:lnTo>
                      <a:pt x="3095" y="4366"/>
                    </a:lnTo>
                    <a:lnTo>
                      <a:pt x="3095" y="4369"/>
                    </a:lnTo>
                    <a:lnTo>
                      <a:pt x="3095" y="4374"/>
                    </a:lnTo>
                    <a:lnTo>
                      <a:pt x="3096" y="4379"/>
                    </a:lnTo>
                    <a:lnTo>
                      <a:pt x="3099" y="4391"/>
                    </a:lnTo>
                    <a:lnTo>
                      <a:pt x="3106" y="4406"/>
                    </a:lnTo>
                    <a:lnTo>
                      <a:pt x="3209" y="46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217694" y="763785"/>
                <a:ext cx="527333" cy="364520"/>
              </a:xfrm>
              <a:custGeom>
                <a:avLst/>
                <a:gdLst>
                  <a:gd name="T0" fmla="*/ 2708 w 2916"/>
                  <a:gd name="T1" fmla="*/ 1636 h 2017"/>
                  <a:gd name="T2" fmla="*/ 2671 w 2916"/>
                  <a:gd name="T3" fmla="*/ 1924 h 2017"/>
                  <a:gd name="T4" fmla="*/ 2868 w 2916"/>
                  <a:gd name="T5" fmla="*/ 1924 h 2017"/>
                  <a:gd name="T6" fmla="*/ 2848 w 2916"/>
                  <a:gd name="T7" fmla="*/ 1803 h 2017"/>
                  <a:gd name="T8" fmla="*/ 2702 w 2916"/>
                  <a:gd name="T9" fmla="*/ 1810 h 2017"/>
                  <a:gd name="T10" fmla="*/ 2823 w 2916"/>
                  <a:gd name="T11" fmla="*/ 1850 h 2017"/>
                  <a:gd name="T12" fmla="*/ 2767 w 2916"/>
                  <a:gd name="T13" fmla="*/ 1951 h 2017"/>
                  <a:gd name="T14" fmla="*/ 2265 w 2916"/>
                  <a:gd name="T15" fmla="*/ 1824 h 2017"/>
                  <a:gd name="T16" fmla="*/ 2397 w 2916"/>
                  <a:gd name="T17" fmla="*/ 1679 h 2017"/>
                  <a:gd name="T18" fmla="*/ 2325 w 2916"/>
                  <a:gd name="T19" fmla="*/ 1991 h 2017"/>
                  <a:gd name="T20" fmla="*/ 2265 w 2916"/>
                  <a:gd name="T21" fmla="*/ 1982 h 2017"/>
                  <a:gd name="T22" fmla="*/ 2189 w 2916"/>
                  <a:gd name="T23" fmla="*/ 1894 h 2017"/>
                  <a:gd name="T24" fmla="*/ 2058 w 2916"/>
                  <a:gd name="T25" fmla="*/ 1990 h 2017"/>
                  <a:gd name="T26" fmla="*/ 2102 w 2916"/>
                  <a:gd name="T27" fmla="*/ 1958 h 2017"/>
                  <a:gd name="T28" fmla="*/ 2214 w 2916"/>
                  <a:gd name="T29" fmla="*/ 1840 h 2017"/>
                  <a:gd name="T30" fmla="*/ 2079 w 2916"/>
                  <a:gd name="T31" fmla="*/ 1655 h 2017"/>
                  <a:gd name="T32" fmla="*/ 1923 w 2916"/>
                  <a:gd name="T33" fmla="*/ 1622 h 2017"/>
                  <a:gd name="T34" fmla="*/ 1699 w 2916"/>
                  <a:gd name="T35" fmla="*/ 1583 h 2017"/>
                  <a:gd name="T36" fmla="*/ 1763 w 2916"/>
                  <a:gd name="T37" fmla="*/ 1633 h 2017"/>
                  <a:gd name="T38" fmla="*/ 1440 w 2916"/>
                  <a:gd name="T39" fmla="*/ 1477 h 2017"/>
                  <a:gd name="T40" fmla="*/ 1624 w 2916"/>
                  <a:gd name="T41" fmla="*/ 1547 h 2017"/>
                  <a:gd name="T42" fmla="*/ 1429 w 2916"/>
                  <a:gd name="T43" fmla="*/ 1655 h 2017"/>
                  <a:gd name="T44" fmla="*/ 1454 w 2916"/>
                  <a:gd name="T45" fmla="*/ 1789 h 2017"/>
                  <a:gd name="T46" fmla="*/ 1438 w 2916"/>
                  <a:gd name="T47" fmla="*/ 1835 h 2017"/>
                  <a:gd name="T48" fmla="*/ 1409 w 2916"/>
                  <a:gd name="T49" fmla="*/ 1655 h 2017"/>
                  <a:gd name="T50" fmla="*/ 1312 w 2916"/>
                  <a:gd name="T51" fmla="*/ 1745 h 2017"/>
                  <a:gd name="T52" fmla="*/ 1269 w 2916"/>
                  <a:gd name="T53" fmla="*/ 1687 h 2017"/>
                  <a:gd name="T54" fmla="*/ 1193 w 2916"/>
                  <a:gd name="T55" fmla="*/ 1641 h 2017"/>
                  <a:gd name="T56" fmla="*/ 1081 w 2916"/>
                  <a:gd name="T57" fmla="*/ 1612 h 2017"/>
                  <a:gd name="T58" fmla="*/ 1155 w 2916"/>
                  <a:gd name="T59" fmla="*/ 1640 h 2017"/>
                  <a:gd name="T60" fmla="*/ 1268 w 2916"/>
                  <a:gd name="T61" fmla="*/ 1523 h 2017"/>
                  <a:gd name="T62" fmla="*/ 1308 w 2916"/>
                  <a:gd name="T63" fmla="*/ 1450 h 2017"/>
                  <a:gd name="T64" fmla="*/ 1391 w 2916"/>
                  <a:gd name="T65" fmla="*/ 1428 h 2017"/>
                  <a:gd name="T66" fmla="*/ 771 w 2916"/>
                  <a:gd name="T67" fmla="*/ 1368 h 2017"/>
                  <a:gd name="T68" fmla="*/ 1007 w 2916"/>
                  <a:gd name="T69" fmla="*/ 1021 h 2017"/>
                  <a:gd name="T70" fmla="*/ 1158 w 2916"/>
                  <a:gd name="T71" fmla="*/ 1256 h 2017"/>
                  <a:gd name="T72" fmla="*/ 1147 w 2916"/>
                  <a:gd name="T73" fmla="*/ 1302 h 2017"/>
                  <a:gd name="T74" fmla="*/ 920 w 2916"/>
                  <a:gd name="T75" fmla="*/ 1482 h 2017"/>
                  <a:gd name="T76" fmla="*/ 1026 w 2916"/>
                  <a:gd name="T77" fmla="*/ 1335 h 2017"/>
                  <a:gd name="T78" fmla="*/ 990 w 2916"/>
                  <a:gd name="T79" fmla="*/ 1184 h 2017"/>
                  <a:gd name="T80" fmla="*/ 508 w 2916"/>
                  <a:gd name="T81" fmla="*/ 947 h 2017"/>
                  <a:gd name="T82" fmla="*/ 786 w 2916"/>
                  <a:gd name="T83" fmla="*/ 907 h 2017"/>
                  <a:gd name="T84" fmla="*/ 751 w 2916"/>
                  <a:gd name="T85" fmla="*/ 1180 h 2017"/>
                  <a:gd name="T86" fmla="*/ 548 w 2916"/>
                  <a:gd name="T87" fmla="*/ 1158 h 2017"/>
                  <a:gd name="T88" fmla="*/ 780 w 2916"/>
                  <a:gd name="T89" fmla="*/ 1068 h 2017"/>
                  <a:gd name="T90" fmla="*/ 726 w 2916"/>
                  <a:gd name="T91" fmla="*/ 896 h 2017"/>
                  <a:gd name="T92" fmla="*/ 509 w 2916"/>
                  <a:gd name="T93" fmla="*/ 1060 h 2017"/>
                  <a:gd name="T94" fmla="*/ 250 w 2916"/>
                  <a:gd name="T95" fmla="*/ 693 h 2017"/>
                  <a:gd name="T96" fmla="*/ 577 w 2916"/>
                  <a:gd name="T97" fmla="*/ 637 h 2017"/>
                  <a:gd name="T98" fmla="*/ 363 w 2916"/>
                  <a:gd name="T99" fmla="*/ 852 h 2017"/>
                  <a:gd name="T100" fmla="*/ 86 w 2916"/>
                  <a:gd name="T101" fmla="*/ 373 h 2017"/>
                  <a:gd name="T102" fmla="*/ 312 w 2916"/>
                  <a:gd name="T103" fmla="*/ 205 h 2017"/>
                  <a:gd name="T104" fmla="*/ 435 w 2916"/>
                  <a:gd name="T105" fmla="*/ 442 h 2017"/>
                  <a:gd name="T106" fmla="*/ 153 w 2916"/>
                  <a:gd name="T107" fmla="*/ 514 h 2017"/>
                  <a:gd name="T108" fmla="*/ 219 w 2916"/>
                  <a:gd name="T109" fmla="*/ 499 h 2017"/>
                  <a:gd name="T110" fmla="*/ 429 w 2916"/>
                  <a:gd name="T111" fmla="*/ 349 h 2017"/>
                  <a:gd name="T112" fmla="*/ 252 w 2916"/>
                  <a:gd name="T113" fmla="*/ 262 h 2017"/>
                  <a:gd name="T114" fmla="*/ 259 w 2916"/>
                  <a:gd name="T115" fmla="*/ 38 h 2017"/>
                  <a:gd name="T116" fmla="*/ 16 w 2916"/>
                  <a:gd name="T117" fmla="*/ 67 h 2017"/>
                  <a:gd name="T118" fmla="*/ 344 w 2916"/>
                  <a:gd name="T119" fmla="*/ 4 h 2017"/>
                  <a:gd name="T120" fmla="*/ 306 w 2916"/>
                  <a:gd name="T121" fmla="*/ 44 h 2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6" h="2017">
                    <a:moveTo>
                      <a:pt x="2914" y="1591"/>
                    </a:moveTo>
                    <a:lnTo>
                      <a:pt x="2822" y="1607"/>
                    </a:lnTo>
                    <a:lnTo>
                      <a:pt x="2735" y="1788"/>
                    </a:lnTo>
                    <a:lnTo>
                      <a:pt x="2723" y="1790"/>
                    </a:lnTo>
                    <a:lnTo>
                      <a:pt x="2714" y="1791"/>
                    </a:lnTo>
                    <a:lnTo>
                      <a:pt x="2710" y="1792"/>
                    </a:lnTo>
                    <a:lnTo>
                      <a:pt x="2706" y="1793"/>
                    </a:lnTo>
                    <a:lnTo>
                      <a:pt x="2703" y="1793"/>
                    </a:lnTo>
                    <a:lnTo>
                      <a:pt x="2698" y="1794"/>
                    </a:lnTo>
                    <a:lnTo>
                      <a:pt x="2680" y="1694"/>
                    </a:lnTo>
                    <a:lnTo>
                      <a:pt x="2678" y="1679"/>
                    </a:lnTo>
                    <a:lnTo>
                      <a:pt x="2677" y="1668"/>
                    </a:lnTo>
                    <a:lnTo>
                      <a:pt x="2678" y="1659"/>
                    </a:lnTo>
                    <a:lnTo>
                      <a:pt x="2680" y="1653"/>
                    </a:lnTo>
                    <a:lnTo>
                      <a:pt x="2685" y="1647"/>
                    </a:lnTo>
                    <a:lnTo>
                      <a:pt x="2691" y="1642"/>
                    </a:lnTo>
                    <a:lnTo>
                      <a:pt x="2698" y="1639"/>
                    </a:lnTo>
                    <a:lnTo>
                      <a:pt x="2708" y="1636"/>
                    </a:lnTo>
                    <a:lnTo>
                      <a:pt x="2721" y="1634"/>
                    </a:lnTo>
                    <a:lnTo>
                      <a:pt x="2720" y="1625"/>
                    </a:lnTo>
                    <a:lnTo>
                      <a:pt x="2572" y="1651"/>
                    </a:lnTo>
                    <a:lnTo>
                      <a:pt x="2574" y="1660"/>
                    </a:lnTo>
                    <a:lnTo>
                      <a:pt x="2587" y="1658"/>
                    </a:lnTo>
                    <a:lnTo>
                      <a:pt x="2592" y="1657"/>
                    </a:lnTo>
                    <a:lnTo>
                      <a:pt x="2597" y="1657"/>
                    </a:lnTo>
                    <a:lnTo>
                      <a:pt x="2602" y="1657"/>
                    </a:lnTo>
                    <a:lnTo>
                      <a:pt x="2606" y="1658"/>
                    </a:lnTo>
                    <a:lnTo>
                      <a:pt x="2610" y="1659"/>
                    </a:lnTo>
                    <a:lnTo>
                      <a:pt x="2614" y="1661"/>
                    </a:lnTo>
                    <a:lnTo>
                      <a:pt x="2617" y="1663"/>
                    </a:lnTo>
                    <a:lnTo>
                      <a:pt x="2620" y="1666"/>
                    </a:lnTo>
                    <a:lnTo>
                      <a:pt x="2623" y="1671"/>
                    </a:lnTo>
                    <a:lnTo>
                      <a:pt x="2627" y="1679"/>
                    </a:lnTo>
                    <a:lnTo>
                      <a:pt x="2629" y="1689"/>
                    </a:lnTo>
                    <a:lnTo>
                      <a:pt x="2632" y="1702"/>
                    </a:lnTo>
                    <a:lnTo>
                      <a:pt x="2671" y="1924"/>
                    </a:lnTo>
                    <a:lnTo>
                      <a:pt x="2673" y="1940"/>
                    </a:lnTo>
                    <a:lnTo>
                      <a:pt x="2674" y="1952"/>
                    </a:lnTo>
                    <a:lnTo>
                      <a:pt x="2673" y="1961"/>
                    </a:lnTo>
                    <a:lnTo>
                      <a:pt x="2671" y="1967"/>
                    </a:lnTo>
                    <a:lnTo>
                      <a:pt x="2666" y="1972"/>
                    </a:lnTo>
                    <a:lnTo>
                      <a:pt x="2660" y="1977"/>
                    </a:lnTo>
                    <a:lnTo>
                      <a:pt x="2653" y="1981"/>
                    </a:lnTo>
                    <a:lnTo>
                      <a:pt x="2644" y="1983"/>
                    </a:lnTo>
                    <a:lnTo>
                      <a:pt x="2631" y="1985"/>
                    </a:lnTo>
                    <a:lnTo>
                      <a:pt x="2633" y="1995"/>
                    </a:lnTo>
                    <a:lnTo>
                      <a:pt x="2758" y="1973"/>
                    </a:lnTo>
                    <a:lnTo>
                      <a:pt x="2783" y="1968"/>
                    </a:lnTo>
                    <a:lnTo>
                      <a:pt x="2805" y="1962"/>
                    </a:lnTo>
                    <a:lnTo>
                      <a:pt x="2823" y="1957"/>
                    </a:lnTo>
                    <a:lnTo>
                      <a:pt x="2837" y="1950"/>
                    </a:lnTo>
                    <a:lnTo>
                      <a:pt x="2849" y="1943"/>
                    </a:lnTo>
                    <a:lnTo>
                      <a:pt x="2859" y="1935"/>
                    </a:lnTo>
                    <a:lnTo>
                      <a:pt x="2868" y="1924"/>
                    </a:lnTo>
                    <a:lnTo>
                      <a:pt x="2876" y="1913"/>
                    </a:lnTo>
                    <a:lnTo>
                      <a:pt x="2880" y="1906"/>
                    </a:lnTo>
                    <a:lnTo>
                      <a:pt x="2883" y="1900"/>
                    </a:lnTo>
                    <a:lnTo>
                      <a:pt x="2885" y="1893"/>
                    </a:lnTo>
                    <a:lnTo>
                      <a:pt x="2886" y="1887"/>
                    </a:lnTo>
                    <a:lnTo>
                      <a:pt x="2887" y="1880"/>
                    </a:lnTo>
                    <a:lnTo>
                      <a:pt x="2887" y="1873"/>
                    </a:lnTo>
                    <a:lnTo>
                      <a:pt x="2887" y="1866"/>
                    </a:lnTo>
                    <a:lnTo>
                      <a:pt x="2886" y="1858"/>
                    </a:lnTo>
                    <a:lnTo>
                      <a:pt x="2884" y="1851"/>
                    </a:lnTo>
                    <a:lnTo>
                      <a:pt x="2882" y="1843"/>
                    </a:lnTo>
                    <a:lnTo>
                      <a:pt x="2878" y="1837"/>
                    </a:lnTo>
                    <a:lnTo>
                      <a:pt x="2874" y="1830"/>
                    </a:lnTo>
                    <a:lnTo>
                      <a:pt x="2870" y="1824"/>
                    </a:lnTo>
                    <a:lnTo>
                      <a:pt x="2866" y="1818"/>
                    </a:lnTo>
                    <a:lnTo>
                      <a:pt x="2860" y="1812"/>
                    </a:lnTo>
                    <a:lnTo>
                      <a:pt x="2855" y="1807"/>
                    </a:lnTo>
                    <a:lnTo>
                      <a:pt x="2848" y="1803"/>
                    </a:lnTo>
                    <a:lnTo>
                      <a:pt x="2841" y="1799"/>
                    </a:lnTo>
                    <a:lnTo>
                      <a:pt x="2833" y="1795"/>
                    </a:lnTo>
                    <a:lnTo>
                      <a:pt x="2825" y="1792"/>
                    </a:lnTo>
                    <a:lnTo>
                      <a:pt x="2816" y="1790"/>
                    </a:lnTo>
                    <a:lnTo>
                      <a:pt x="2806" y="1788"/>
                    </a:lnTo>
                    <a:lnTo>
                      <a:pt x="2796" y="1787"/>
                    </a:lnTo>
                    <a:lnTo>
                      <a:pt x="2785" y="1786"/>
                    </a:lnTo>
                    <a:lnTo>
                      <a:pt x="2838" y="1674"/>
                    </a:lnTo>
                    <a:lnTo>
                      <a:pt x="2847" y="1657"/>
                    </a:lnTo>
                    <a:lnTo>
                      <a:pt x="2856" y="1642"/>
                    </a:lnTo>
                    <a:lnTo>
                      <a:pt x="2864" y="1631"/>
                    </a:lnTo>
                    <a:lnTo>
                      <a:pt x="2872" y="1622"/>
                    </a:lnTo>
                    <a:lnTo>
                      <a:pt x="2882" y="1615"/>
                    </a:lnTo>
                    <a:lnTo>
                      <a:pt x="2892" y="1610"/>
                    </a:lnTo>
                    <a:lnTo>
                      <a:pt x="2903" y="1604"/>
                    </a:lnTo>
                    <a:lnTo>
                      <a:pt x="2916" y="1600"/>
                    </a:lnTo>
                    <a:lnTo>
                      <a:pt x="2914" y="1591"/>
                    </a:lnTo>
                    <a:close/>
                    <a:moveTo>
                      <a:pt x="2702" y="1810"/>
                    </a:moveTo>
                    <a:lnTo>
                      <a:pt x="2706" y="1809"/>
                    </a:lnTo>
                    <a:lnTo>
                      <a:pt x="2710" y="1809"/>
                    </a:lnTo>
                    <a:lnTo>
                      <a:pt x="2713" y="1808"/>
                    </a:lnTo>
                    <a:lnTo>
                      <a:pt x="2716" y="1807"/>
                    </a:lnTo>
                    <a:lnTo>
                      <a:pt x="2728" y="1806"/>
                    </a:lnTo>
                    <a:lnTo>
                      <a:pt x="2739" y="1805"/>
                    </a:lnTo>
                    <a:lnTo>
                      <a:pt x="2749" y="1805"/>
                    </a:lnTo>
                    <a:lnTo>
                      <a:pt x="2759" y="1805"/>
                    </a:lnTo>
                    <a:lnTo>
                      <a:pt x="2769" y="1807"/>
                    </a:lnTo>
                    <a:lnTo>
                      <a:pt x="2778" y="1809"/>
                    </a:lnTo>
                    <a:lnTo>
                      <a:pt x="2786" y="1812"/>
                    </a:lnTo>
                    <a:lnTo>
                      <a:pt x="2793" y="1816"/>
                    </a:lnTo>
                    <a:lnTo>
                      <a:pt x="2800" y="1820"/>
                    </a:lnTo>
                    <a:lnTo>
                      <a:pt x="2806" y="1825"/>
                    </a:lnTo>
                    <a:lnTo>
                      <a:pt x="2811" y="1830"/>
                    </a:lnTo>
                    <a:lnTo>
                      <a:pt x="2816" y="1836"/>
                    </a:lnTo>
                    <a:lnTo>
                      <a:pt x="2820" y="1843"/>
                    </a:lnTo>
                    <a:lnTo>
                      <a:pt x="2823" y="1850"/>
                    </a:lnTo>
                    <a:lnTo>
                      <a:pt x="2826" y="1857"/>
                    </a:lnTo>
                    <a:lnTo>
                      <a:pt x="2827" y="1865"/>
                    </a:lnTo>
                    <a:lnTo>
                      <a:pt x="2829" y="1873"/>
                    </a:lnTo>
                    <a:lnTo>
                      <a:pt x="2829" y="1881"/>
                    </a:lnTo>
                    <a:lnTo>
                      <a:pt x="2829" y="1888"/>
                    </a:lnTo>
                    <a:lnTo>
                      <a:pt x="2828" y="1895"/>
                    </a:lnTo>
                    <a:lnTo>
                      <a:pt x="2826" y="1902"/>
                    </a:lnTo>
                    <a:lnTo>
                      <a:pt x="2823" y="1909"/>
                    </a:lnTo>
                    <a:lnTo>
                      <a:pt x="2820" y="1915"/>
                    </a:lnTo>
                    <a:lnTo>
                      <a:pt x="2817" y="1921"/>
                    </a:lnTo>
                    <a:lnTo>
                      <a:pt x="2812" y="1926"/>
                    </a:lnTo>
                    <a:lnTo>
                      <a:pt x="2807" y="1931"/>
                    </a:lnTo>
                    <a:lnTo>
                      <a:pt x="2802" y="1937"/>
                    </a:lnTo>
                    <a:lnTo>
                      <a:pt x="2796" y="1941"/>
                    </a:lnTo>
                    <a:lnTo>
                      <a:pt x="2789" y="1944"/>
                    </a:lnTo>
                    <a:lnTo>
                      <a:pt x="2783" y="1947"/>
                    </a:lnTo>
                    <a:lnTo>
                      <a:pt x="2775" y="1949"/>
                    </a:lnTo>
                    <a:lnTo>
                      <a:pt x="2767" y="1951"/>
                    </a:lnTo>
                    <a:lnTo>
                      <a:pt x="2759" y="1952"/>
                    </a:lnTo>
                    <a:lnTo>
                      <a:pt x="2750" y="1953"/>
                    </a:lnTo>
                    <a:lnTo>
                      <a:pt x="2739" y="1953"/>
                    </a:lnTo>
                    <a:lnTo>
                      <a:pt x="2727" y="1953"/>
                    </a:lnTo>
                    <a:lnTo>
                      <a:pt x="2702" y="1810"/>
                    </a:lnTo>
                    <a:close/>
                    <a:moveTo>
                      <a:pt x="2058" y="1649"/>
                    </a:moveTo>
                    <a:lnTo>
                      <a:pt x="2058" y="1640"/>
                    </a:lnTo>
                    <a:lnTo>
                      <a:pt x="2148" y="1648"/>
                    </a:lnTo>
                    <a:lnTo>
                      <a:pt x="2156" y="1663"/>
                    </a:lnTo>
                    <a:lnTo>
                      <a:pt x="2168" y="1683"/>
                    </a:lnTo>
                    <a:lnTo>
                      <a:pt x="2184" y="1709"/>
                    </a:lnTo>
                    <a:lnTo>
                      <a:pt x="2202" y="1741"/>
                    </a:lnTo>
                    <a:lnTo>
                      <a:pt x="2221" y="1772"/>
                    </a:lnTo>
                    <a:lnTo>
                      <a:pt x="2235" y="1795"/>
                    </a:lnTo>
                    <a:lnTo>
                      <a:pt x="2246" y="1810"/>
                    </a:lnTo>
                    <a:lnTo>
                      <a:pt x="2253" y="1818"/>
                    </a:lnTo>
                    <a:lnTo>
                      <a:pt x="2258" y="1822"/>
                    </a:lnTo>
                    <a:lnTo>
                      <a:pt x="2265" y="1824"/>
                    </a:lnTo>
                    <a:lnTo>
                      <a:pt x="2273" y="1826"/>
                    </a:lnTo>
                    <a:lnTo>
                      <a:pt x="2283" y="1828"/>
                    </a:lnTo>
                    <a:lnTo>
                      <a:pt x="2292" y="1724"/>
                    </a:lnTo>
                    <a:lnTo>
                      <a:pt x="2293" y="1708"/>
                    </a:lnTo>
                    <a:lnTo>
                      <a:pt x="2292" y="1696"/>
                    </a:lnTo>
                    <a:lnTo>
                      <a:pt x="2292" y="1690"/>
                    </a:lnTo>
                    <a:lnTo>
                      <a:pt x="2290" y="1686"/>
                    </a:lnTo>
                    <a:lnTo>
                      <a:pt x="2289" y="1682"/>
                    </a:lnTo>
                    <a:lnTo>
                      <a:pt x="2287" y="1680"/>
                    </a:lnTo>
                    <a:lnTo>
                      <a:pt x="2285" y="1677"/>
                    </a:lnTo>
                    <a:lnTo>
                      <a:pt x="2282" y="1675"/>
                    </a:lnTo>
                    <a:lnTo>
                      <a:pt x="2278" y="1673"/>
                    </a:lnTo>
                    <a:lnTo>
                      <a:pt x="2273" y="1671"/>
                    </a:lnTo>
                    <a:lnTo>
                      <a:pt x="2261" y="1668"/>
                    </a:lnTo>
                    <a:lnTo>
                      <a:pt x="2247" y="1666"/>
                    </a:lnTo>
                    <a:lnTo>
                      <a:pt x="2248" y="1656"/>
                    </a:lnTo>
                    <a:lnTo>
                      <a:pt x="2398" y="1669"/>
                    </a:lnTo>
                    <a:lnTo>
                      <a:pt x="2397" y="1679"/>
                    </a:lnTo>
                    <a:lnTo>
                      <a:pt x="2382" y="1678"/>
                    </a:lnTo>
                    <a:lnTo>
                      <a:pt x="2370" y="1679"/>
                    </a:lnTo>
                    <a:lnTo>
                      <a:pt x="2365" y="1680"/>
                    </a:lnTo>
                    <a:lnTo>
                      <a:pt x="2361" y="1682"/>
                    </a:lnTo>
                    <a:lnTo>
                      <a:pt x="2358" y="1683"/>
                    </a:lnTo>
                    <a:lnTo>
                      <a:pt x="2355" y="1685"/>
                    </a:lnTo>
                    <a:lnTo>
                      <a:pt x="2353" y="1688"/>
                    </a:lnTo>
                    <a:lnTo>
                      <a:pt x="2350" y="1691"/>
                    </a:lnTo>
                    <a:lnTo>
                      <a:pt x="2349" y="1695"/>
                    </a:lnTo>
                    <a:lnTo>
                      <a:pt x="2347" y="1700"/>
                    </a:lnTo>
                    <a:lnTo>
                      <a:pt x="2344" y="1712"/>
                    </a:lnTo>
                    <a:lnTo>
                      <a:pt x="2341" y="1728"/>
                    </a:lnTo>
                    <a:lnTo>
                      <a:pt x="2322" y="1950"/>
                    </a:lnTo>
                    <a:lnTo>
                      <a:pt x="2321" y="1965"/>
                    </a:lnTo>
                    <a:lnTo>
                      <a:pt x="2322" y="1978"/>
                    </a:lnTo>
                    <a:lnTo>
                      <a:pt x="2322" y="1983"/>
                    </a:lnTo>
                    <a:lnTo>
                      <a:pt x="2324" y="1987"/>
                    </a:lnTo>
                    <a:lnTo>
                      <a:pt x="2325" y="1991"/>
                    </a:lnTo>
                    <a:lnTo>
                      <a:pt x="2327" y="1994"/>
                    </a:lnTo>
                    <a:lnTo>
                      <a:pt x="2329" y="1996"/>
                    </a:lnTo>
                    <a:lnTo>
                      <a:pt x="2333" y="1998"/>
                    </a:lnTo>
                    <a:lnTo>
                      <a:pt x="2336" y="2000"/>
                    </a:lnTo>
                    <a:lnTo>
                      <a:pt x="2341" y="2002"/>
                    </a:lnTo>
                    <a:lnTo>
                      <a:pt x="2354" y="2005"/>
                    </a:lnTo>
                    <a:lnTo>
                      <a:pt x="2368" y="2008"/>
                    </a:lnTo>
                    <a:lnTo>
                      <a:pt x="2367" y="2017"/>
                    </a:lnTo>
                    <a:lnTo>
                      <a:pt x="2217" y="2004"/>
                    </a:lnTo>
                    <a:lnTo>
                      <a:pt x="2218" y="1995"/>
                    </a:lnTo>
                    <a:lnTo>
                      <a:pt x="2233" y="1995"/>
                    </a:lnTo>
                    <a:lnTo>
                      <a:pt x="2245" y="1994"/>
                    </a:lnTo>
                    <a:lnTo>
                      <a:pt x="2250" y="1993"/>
                    </a:lnTo>
                    <a:lnTo>
                      <a:pt x="2254" y="1992"/>
                    </a:lnTo>
                    <a:lnTo>
                      <a:pt x="2258" y="1990"/>
                    </a:lnTo>
                    <a:lnTo>
                      <a:pt x="2260" y="1988"/>
                    </a:lnTo>
                    <a:lnTo>
                      <a:pt x="2263" y="1986"/>
                    </a:lnTo>
                    <a:lnTo>
                      <a:pt x="2265" y="1982"/>
                    </a:lnTo>
                    <a:lnTo>
                      <a:pt x="2267" y="1978"/>
                    </a:lnTo>
                    <a:lnTo>
                      <a:pt x="2268" y="1973"/>
                    </a:lnTo>
                    <a:lnTo>
                      <a:pt x="2271" y="1961"/>
                    </a:lnTo>
                    <a:lnTo>
                      <a:pt x="2273" y="1945"/>
                    </a:lnTo>
                    <a:lnTo>
                      <a:pt x="2281" y="1848"/>
                    </a:lnTo>
                    <a:lnTo>
                      <a:pt x="2268" y="1847"/>
                    </a:lnTo>
                    <a:lnTo>
                      <a:pt x="2258" y="1847"/>
                    </a:lnTo>
                    <a:lnTo>
                      <a:pt x="2249" y="1847"/>
                    </a:lnTo>
                    <a:lnTo>
                      <a:pt x="2242" y="1848"/>
                    </a:lnTo>
                    <a:lnTo>
                      <a:pt x="2237" y="1850"/>
                    </a:lnTo>
                    <a:lnTo>
                      <a:pt x="2231" y="1853"/>
                    </a:lnTo>
                    <a:lnTo>
                      <a:pt x="2224" y="1857"/>
                    </a:lnTo>
                    <a:lnTo>
                      <a:pt x="2217" y="1862"/>
                    </a:lnTo>
                    <a:lnTo>
                      <a:pt x="2210" y="1868"/>
                    </a:lnTo>
                    <a:lnTo>
                      <a:pt x="2204" y="1874"/>
                    </a:lnTo>
                    <a:lnTo>
                      <a:pt x="2198" y="1880"/>
                    </a:lnTo>
                    <a:lnTo>
                      <a:pt x="2194" y="1886"/>
                    </a:lnTo>
                    <a:lnTo>
                      <a:pt x="2189" y="1894"/>
                    </a:lnTo>
                    <a:lnTo>
                      <a:pt x="2183" y="1904"/>
                    </a:lnTo>
                    <a:lnTo>
                      <a:pt x="2177" y="1917"/>
                    </a:lnTo>
                    <a:lnTo>
                      <a:pt x="2169" y="1931"/>
                    </a:lnTo>
                    <a:lnTo>
                      <a:pt x="2162" y="1946"/>
                    </a:lnTo>
                    <a:lnTo>
                      <a:pt x="2156" y="1957"/>
                    </a:lnTo>
                    <a:lnTo>
                      <a:pt x="2151" y="1966"/>
                    </a:lnTo>
                    <a:lnTo>
                      <a:pt x="2146" y="1973"/>
                    </a:lnTo>
                    <a:lnTo>
                      <a:pt x="2141" y="1978"/>
                    </a:lnTo>
                    <a:lnTo>
                      <a:pt x="2136" y="1983"/>
                    </a:lnTo>
                    <a:lnTo>
                      <a:pt x="2129" y="1987"/>
                    </a:lnTo>
                    <a:lnTo>
                      <a:pt x="2121" y="1991"/>
                    </a:lnTo>
                    <a:lnTo>
                      <a:pt x="2112" y="1994"/>
                    </a:lnTo>
                    <a:lnTo>
                      <a:pt x="2103" y="1996"/>
                    </a:lnTo>
                    <a:lnTo>
                      <a:pt x="2093" y="1997"/>
                    </a:lnTo>
                    <a:lnTo>
                      <a:pt x="2082" y="1996"/>
                    </a:lnTo>
                    <a:lnTo>
                      <a:pt x="2073" y="1995"/>
                    </a:lnTo>
                    <a:lnTo>
                      <a:pt x="2065" y="1993"/>
                    </a:lnTo>
                    <a:lnTo>
                      <a:pt x="2058" y="1990"/>
                    </a:lnTo>
                    <a:lnTo>
                      <a:pt x="2053" y="1987"/>
                    </a:lnTo>
                    <a:lnTo>
                      <a:pt x="2049" y="1983"/>
                    </a:lnTo>
                    <a:lnTo>
                      <a:pt x="2046" y="1978"/>
                    </a:lnTo>
                    <a:lnTo>
                      <a:pt x="2045" y="1972"/>
                    </a:lnTo>
                    <a:lnTo>
                      <a:pt x="2045" y="1965"/>
                    </a:lnTo>
                    <a:lnTo>
                      <a:pt x="2046" y="1961"/>
                    </a:lnTo>
                    <a:lnTo>
                      <a:pt x="2048" y="1957"/>
                    </a:lnTo>
                    <a:lnTo>
                      <a:pt x="2051" y="1953"/>
                    </a:lnTo>
                    <a:lnTo>
                      <a:pt x="2054" y="1949"/>
                    </a:lnTo>
                    <a:lnTo>
                      <a:pt x="2059" y="1947"/>
                    </a:lnTo>
                    <a:lnTo>
                      <a:pt x="2063" y="1945"/>
                    </a:lnTo>
                    <a:lnTo>
                      <a:pt x="2068" y="1944"/>
                    </a:lnTo>
                    <a:lnTo>
                      <a:pt x="2073" y="1944"/>
                    </a:lnTo>
                    <a:lnTo>
                      <a:pt x="2077" y="1945"/>
                    </a:lnTo>
                    <a:lnTo>
                      <a:pt x="2082" y="1947"/>
                    </a:lnTo>
                    <a:lnTo>
                      <a:pt x="2088" y="1950"/>
                    </a:lnTo>
                    <a:lnTo>
                      <a:pt x="2096" y="1954"/>
                    </a:lnTo>
                    <a:lnTo>
                      <a:pt x="2102" y="1958"/>
                    </a:lnTo>
                    <a:lnTo>
                      <a:pt x="2108" y="1961"/>
                    </a:lnTo>
                    <a:lnTo>
                      <a:pt x="2112" y="1962"/>
                    </a:lnTo>
                    <a:lnTo>
                      <a:pt x="2116" y="1963"/>
                    </a:lnTo>
                    <a:lnTo>
                      <a:pt x="2120" y="1963"/>
                    </a:lnTo>
                    <a:lnTo>
                      <a:pt x="2124" y="1962"/>
                    </a:lnTo>
                    <a:lnTo>
                      <a:pt x="2127" y="1959"/>
                    </a:lnTo>
                    <a:lnTo>
                      <a:pt x="2131" y="1956"/>
                    </a:lnTo>
                    <a:lnTo>
                      <a:pt x="2135" y="1950"/>
                    </a:lnTo>
                    <a:lnTo>
                      <a:pt x="2140" y="1941"/>
                    </a:lnTo>
                    <a:lnTo>
                      <a:pt x="2146" y="1928"/>
                    </a:lnTo>
                    <a:lnTo>
                      <a:pt x="2153" y="1913"/>
                    </a:lnTo>
                    <a:lnTo>
                      <a:pt x="2161" y="1898"/>
                    </a:lnTo>
                    <a:lnTo>
                      <a:pt x="2170" y="1885"/>
                    </a:lnTo>
                    <a:lnTo>
                      <a:pt x="2178" y="1873"/>
                    </a:lnTo>
                    <a:lnTo>
                      <a:pt x="2187" y="1862"/>
                    </a:lnTo>
                    <a:lnTo>
                      <a:pt x="2196" y="1853"/>
                    </a:lnTo>
                    <a:lnTo>
                      <a:pt x="2205" y="1846"/>
                    </a:lnTo>
                    <a:lnTo>
                      <a:pt x="2214" y="1840"/>
                    </a:lnTo>
                    <a:lnTo>
                      <a:pt x="2224" y="1836"/>
                    </a:lnTo>
                    <a:lnTo>
                      <a:pt x="2218" y="1833"/>
                    </a:lnTo>
                    <a:lnTo>
                      <a:pt x="2212" y="1829"/>
                    </a:lnTo>
                    <a:lnTo>
                      <a:pt x="2205" y="1823"/>
                    </a:lnTo>
                    <a:lnTo>
                      <a:pt x="2198" y="1815"/>
                    </a:lnTo>
                    <a:lnTo>
                      <a:pt x="2190" y="1806"/>
                    </a:lnTo>
                    <a:lnTo>
                      <a:pt x="2182" y="1794"/>
                    </a:lnTo>
                    <a:lnTo>
                      <a:pt x="2174" y="1781"/>
                    </a:lnTo>
                    <a:lnTo>
                      <a:pt x="2165" y="1766"/>
                    </a:lnTo>
                    <a:lnTo>
                      <a:pt x="2146" y="1735"/>
                    </a:lnTo>
                    <a:lnTo>
                      <a:pt x="2131" y="1710"/>
                    </a:lnTo>
                    <a:lnTo>
                      <a:pt x="2118" y="1690"/>
                    </a:lnTo>
                    <a:lnTo>
                      <a:pt x="2107" y="1676"/>
                    </a:lnTo>
                    <a:lnTo>
                      <a:pt x="2103" y="1670"/>
                    </a:lnTo>
                    <a:lnTo>
                      <a:pt x="2097" y="1665"/>
                    </a:lnTo>
                    <a:lnTo>
                      <a:pt x="2092" y="1661"/>
                    </a:lnTo>
                    <a:lnTo>
                      <a:pt x="2086" y="1658"/>
                    </a:lnTo>
                    <a:lnTo>
                      <a:pt x="2079" y="1655"/>
                    </a:lnTo>
                    <a:lnTo>
                      <a:pt x="2072" y="1652"/>
                    </a:lnTo>
                    <a:lnTo>
                      <a:pt x="2065" y="1650"/>
                    </a:lnTo>
                    <a:lnTo>
                      <a:pt x="2058" y="1649"/>
                    </a:lnTo>
                    <a:close/>
                    <a:moveTo>
                      <a:pt x="1774" y="1698"/>
                    </a:moveTo>
                    <a:lnTo>
                      <a:pt x="1906" y="1728"/>
                    </a:lnTo>
                    <a:lnTo>
                      <a:pt x="1942" y="1680"/>
                    </a:lnTo>
                    <a:lnTo>
                      <a:pt x="1948" y="1672"/>
                    </a:lnTo>
                    <a:lnTo>
                      <a:pt x="1952" y="1664"/>
                    </a:lnTo>
                    <a:lnTo>
                      <a:pt x="1955" y="1658"/>
                    </a:lnTo>
                    <a:lnTo>
                      <a:pt x="1957" y="1653"/>
                    </a:lnTo>
                    <a:lnTo>
                      <a:pt x="1957" y="1649"/>
                    </a:lnTo>
                    <a:lnTo>
                      <a:pt x="1957" y="1645"/>
                    </a:lnTo>
                    <a:lnTo>
                      <a:pt x="1955" y="1641"/>
                    </a:lnTo>
                    <a:lnTo>
                      <a:pt x="1953" y="1637"/>
                    </a:lnTo>
                    <a:lnTo>
                      <a:pt x="1949" y="1634"/>
                    </a:lnTo>
                    <a:lnTo>
                      <a:pt x="1942" y="1630"/>
                    </a:lnTo>
                    <a:lnTo>
                      <a:pt x="1934" y="1626"/>
                    </a:lnTo>
                    <a:lnTo>
                      <a:pt x="1923" y="1622"/>
                    </a:lnTo>
                    <a:lnTo>
                      <a:pt x="1925" y="1613"/>
                    </a:lnTo>
                    <a:lnTo>
                      <a:pt x="2032" y="1638"/>
                    </a:lnTo>
                    <a:lnTo>
                      <a:pt x="2030" y="1647"/>
                    </a:lnTo>
                    <a:lnTo>
                      <a:pt x="2020" y="1647"/>
                    </a:lnTo>
                    <a:lnTo>
                      <a:pt x="2012" y="1647"/>
                    </a:lnTo>
                    <a:lnTo>
                      <a:pt x="2005" y="1648"/>
                    </a:lnTo>
                    <a:lnTo>
                      <a:pt x="2001" y="1650"/>
                    </a:lnTo>
                    <a:lnTo>
                      <a:pt x="1992" y="1656"/>
                    </a:lnTo>
                    <a:lnTo>
                      <a:pt x="1982" y="1665"/>
                    </a:lnTo>
                    <a:lnTo>
                      <a:pt x="1972" y="1677"/>
                    </a:lnTo>
                    <a:lnTo>
                      <a:pt x="1960" y="1692"/>
                    </a:lnTo>
                    <a:lnTo>
                      <a:pt x="1776" y="1945"/>
                    </a:lnTo>
                    <a:lnTo>
                      <a:pt x="1767" y="1943"/>
                    </a:lnTo>
                    <a:lnTo>
                      <a:pt x="1714" y="1633"/>
                    </a:lnTo>
                    <a:lnTo>
                      <a:pt x="1711" y="1616"/>
                    </a:lnTo>
                    <a:lnTo>
                      <a:pt x="1707" y="1602"/>
                    </a:lnTo>
                    <a:lnTo>
                      <a:pt x="1703" y="1591"/>
                    </a:lnTo>
                    <a:lnTo>
                      <a:pt x="1699" y="1583"/>
                    </a:lnTo>
                    <a:lnTo>
                      <a:pt x="1693" y="1577"/>
                    </a:lnTo>
                    <a:lnTo>
                      <a:pt x="1687" y="1572"/>
                    </a:lnTo>
                    <a:lnTo>
                      <a:pt x="1678" y="1567"/>
                    </a:lnTo>
                    <a:lnTo>
                      <a:pt x="1669" y="1564"/>
                    </a:lnTo>
                    <a:lnTo>
                      <a:pt x="1671" y="1554"/>
                    </a:lnTo>
                    <a:lnTo>
                      <a:pt x="1805" y="1586"/>
                    </a:lnTo>
                    <a:lnTo>
                      <a:pt x="1802" y="1595"/>
                    </a:lnTo>
                    <a:lnTo>
                      <a:pt x="1793" y="1593"/>
                    </a:lnTo>
                    <a:lnTo>
                      <a:pt x="1785" y="1593"/>
                    </a:lnTo>
                    <a:lnTo>
                      <a:pt x="1779" y="1594"/>
                    </a:lnTo>
                    <a:lnTo>
                      <a:pt x="1774" y="1595"/>
                    </a:lnTo>
                    <a:lnTo>
                      <a:pt x="1770" y="1598"/>
                    </a:lnTo>
                    <a:lnTo>
                      <a:pt x="1767" y="1600"/>
                    </a:lnTo>
                    <a:lnTo>
                      <a:pt x="1765" y="1604"/>
                    </a:lnTo>
                    <a:lnTo>
                      <a:pt x="1763" y="1608"/>
                    </a:lnTo>
                    <a:lnTo>
                      <a:pt x="1762" y="1614"/>
                    </a:lnTo>
                    <a:lnTo>
                      <a:pt x="1762" y="1622"/>
                    </a:lnTo>
                    <a:lnTo>
                      <a:pt x="1763" y="1633"/>
                    </a:lnTo>
                    <a:lnTo>
                      <a:pt x="1765" y="1645"/>
                    </a:lnTo>
                    <a:lnTo>
                      <a:pt x="1774" y="1698"/>
                    </a:lnTo>
                    <a:close/>
                    <a:moveTo>
                      <a:pt x="1777" y="1718"/>
                    </a:moveTo>
                    <a:lnTo>
                      <a:pt x="1803" y="1869"/>
                    </a:lnTo>
                    <a:lnTo>
                      <a:pt x="1894" y="1745"/>
                    </a:lnTo>
                    <a:lnTo>
                      <a:pt x="1777" y="1718"/>
                    </a:lnTo>
                    <a:close/>
                    <a:moveTo>
                      <a:pt x="1500" y="1468"/>
                    </a:moveTo>
                    <a:lnTo>
                      <a:pt x="1495" y="1476"/>
                    </a:lnTo>
                    <a:lnTo>
                      <a:pt x="1482" y="1470"/>
                    </a:lnTo>
                    <a:lnTo>
                      <a:pt x="1470" y="1467"/>
                    </a:lnTo>
                    <a:lnTo>
                      <a:pt x="1466" y="1466"/>
                    </a:lnTo>
                    <a:lnTo>
                      <a:pt x="1461" y="1465"/>
                    </a:lnTo>
                    <a:lnTo>
                      <a:pt x="1457" y="1465"/>
                    </a:lnTo>
                    <a:lnTo>
                      <a:pt x="1454" y="1466"/>
                    </a:lnTo>
                    <a:lnTo>
                      <a:pt x="1451" y="1467"/>
                    </a:lnTo>
                    <a:lnTo>
                      <a:pt x="1447" y="1470"/>
                    </a:lnTo>
                    <a:lnTo>
                      <a:pt x="1443" y="1473"/>
                    </a:lnTo>
                    <a:lnTo>
                      <a:pt x="1440" y="1477"/>
                    </a:lnTo>
                    <a:lnTo>
                      <a:pt x="1432" y="1487"/>
                    </a:lnTo>
                    <a:lnTo>
                      <a:pt x="1425" y="1500"/>
                    </a:lnTo>
                    <a:lnTo>
                      <a:pt x="1375" y="1595"/>
                    </a:lnTo>
                    <a:lnTo>
                      <a:pt x="1381" y="1599"/>
                    </a:lnTo>
                    <a:lnTo>
                      <a:pt x="1385" y="1601"/>
                    </a:lnTo>
                    <a:lnTo>
                      <a:pt x="1389" y="1602"/>
                    </a:lnTo>
                    <a:lnTo>
                      <a:pt x="1393" y="1603"/>
                    </a:lnTo>
                    <a:lnTo>
                      <a:pt x="1396" y="1603"/>
                    </a:lnTo>
                    <a:lnTo>
                      <a:pt x="1403" y="1602"/>
                    </a:lnTo>
                    <a:lnTo>
                      <a:pt x="1410" y="1599"/>
                    </a:lnTo>
                    <a:lnTo>
                      <a:pt x="1416" y="1595"/>
                    </a:lnTo>
                    <a:lnTo>
                      <a:pt x="1427" y="1588"/>
                    </a:lnTo>
                    <a:lnTo>
                      <a:pt x="1445" y="1576"/>
                    </a:lnTo>
                    <a:lnTo>
                      <a:pt x="1470" y="1561"/>
                    </a:lnTo>
                    <a:lnTo>
                      <a:pt x="1559" y="1500"/>
                    </a:lnTo>
                    <a:lnTo>
                      <a:pt x="1638" y="1541"/>
                    </a:lnTo>
                    <a:lnTo>
                      <a:pt x="1634" y="1549"/>
                    </a:lnTo>
                    <a:lnTo>
                      <a:pt x="1624" y="1547"/>
                    </a:lnTo>
                    <a:lnTo>
                      <a:pt x="1615" y="1545"/>
                    </a:lnTo>
                    <a:lnTo>
                      <a:pt x="1607" y="1543"/>
                    </a:lnTo>
                    <a:lnTo>
                      <a:pt x="1599" y="1543"/>
                    </a:lnTo>
                    <a:lnTo>
                      <a:pt x="1591" y="1543"/>
                    </a:lnTo>
                    <a:lnTo>
                      <a:pt x="1583" y="1545"/>
                    </a:lnTo>
                    <a:lnTo>
                      <a:pt x="1576" y="1546"/>
                    </a:lnTo>
                    <a:lnTo>
                      <a:pt x="1569" y="1549"/>
                    </a:lnTo>
                    <a:lnTo>
                      <a:pt x="1553" y="1557"/>
                    </a:lnTo>
                    <a:lnTo>
                      <a:pt x="1530" y="1571"/>
                    </a:lnTo>
                    <a:lnTo>
                      <a:pt x="1502" y="1588"/>
                    </a:lnTo>
                    <a:lnTo>
                      <a:pt x="1468" y="1610"/>
                    </a:lnTo>
                    <a:lnTo>
                      <a:pt x="1455" y="1618"/>
                    </a:lnTo>
                    <a:lnTo>
                      <a:pt x="1442" y="1624"/>
                    </a:lnTo>
                    <a:lnTo>
                      <a:pt x="1431" y="1627"/>
                    </a:lnTo>
                    <a:lnTo>
                      <a:pt x="1421" y="1629"/>
                    </a:lnTo>
                    <a:lnTo>
                      <a:pt x="1425" y="1638"/>
                    </a:lnTo>
                    <a:lnTo>
                      <a:pt x="1427" y="1646"/>
                    </a:lnTo>
                    <a:lnTo>
                      <a:pt x="1429" y="1655"/>
                    </a:lnTo>
                    <a:lnTo>
                      <a:pt x="1429" y="1663"/>
                    </a:lnTo>
                    <a:lnTo>
                      <a:pt x="1429" y="1674"/>
                    </a:lnTo>
                    <a:lnTo>
                      <a:pt x="1427" y="1688"/>
                    </a:lnTo>
                    <a:lnTo>
                      <a:pt x="1424" y="1705"/>
                    </a:lnTo>
                    <a:lnTo>
                      <a:pt x="1420" y="1725"/>
                    </a:lnTo>
                    <a:lnTo>
                      <a:pt x="1417" y="1742"/>
                    </a:lnTo>
                    <a:lnTo>
                      <a:pt x="1415" y="1755"/>
                    </a:lnTo>
                    <a:lnTo>
                      <a:pt x="1414" y="1765"/>
                    </a:lnTo>
                    <a:lnTo>
                      <a:pt x="1414" y="1772"/>
                    </a:lnTo>
                    <a:lnTo>
                      <a:pt x="1415" y="1776"/>
                    </a:lnTo>
                    <a:lnTo>
                      <a:pt x="1417" y="1780"/>
                    </a:lnTo>
                    <a:lnTo>
                      <a:pt x="1419" y="1783"/>
                    </a:lnTo>
                    <a:lnTo>
                      <a:pt x="1423" y="1786"/>
                    </a:lnTo>
                    <a:lnTo>
                      <a:pt x="1427" y="1787"/>
                    </a:lnTo>
                    <a:lnTo>
                      <a:pt x="1432" y="1789"/>
                    </a:lnTo>
                    <a:lnTo>
                      <a:pt x="1438" y="1789"/>
                    </a:lnTo>
                    <a:lnTo>
                      <a:pt x="1446" y="1789"/>
                    </a:lnTo>
                    <a:lnTo>
                      <a:pt x="1454" y="1789"/>
                    </a:lnTo>
                    <a:lnTo>
                      <a:pt x="1460" y="1790"/>
                    </a:lnTo>
                    <a:lnTo>
                      <a:pt x="1465" y="1791"/>
                    </a:lnTo>
                    <a:lnTo>
                      <a:pt x="1470" y="1793"/>
                    </a:lnTo>
                    <a:lnTo>
                      <a:pt x="1474" y="1796"/>
                    </a:lnTo>
                    <a:lnTo>
                      <a:pt x="1478" y="1799"/>
                    </a:lnTo>
                    <a:lnTo>
                      <a:pt x="1481" y="1803"/>
                    </a:lnTo>
                    <a:lnTo>
                      <a:pt x="1483" y="1807"/>
                    </a:lnTo>
                    <a:lnTo>
                      <a:pt x="1484" y="1812"/>
                    </a:lnTo>
                    <a:lnTo>
                      <a:pt x="1484" y="1816"/>
                    </a:lnTo>
                    <a:lnTo>
                      <a:pt x="1483" y="1820"/>
                    </a:lnTo>
                    <a:lnTo>
                      <a:pt x="1481" y="1825"/>
                    </a:lnTo>
                    <a:lnTo>
                      <a:pt x="1478" y="1829"/>
                    </a:lnTo>
                    <a:lnTo>
                      <a:pt x="1474" y="1833"/>
                    </a:lnTo>
                    <a:lnTo>
                      <a:pt x="1469" y="1836"/>
                    </a:lnTo>
                    <a:lnTo>
                      <a:pt x="1462" y="1838"/>
                    </a:lnTo>
                    <a:lnTo>
                      <a:pt x="1455" y="1838"/>
                    </a:lnTo>
                    <a:lnTo>
                      <a:pt x="1446" y="1837"/>
                    </a:lnTo>
                    <a:lnTo>
                      <a:pt x="1438" y="1835"/>
                    </a:lnTo>
                    <a:lnTo>
                      <a:pt x="1429" y="1831"/>
                    </a:lnTo>
                    <a:lnTo>
                      <a:pt x="1420" y="1826"/>
                    </a:lnTo>
                    <a:lnTo>
                      <a:pt x="1413" y="1819"/>
                    </a:lnTo>
                    <a:lnTo>
                      <a:pt x="1407" y="1812"/>
                    </a:lnTo>
                    <a:lnTo>
                      <a:pt x="1401" y="1804"/>
                    </a:lnTo>
                    <a:lnTo>
                      <a:pt x="1397" y="1796"/>
                    </a:lnTo>
                    <a:lnTo>
                      <a:pt x="1394" y="1788"/>
                    </a:lnTo>
                    <a:lnTo>
                      <a:pt x="1393" y="1780"/>
                    </a:lnTo>
                    <a:lnTo>
                      <a:pt x="1392" y="1772"/>
                    </a:lnTo>
                    <a:lnTo>
                      <a:pt x="1393" y="1762"/>
                    </a:lnTo>
                    <a:lnTo>
                      <a:pt x="1395" y="1750"/>
                    </a:lnTo>
                    <a:lnTo>
                      <a:pt x="1397" y="1733"/>
                    </a:lnTo>
                    <a:lnTo>
                      <a:pt x="1401" y="1713"/>
                    </a:lnTo>
                    <a:lnTo>
                      <a:pt x="1404" y="1696"/>
                    </a:lnTo>
                    <a:lnTo>
                      <a:pt x="1406" y="1682"/>
                    </a:lnTo>
                    <a:lnTo>
                      <a:pt x="1408" y="1670"/>
                    </a:lnTo>
                    <a:lnTo>
                      <a:pt x="1409" y="1662"/>
                    </a:lnTo>
                    <a:lnTo>
                      <a:pt x="1409" y="1655"/>
                    </a:lnTo>
                    <a:lnTo>
                      <a:pt x="1407" y="1649"/>
                    </a:lnTo>
                    <a:lnTo>
                      <a:pt x="1405" y="1643"/>
                    </a:lnTo>
                    <a:lnTo>
                      <a:pt x="1402" y="1637"/>
                    </a:lnTo>
                    <a:lnTo>
                      <a:pt x="1399" y="1632"/>
                    </a:lnTo>
                    <a:lnTo>
                      <a:pt x="1394" y="1627"/>
                    </a:lnTo>
                    <a:lnTo>
                      <a:pt x="1387" y="1622"/>
                    </a:lnTo>
                    <a:lnTo>
                      <a:pt x="1380" y="1618"/>
                    </a:lnTo>
                    <a:lnTo>
                      <a:pt x="1374" y="1615"/>
                    </a:lnTo>
                    <a:lnTo>
                      <a:pt x="1366" y="1612"/>
                    </a:lnTo>
                    <a:lnTo>
                      <a:pt x="1321" y="1696"/>
                    </a:lnTo>
                    <a:lnTo>
                      <a:pt x="1314" y="1710"/>
                    </a:lnTo>
                    <a:lnTo>
                      <a:pt x="1310" y="1722"/>
                    </a:lnTo>
                    <a:lnTo>
                      <a:pt x="1309" y="1727"/>
                    </a:lnTo>
                    <a:lnTo>
                      <a:pt x="1308" y="1732"/>
                    </a:lnTo>
                    <a:lnTo>
                      <a:pt x="1308" y="1735"/>
                    </a:lnTo>
                    <a:lnTo>
                      <a:pt x="1308" y="1739"/>
                    </a:lnTo>
                    <a:lnTo>
                      <a:pt x="1310" y="1742"/>
                    </a:lnTo>
                    <a:lnTo>
                      <a:pt x="1312" y="1745"/>
                    </a:lnTo>
                    <a:lnTo>
                      <a:pt x="1315" y="1750"/>
                    </a:lnTo>
                    <a:lnTo>
                      <a:pt x="1318" y="1753"/>
                    </a:lnTo>
                    <a:lnTo>
                      <a:pt x="1328" y="1760"/>
                    </a:lnTo>
                    <a:lnTo>
                      <a:pt x="1340" y="1768"/>
                    </a:lnTo>
                    <a:lnTo>
                      <a:pt x="1336" y="1777"/>
                    </a:lnTo>
                    <a:lnTo>
                      <a:pt x="1203" y="1706"/>
                    </a:lnTo>
                    <a:lnTo>
                      <a:pt x="1207" y="1697"/>
                    </a:lnTo>
                    <a:lnTo>
                      <a:pt x="1221" y="1703"/>
                    </a:lnTo>
                    <a:lnTo>
                      <a:pt x="1232" y="1707"/>
                    </a:lnTo>
                    <a:lnTo>
                      <a:pt x="1237" y="1708"/>
                    </a:lnTo>
                    <a:lnTo>
                      <a:pt x="1241" y="1708"/>
                    </a:lnTo>
                    <a:lnTo>
                      <a:pt x="1245" y="1708"/>
                    </a:lnTo>
                    <a:lnTo>
                      <a:pt x="1248" y="1707"/>
                    </a:lnTo>
                    <a:lnTo>
                      <a:pt x="1251" y="1706"/>
                    </a:lnTo>
                    <a:lnTo>
                      <a:pt x="1255" y="1704"/>
                    </a:lnTo>
                    <a:lnTo>
                      <a:pt x="1258" y="1701"/>
                    </a:lnTo>
                    <a:lnTo>
                      <a:pt x="1261" y="1697"/>
                    </a:lnTo>
                    <a:lnTo>
                      <a:pt x="1269" y="1687"/>
                    </a:lnTo>
                    <a:lnTo>
                      <a:pt x="1278" y="1673"/>
                    </a:lnTo>
                    <a:lnTo>
                      <a:pt x="1322" y="1589"/>
                    </a:lnTo>
                    <a:lnTo>
                      <a:pt x="1317" y="1585"/>
                    </a:lnTo>
                    <a:lnTo>
                      <a:pt x="1311" y="1581"/>
                    </a:lnTo>
                    <a:lnTo>
                      <a:pt x="1303" y="1577"/>
                    </a:lnTo>
                    <a:lnTo>
                      <a:pt x="1295" y="1575"/>
                    </a:lnTo>
                    <a:lnTo>
                      <a:pt x="1288" y="1573"/>
                    </a:lnTo>
                    <a:lnTo>
                      <a:pt x="1282" y="1573"/>
                    </a:lnTo>
                    <a:lnTo>
                      <a:pt x="1275" y="1573"/>
                    </a:lnTo>
                    <a:lnTo>
                      <a:pt x="1268" y="1575"/>
                    </a:lnTo>
                    <a:lnTo>
                      <a:pt x="1262" y="1578"/>
                    </a:lnTo>
                    <a:lnTo>
                      <a:pt x="1257" y="1581"/>
                    </a:lnTo>
                    <a:lnTo>
                      <a:pt x="1250" y="1586"/>
                    </a:lnTo>
                    <a:lnTo>
                      <a:pt x="1242" y="1594"/>
                    </a:lnTo>
                    <a:lnTo>
                      <a:pt x="1231" y="1604"/>
                    </a:lnTo>
                    <a:lnTo>
                      <a:pt x="1218" y="1617"/>
                    </a:lnTo>
                    <a:lnTo>
                      <a:pt x="1204" y="1630"/>
                    </a:lnTo>
                    <a:lnTo>
                      <a:pt x="1193" y="1641"/>
                    </a:lnTo>
                    <a:lnTo>
                      <a:pt x="1183" y="1650"/>
                    </a:lnTo>
                    <a:lnTo>
                      <a:pt x="1176" y="1656"/>
                    </a:lnTo>
                    <a:lnTo>
                      <a:pt x="1169" y="1660"/>
                    </a:lnTo>
                    <a:lnTo>
                      <a:pt x="1161" y="1663"/>
                    </a:lnTo>
                    <a:lnTo>
                      <a:pt x="1153" y="1665"/>
                    </a:lnTo>
                    <a:lnTo>
                      <a:pt x="1144" y="1666"/>
                    </a:lnTo>
                    <a:lnTo>
                      <a:pt x="1134" y="1667"/>
                    </a:lnTo>
                    <a:lnTo>
                      <a:pt x="1125" y="1665"/>
                    </a:lnTo>
                    <a:lnTo>
                      <a:pt x="1115" y="1663"/>
                    </a:lnTo>
                    <a:lnTo>
                      <a:pt x="1106" y="1659"/>
                    </a:lnTo>
                    <a:lnTo>
                      <a:pt x="1098" y="1654"/>
                    </a:lnTo>
                    <a:lnTo>
                      <a:pt x="1090" y="1648"/>
                    </a:lnTo>
                    <a:lnTo>
                      <a:pt x="1085" y="1643"/>
                    </a:lnTo>
                    <a:lnTo>
                      <a:pt x="1081" y="1636"/>
                    </a:lnTo>
                    <a:lnTo>
                      <a:pt x="1079" y="1630"/>
                    </a:lnTo>
                    <a:lnTo>
                      <a:pt x="1079" y="1624"/>
                    </a:lnTo>
                    <a:lnTo>
                      <a:pt x="1079" y="1618"/>
                    </a:lnTo>
                    <a:lnTo>
                      <a:pt x="1081" y="1612"/>
                    </a:lnTo>
                    <a:lnTo>
                      <a:pt x="1084" y="1609"/>
                    </a:lnTo>
                    <a:lnTo>
                      <a:pt x="1087" y="1606"/>
                    </a:lnTo>
                    <a:lnTo>
                      <a:pt x="1092" y="1603"/>
                    </a:lnTo>
                    <a:lnTo>
                      <a:pt x="1096" y="1602"/>
                    </a:lnTo>
                    <a:lnTo>
                      <a:pt x="1101" y="1601"/>
                    </a:lnTo>
                    <a:lnTo>
                      <a:pt x="1105" y="1601"/>
                    </a:lnTo>
                    <a:lnTo>
                      <a:pt x="1110" y="1602"/>
                    </a:lnTo>
                    <a:lnTo>
                      <a:pt x="1115" y="1604"/>
                    </a:lnTo>
                    <a:lnTo>
                      <a:pt x="1119" y="1607"/>
                    </a:lnTo>
                    <a:lnTo>
                      <a:pt x="1123" y="1611"/>
                    </a:lnTo>
                    <a:lnTo>
                      <a:pt x="1127" y="1616"/>
                    </a:lnTo>
                    <a:lnTo>
                      <a:pt x="1131" y="1621"/>
                    </a:lnTo>
                    <a:lnTo>
                      <a:pt x="1135" y="1628"/>
                    </a:lnTo>
                    <a:lnTo>
                      <a:pt x="1139" y="1632"/>
                    </a:lnTo>
                    <a:lnTo>
                      <a:pt x="1143" y="1636"/>
                    </a:lnTo>
                    <a:lnTo>
                      <a:pt x="1147" y="1639"/>
                    </a:lnTo>
                    <a:lnTo>
                      <a:pt x="1151" y="1640"/>
                    </a:lnTo>
                    <a:lnTo>
                      <a:pt x="1155" y="1640"/>
                    </a:lnTo>
                    <a:lnTo>
                      <a:pt x="1159" y="1640"/>
                    </a:lnTo>
                    <a:lnTo>
                      <a:pt x="1164" y="1638"/>
                    </a:lnTo>
                    <a:lnTo>
                      <a:pt x="1169" y="1634"/>
                    </a:lnTo>
                    <a:lnTo>
                      <a:pt x="1176" y="1627"/>
                    </a:lnTo>
                    <a:lnTo>
                      <a:pt x="1186" y="1619"/>
                    </a:lnTo>
                    <a:lnTo>
                      <a:pt x="1197" y="1607"/>
                    </a:lnTo>
                    <a:lnTo>
                      <a:pt x="1212" y="1593"/>
                    </a:lnTo>
                    <a:lnTo>
                      <a:pt x="1225" y="1581"/>
                    </a:lnTo>
                    <a:lnTo>
                      <a:pt x="1236" y="1571"/>
                    </a:lnTo>
                    <a:lnTo>
                      <a:pt x="1244" y="1565"/>
                    </a:lnTo>
                    <a:lnTo>
                      <a:pt x="1251" y="1561"/>
                    </a:lnTo>
                    <a:lnTo>
                      <a:pt x="1259" y="1556"/>
                    </a:lnTo>
                    <a:lnTo>
                      <a:pt x="1267" y="1553"/>
                    </a:lnTo>
                    <a:lnTo>
                      <a:pt x="1278" y="1552"/>
                    </a:lnTo>
                    <a:lnTo>
                      <a:pt x="1274" y="1545"/>
                    </a:lnTo>
                    <a:lnTo>
                      <a:pt x="1272" y="1538"/>
                    </a:lnTo>
                    <a:lnTo>
                      <a:pt x="1269" y="1530"/>
                    </a:lnTo>
                    <a:lnTo>
                      <a:pt x="1268" y="1523"/>
                    </a:lnTo>
                    <a:lnTo>
                      <a:pt x="1267" y="1513"/>
                    </a:lnTo>
                    <a:lnTo>
                      <a:pt x="1267" y="1497"/>
                    </a:lnTo>
                    <a:lnTo>
                      <a:pt x="1266" y="1475"/>
                    </a:lnTo>
                    <a:lnTo>
                      <a:pt x="1265" y="1448"/>
                    </a:lnTo>
                    <a:lnTo>
                      <a:pt x="1264" y="1421"/>
                    </a:lnTo>
                    <a:lnTo>
                      <a:pt x="1262" y="1400"/>
                    </a:lnTo>
                    <a:lnTo>
                      <a:pt x="1259" y="1383"/>
                    </a:lnTo>
                    <a:lnTo>
                      <a:pt x="1255" y="1370"/>
                    </a:lnTo>
                    <a:lnTo>
                      <a:pt x="1250" y="1360"/>
                    </a:lnTo>
                    <a:lnTo>
                      <a:pt x="1244" y="1351"/>
                    </a:lnTo>
                    <a:lnTo>
                      <a:pt x="1235" y="1342"/>
                    </a:lnTo>
                    <a:lnTo>
                      <a:pt x="1224" y="1332"/>
                    </a:lnTo>
                    <a:lnTo>
                      <a:pt x="1229" y="1324"/>
                    </a:lnTo>
                    <a:lnTo>
                      <a:pt x="1308" y="1365"/>
                    </a:lnTo>
                    <a:lnTo>
                      <a:pt x="1307" y="1374"/>
                    </a:lnTo>
                    <a:lnTo>
                      <a:pt x="1307" y="1391"/>
                    </a:lnTo>
                    <a:lnTo>
                      <a:pt x="1307" y="1416"/>
                    </a:lnTo>
                    <a:lnTo>
                      <a:pt x="1308" y="1450"/>
                    </a:lnTo>
                    <a:lnTo>
                      <a:pt x="1308" y="1534"/>
                    </a:lnTo>
                    <a:lnTo>
                      <a:pt x="1309" y="1543"/>
                    </a:lnTo>
                    <a:lnTo>
                      <a:pt x="1311" y="1552"/>
                    </a:lnTo>
                    <a:lnTo>
                      <a:pt x="1313" y="1557"/>
                    </a:lnTo>
                    <a:lnTo>
                      <a:pt x="1316" y="1562"/>
                    </a:lnTo>
                    <a:lnTo>
                      <a:pt x="1320" y="1566"/>
                    </a:lnTo>
                    <a:lnTo>
                      <a:pt x="1325" y="1569"/>
                    </a:lnTo>
                    <a:lnTo>
                      <a:pt x="1328" y="1570"/>
                    </a:lnTo>
                    <a:lnTo>
                      <a:pt x="1331" y="1572"/>
                    </a:lnTo>
                    <a:lnTo>
                      <a:pt x="1381" y="1477"/>
                    </a:lnTo>
                    <a:lnTo>
                      <a:pt x="1388" y="1463"/>
                    </a:lnTo>
                    <a:lnTo>
                      <a:pt x="1392" y="1451"/>
                    </a:lnTo>
                    <a:lnTo>
                      <a:pt x="1394" y="1446"/>
                    </a:lnTo>
                    <a:lnTo>
                      <a:pt x="1394" y="1442"/>
                    </a:lnTo>
                    <a:lnTo>
                      <a:pt x="1394" y="1438"/>
                    </a:lnTo>
                    <a:lnTo>
                      <a:pt x="1394" y="1435"/>
                    </a:lnTo>
                    <a:lnTo>
                      <a:pt x="1393" y="1432"/>
                    </a:lnTo>
                    <a:lnTo>
                      <a:pt x="1391" y="1428"/>
                    </a:lnTo>
                    <a:lnTo>
                      <a:pt x="1388" y="1425"/>
                    </a:lnTo>
                    <a:lnTo>
                      <a:pt x="1384" y="1421"/>
                    </a:lnTo>
                    <a:lnTo>
                      <a:pt x="1375" y="1414"/>
                    </a:lnTo>
                    <a:lnTo>
                      <a:pt x="1362" y="1406"/>
                    </a:lnTo>
                    <a:lnTo>
                      <a:pt x="1367" y="1398"/>
                    </a:lnTo>
                    <a:lnTo>
                      <a:pt x="1500" y="1468"/>
                    </a:lnTo>
                    <a:close/>
                    <a:moveTo>
                      <a:pt x="940" y="1544"/>
                    </a:moveTo>
                    <a:lnTo>
                      <a:pt x="715" y="1362"/>
                    </a:lnTo>
                    <a:lnTo>
                      <a:pt x="721" y="1355"/>
                    </a:lnTo>
                    <a:lnTo>
                      <a:pt x="734" y="1363"/>
                    </a:lnTo>
                    <a:lnTo>
                      <a:pt x="744" y="1369"/>
                    </a:lnTo>
                    <a:lnTo>
                      <a:pt x="749" y="1371"/>
                    </a:lnTo>
                    <a:lnTo>
                      <a:pt x="753" y="1372"/>
                    </a:lnTo>
                    <a:lnTo>
                      <a:pt x="757" y="1374"/>
                    </a:lnTo>
                    <a:lnTo>
                      <a:pt x="760" y="1374"/>
                    </a:lnTo>
                    <a:lnTo>
                      <a:pt x="764" y="1372"/>
                    </a:lnTo>
                    <a:lnTo>
                      <a:pt x="767" y="1371"/>
                    </a:lnTo>
                    <a:lnTo>
                      <a:pt x="771" y="1368"/>
                    </a:lnTo>
                    <a:lnTo>
                      <a:pt x="775" y="1365"/>
                    </a:lnTo>
                    <a:lnTo>
                      <a:pt x="784" y="1356"/>
                    </a:lnTo>
                    <a:lnTo>
                      <a:pt x="795" y="1345"/>
                    </a:lnTo>
                    <a:lnTo>
                      <a:pt x="917" y="1195"/>
                    </a:lnTo>
                    <a:lnTo>
                      <a:pt x="932" y="1174"/>
                    </a:lnTo>
                    <a:lnTo>
                      <a:pt x="944" y="1158"/>
                    </a:lnTo>
                    <a:lnTo>
                      <a:pt x="951" y="1146"/>
                    </a:lnTo>
                    <a:lnTo>
                      <a:pt x="955" y="1137"/>
                    </a:lnTo>
                    <a:lnTo>
                      <a:pt x="956" y="1133"/>
                    </a:lnTo>
                    <a:lnTo>
                      <a:pt x="955" y="1129"/>
                    </a:lnTo>
                    <a:lnTo>
                      <a:pt x="953" y="1125"/>
                    </a:lnTo>
                    <a:lnTo>
                      <a:pt x="951" y="1120"/>
                    </a:lnTo>
                    <a:lnTo>
                      <a:pt x="947" y="1116"/>
                    </a:lnTo>
                    <a:lnTo>
                      <a:pt x="943" y="1111"/>
                    </a:lnTo>
                    <a:lnTo>
                      <a:pt x="938" y="1106"/>
                    </a:lnTo>
                    <a:lnTo>
                      <a:pt x="931" y="1100"/>
                    </a:lnTo>
                    <a:lnTo>
                      <a:pt x="1000" y="1015"/>
                    </a:lnTo>
                    <a:lnTo>
                      <a:pt x="1007" y="1021"/>
                    </a:lnTo>
                    <a:lnTo>
                      <a:pt x="999" y="1038"/>
                    </a:lnTo>
                    <a:lnTo>
                      <a:pt x="993" y="1054"/>
                    </a:lnTo>
                    <a:lnTo>
                      <a:pt x="989" y="1069"/>
                    </a:lnTo>
                    <a:lnTo>
                      <a:pt x="988" y="1084"/>
                    </a:lnTo>
                    <a:lnTo>
                      <a:pt x="988" y="1098"/>
                    </a:lnTo>
                    <a:lnTo>
                      <a:pt x="990" y="1110"/>
                    </a:lnTo>
                    <a:lnTo>
                      <a:pt x="993" y="1122"/>
                    </a:lnTo>
                    <a:lnTo>
                      <a:pt x="998" y="1132"/>
                    </a:lnTo>
                    <a:lnTo>
                      <a:pt x="1005" y="1142"/>
                    </a:lnTo>
                    <a:lnTo>
                      <a:pt x="1013" y="1152"/>
                    </a:lnTo>
                    <a:lnTo>
                      <a:pt x="1022" y="1161"/>
                    </a:lnTo>
                    <a:lnTo>
                      <a:pt x="1033" y="1171"/>
                    </a:lnTo>
                    <a:lnTo>
                      <a:pt x="1103" y="1228"/>
                    </a:lnTo>
                    <a:lnTo>
                      <a:pt x="1115" y="1236"/>
                    </a:lnTo>
                    <a:lnTo>
                      <a:pt x="1126" y="1243"/>
                    </a:lnTo>
                    <a:lnTo>
                      <a:pt x="1137" y="1249"/>
                    </a:lnTo>
                    <a:lnTo>
                      <a:pt x="1147" y="1253"/>
                    </a:lnTo>
                    <a:lnTo>
                      <a:pt x="1158" y="1256"/>
                    </a:lnTo>
                    <a:lnTo>
                      <a:pt x="1169" y="1258"/>
                    </a:lnTo>
                    <a:lnTo>
                      <a:pt x="1179" y="1258"/>
                    </a:lnTo>
                    <a:lnTo>
                      <a:pt x="1189" y="1257"/>
                    </a:lnTo>
                    <a:lnTo>
                      <a:pt x="1200" y="1255"/>
                    </a:lnTo>
                    <a:lnTo>
                      <a:pt x="1209" y="1252"/>
                    </a:lnTo>
                    <a:lnTo>
                      <a:pt x="1218" y="1249"/>
                    </a:lnTo>
                    <a:lnTo>
                      <a:pt x="1227" y="1245"/>
                    </a:lnTo>
                    <a:lnTo>
                      <a:pt x="1235" y="1241"/>
                    </a:lnTo>
                    <a:lnTo>
                      <a:pt x="1243" y="1236"/>
                    </a:lnTo>
                    <a:lnTo>
                      <a:pt x="1251" y="1230"/>
                    </a:lnTo>
                    <a:lnTo>
                      <a:pt x="1258" y="1224"/>
                    </a:lnTo>
                    <a:lnTo>
                      <a:pt x="1265" y="1230"/>
                    </a:lnTo>
                    <a:lnTo>
                      <a:pt x="1196" y="1315"/>
                    </a:lnTo>
                    <a:lnTo>
                      <a:pt x="1187" y="1310"/>
                    </a:lnTo>
                    <a:lnTo>
                      <a:pt x="1178" y="1306"/>
                    </a:lnTo>
                    <a:lnTo>
                      <a:pt x="1168" y="1303"/>
                    </a:lnTo>
                    <a:lnTo>
                      <a:pt x="1158" y="1302"/>
                    </a:lnTo>
                    <a:lnTo>
                      <a:pt x="1147" y="1302"/>
                    </a:lnTo>
                    <a:lnTo>
                      <a:pt x="1136" y="1304"/>
                    </a:lnTo>
                    <a:lnTo>
                      <a:pt x="1125" y="1307"/>
                    </a:lnTo>
                    <a:lnTo>
                      <a:pt x="1113" y="1311"/>
                    </a:lnTo>
                    <a:lnTo>
                      <a:pt x="1100" y="1316"/>
                    </a:lnTo>
                    <a:lnTo>
                      <a:pt x="1087" y="1322"/>
                    </a:lnTo>
                    <a:lnTo>
                      <a:pt x="1075" y="1329"/>
                    </a:lnTo>
                    <a:lnTo>
                      <a:pt x="1062" y="1337"/>
                    </a:lnTo>
                    <a:lnTo>
                      <a:pt x="1050" y="1345"/>
                    </a:lnTo>
                    <a:lnTo>
                      <a:pt x="1038" y="1355"/>
                    </a:lnTo>
                    <a:lnTo>
                      <a:pt x="1025" y="1365"/>
                    </a:lnTo>
                    <a:lnTo>
                      <a:pt x="1013" y="1377"/>
                    </a:lnTo>
                    <a:lnTo>
                      <a:pt x="990" y="1399"/>
                    </a:lnTo>
                    <a:lnTo>
                      <a:pt x="969" y="1419"/>
                    </a:lnTo>
                    <a:lnTo>
                      <a:pt x="951" y="1438"/>
                    </a:lnTo>
                    <a:lnTo>
                      <a:pt x="936" y="1456"/>
                    </a:lnTo>
                    <a:lnTo>
                      <a:pt x="929" y="1465"/>
                    </a:lnTo>
                    <a:lnTo>
                      <a:pt x="924" y="1474"/>
                    </a:lnTo>
                    <a:lnTo>
                      <a:pt x="920" y="1482"/>
                    </a:lnTo>
                    <a:lnTo>
                      <a:pt x="918" y="1489"/>
                    </a:lnTo>
                    <a:lnTo>
                      <a:pt x="917" y="1495"/>
                    </a:lnTo>
                    <a:lnTo>
                      <a:pt x="917" y="1501"/>
                    </a:lnTo>
                    <a:lnTo>
                      <a:pt x="918" y="1506"/>
                    </a:lnTo>
                    <a:lnTo>
                      <a:pt x="920" y="1510"/>
                    </a:lnTo>
                    <a:lnTo>
                      <a:pt x="923" y="1515"/>
                    </a:lnTo>
                    <a:lnTo>
                      <a:pt x="929" y="1521"/>
                    </a:lnTo>
                    <a:lnTo>
                      <a:pt x="936" y="1528"/>
                    </a:lnTo>
                    <a:lnTo>
                      <a:pt x="946" y="1536"/>
                    </a:lnTo>
                    <a:lnTo>
                      <a:pt x="940" y="1544"/>
                    </a:lnTo>
                    <a:close/>
                    <a:moveTo>
                      <a:pt x="886" y="1476"/>
                    </a:moveTo>
                    <a:lnTo>
                      <a:pt x="910" y="1449"/>
                    </a:lnTo>
                    <a:lnTo>
                      <a:pt x="934" y="1424"/>
                    </a:lnTo>
                    <a:lnTo>
                      <a:pt x="955" y="1402"/>
                    </a:lnTo>
                    <a:lnTo>
                      <a:pt x="975" y="1382"/>
                    </a:lnTo>
                    <a:lnTo>
                      <a:pt x="993" y="1363"/>
                    </a:lnTo>
                    <a:lnTo>
                      <a:pt x="1010" y="1348"/>
                    </a:lnTo>
                    <a:lnTo>
                      <a:pt x="1026" y="1335"/>
                    </a:lnTo>
                    <a:lnTo>
                      <a:pt x="1040" y="1325"/>
                    </a:lnTo>
                    <a:lnTo>
                      <a:pt x="1053" y="1316"/>
                    </a:lnTo>
                    <a:lnTo>
                      <a:pt x="1065" y="1309"/>
                    </a:lnTo>
                    <a:lnTo>
                      <a:pt x="1078" y="1302"/>
                    </a:lnTo>
                    <a:lnTo>
                      <a:pt x="1090" y="1296"/>
                    </a:lnTo>
                    <a:lnTo>
                      <a:pt x="1103" y="1291"/>
                    </a:lnTo>
                    <a:lnTo>
                      <a:pt x="1115" y="1286"/>
                    </a:lnTo>
                    <a:lnTo>
                      <a:pt x="1127" y="1283"/>
                    </a:lnTo>
                    <a:lnTo>
                      <a:pt x="1139" y="1281"/>
                    </a:lnTo>
                    <a:lnTo>
                      <a:pt x="1038" y="1200"/>
                    </a:lnTo>
                    <a:lnTo>
                      <a:pt x="1025" y="1190"/>
                    </a:lnTo>
                    <a:lnTo>
                      <a:pt x="1015" y="1183"/>
                    </a:lnTo>
                    <a:lnTo>
                      <a:pt x="1008" y="1179"/>
                    </a:lnTo>
                    <a:lnTo>
                      <a:pt x="1002" y="1177"/>
                    </a:lnTo>
                    <a:lnTo>
                      <a:pt x="999" y="1178"/>
                    </a:lnTo>
                    <a:lnTo>
                      <a:pt x="997" y="1179"/>
                    </a:lnTo>
                    <a:lnTo>
                      <a:pt x="993" y="1181"/>
                    </a:lnTo>
                    <a:lnTo>
                      <a:pt x="990" y="1184"/>
                    </a:lnTo>
                    <a:lnTo>
                      <a:pt x="982" y="1193"/>
                    </a:lnTo>
                    <a:lnTo>
                      <a:pt x="972" y="1204"/>
                    </a:lnTo>
                    <a:lnTo>
                      <a:pt x="805" y="1411"/>
                    </a:lnTo>
                    <a:lnTo>
                      <a:pt x="886" y="1476"/>
                    </a:lnTo>
                    <a:close/>
                    <a:moveTo>
                      <a:pt x="515" y="1151"/>
                    </a:moveTo>
                    <a:lnTo>
                      <a:pt x="505" y="1137"/>
                    </a:lnTo>
                    <a:lnTo>
                      <a:pt x="497" y="1124"/>
                    </a:lnTo>
                    <a:lnTo>
                      <a:pt x="490" y="1109"/>
                    </a:lnTo>
                    <a:lnTo>
                      <a:pt x="484" y="1094"/>
                    </a:lnTo>
                    <a:lnTo>
                      <a:pt x="481" y="1078"/>
                    </a:lnTo>
                    <a:lnTo>
                      <a:pt x="479" y="1062"/>
                    </a:lnTo>
                    <a:lnTo>
                      <a:pt x="478" y="1045"/>
                    </a:lnTo>
                    <a:lnTo>
                      <a:pt x="479" y="1028"/>
                    </a:lnTo>
                    <a:lnTo>
                      <a:pt x="482" y="1011"/>
                    </a:lnTo>
                    <a:lnTo>
                      <a:pt x="486" y="993"/>
                    </a:lnTo>
                    <a:lnTo>
                      <a:pt x="492" y="977"/>
                    </a:lnTo>
                    <a:lnTo>
                      <a:pt x="499" y="961"/>
                    </a:lnTo>
                    <a:lnTo>
                      <a:pt x="508" y="947"/>
                    </a:lnTo>
                    <a:lnTo>
                      <a:pt x="519" y="933"/>
                    </a:lnTo>
                    <a:lnTo>
                      <a:pt x="531" y="919"/>
                    </a:lnTo>
                    <a:lnTo>
                      <a:pt x="545" y="907"/>
                    </a:lnTo>
                    <a:lnTo>
                      <a:pt x="562" y="895"/>
                    </a:lnTo>
                    <a:lnTo>
                      <a:pt x="577" y="885"/>
                    </a:lnTo>
                    <a:lnTo>
                      <a:pt x="593" y="876"/>
                    </a:lnTo>
                    <a:lnTo>
                      <a:pt x="610" y="870"/>
                    </a:lnTo>
                    <a:lnTo>
                      <a:pt x="627" y="865"/>
                    </a:lnTo>
                    <a:lnTo>
                      <a:pt x="644" y="862"/>
                    </a:lnTo>
                    <a:lnTo>
                      <a:pt x="661" y="860"/>
                    </a:lnTo>
                    <a:lnTo>
                      <a:pt x="679" y="861"/>
                    </a:lnTo>
                    <a:lnTo>
                      <a:pt x="697" y="862"/>
                    </a:lnTo>
                    <a:lnTo>
                      <a:pt x="714" y="866"/>
                    </a:lnTo>
                    <a:lnTo>
                      <a:pt x="730" y="871"/>
                    </a:lnTo>
                    <a:lnTo>
                      <a:pt x="746" y="878"/>
                    </a:lnTo>
                    <a:lnTo>
                      <a:pt x="760" y="886"/>
                    </a:lnTo>
                    <a:lnTo>
                      <a:pt x="773" y="895"/>
                    </a:lnTo>
                    <a:lnTo>
                      <a:pt x="786" y="907"/>
                    </a:lnTo>
                    <a:lnTo>
                      <a:pt x="798" y="920"/>
                    </a:lnTo>
                    <a:lnTo>
                      <a:pt x="809" y="933"/>
                    </a:lnTo>
                    <a:lnTo>
                      <a:pt x="818" y="948"/>
                    </a:lnTo>
                    <a:lnTo>
                      <a:pt x="825" y="963"/>
                    </a:lnTo>
                    <a:lnTo>
                      <a:pt x="830" y="978"/>
                    </a:lnTo>
                    <a:lnTo>
                      <a:pt x="834" y="994"/>
                    </a:lnTo>
                    <a:lnTo>
                      <a:pt x="837" y="1011"/>
                    </a:lnTo>
                    <a:lnTo>
                      <a:pt x="837" y="1028"/>
                    </a:lnTo>
                    <a:lnTo>
                      <a:pt x="836" y="1045"/>
                    </a:lnTo>
                    <a:lnTo>
                      <a:pt x="833" y="1063"/>
                    </a:lnTo>
                    <a:lnTo>
                      <a:pt x="829" y="1079"/>
                    </a:lnTo>
                    <a:lnTo>
                      <a:pt x="823" y="1096"/>
                    </a:lnTo>
                    <a:lnTo>
                      <a:pt x="815" y="1111"/>
                    </a:lnTo>
                    <a:lnTo>
                      <a:pt x="805" y="1126"/>
                    </a:lnTo>
                    <a:lnTo>
                      <a:pt x="794" y="1140"/>
                    </a:lnTo>
                    <a:lnTo>
                      <a:pt x="781" y="1154"/>
                    </a:lnTo>
                    <a:lnTo>
                      <a:pt x="767" y="1168"/>
                    </a:lnTo>
                    <a:lnTo>
                      <a:pt x="751" y="1180"/>
                    </a:lnTo>
                    <a:lnTo>
                      <a:pt x="734" y="1191"/>
                    </a:lnTo>
                    <a:lnTo>
                      <a:pt x="716" y="1200"/>
                    </a:lnTo>
                    <a:lnTo>
                      <a:pt x="699" y="1206"/>
                    </a:lnTo>
                    <a:lnTo>
                      <a:pt x="681" y="1211"/>
                    </a:lnTo>
                    <a:lnTo>
                      <a:pt x="663" y="1213"/>
                    </a:lnTo>
                    <a:lnTo>
                      <a:pt x="645" y="1214"/>
                    </a:lnTo>
                    <a:lnTo>
                      <a:pt x="626" y="1212"/>
                    </a:lnTo>
                    <a:lnTo>
                      <a:pt x="610" y="1209"/>
                    </a:lnTo>
                    <a:lnTo>
                      <a:pt x="594" y="1205"/>
                    </a:lnTo>
                    <a:lnTo>
                      <a:pt x="580" y="1200"/>
                    </a:lnTo>
                    <a:lnTo>
                      <a:pt x="565" y="1193"/>
                    </a:lnTo>
                    <a:lnTo>
                      <a:pt x="551" y="1184"/>
                    </a:lnTo>
                    <a:lnTo>
                      <a:pt x="538" y="1174"/>
                    </a:lnTo>
                    <a:lnTo>
                      <a:pt x="526" y="1163"/>
                    </a:lnTo>
                    <a:lnTo>
                      <a:pt x="515" y="1151"/>
                    </a:lnTo>
                    <a:close/>
                    <a:moveTo>
                      <a:pt x="532" y="1142"/>
                    </a:moveTo>
                    <a:lnTo>
                      <a:pt x="540" y="1151"/>
                    </a:lnTo>
                    <a:lnTo>
                      <a:pt x="548" y="1158"/>
                    </a:lnTo>
                    <a:lnTo>
                      <a:pt x="558" y="1164"/>
                    </a:lnTo>
                    <a:lnTo>
                      <a:pt x="567" y="1169"/>
                    </a:lnTo>
                    <a:lnTo>
                      <a:pt x="577" y="1173"/>
                    </a:lnTo>
                    <a:lnTo>
                      <a:pt x="587" y="1176"/>
                    </a:lnTo>
                    <a:lnTo>
                      <a:pt x="597" y="1177"/>
                    </a:lnTo>
                    <a:lnTo>
                      <a:pt x="608" y="1177"/>
                    </a:lnTo>
                    <a:lnTo>
                      <a:pt x="622" y="1176"/>
                    </a:lnTo>
                    <a:lnTo>
                      <a:pt x="636" y="1174"/>
                    </a:lnTo>
                    <a:lnTo>
                      <a:pt x="651" y="1170"/>
                    </a:lnTo>
                    <a:lnTo>
                      <a:pt x="666" y="1164"/>
                    </a:lnTo>
                    <a:lnTo>
                      <a:pt x="681" y="1156"/>
                    </a:lnTo>
                    <a:lnTo>
                      <a:pt x="696" y="1147"/>
                    </a:lnTo>
                    <a:lnTo>
                      <a:pt x="711" y="1136"/>
                    </a:lnTo>
                    <a:lnTo>
                      <a:pt x="727" y="1123"/>
                    </a:lnTo>
                    <a:lnTo>
                      <a:pt x="744" y="1110"/>
                    </a:lnTo>
                    <a:lnTo>
                      <a:pt x="757" y="1096"/>
                    </a:lnTo>
                    <a:lnTo>
                      <a:pt x="769" y="1082"/>
                    </a:lnTo>
                    <a:lnTo>
                      <a:pt x="780" y="1068"/>
                    </a:lnTo>
                    <a:lnTo>
                      <a:pt x="789" y="1054"/>
                    </a:lnTo>
                    <a:lnTo>
                      <a:pt x="796" y="1040"/>
                    </a:lnTo>
                    <a:lnTo>
                      <a:pt x="801" y="1026"/>
                    </a:lnTo>
                    <a:lnTo>
                      <a:pt x="805" y="1011"/>
                    </a:lnTo>
                    <a:lnTo>
                      <a:pt x="807" y="1001"/>
                    </a:lnTo>
                    <a:lnTo>
                      <a:pt x="807" y="989"/>
                    </a:lnTo>
                    <a:lnTo>
                      <a:pt x="806" y="979"/>
                    </a:lnTo>
                    <a:lnTo>
                      <a:pt x="804" y="969"/>
                    </a:lnTo>
                    <a:lnTo>
                      <a:pt x="801" y="959"/>
                    </a:lnTo>
                    <a:lnTo>
                      <a:pt x="797" y="950"/>
                    </a:lnTo>
                    <a:lnTo>
                      <a:pt x="791" y="940"/>
                    </a:lnTo>
                    <a:lnTo>
                      <a:pt x="784" y="932"/>
                    </a:lnTo>
                    <a:lnTo>
                      <a:pt x="776" y="923"/>
                    </a:lnTo>
                    <a:lnTo>
                      <a:pt x="767" y="915"/>
                    </a:lnTo>
                    <a:lnTo>
                      <a:pt x="758" y="909"/>
                    </a:lnTo>
                    <a:lnTo>
                      <a:pt x="748" y="903"/>
                    </a:lnTo>
                    <a:lnTo>
                      <a:pt x="738" y="899"/>
                    </a:lnTo>
                    <a:lnTo>
                      <a:pt x="726" y="896"/>
                    </a:lnTo>
                    <a:lnTo>
                      <a:pt x="714" y="895"/>
                    </a:lnTo>
                    <a:lnTo>
                      <a:pt x="702" y="894"/>
                    </a:lnTo>
                    <a:lnTo>
                      <a:pt x="689" y="895"/>
                    </a:lnTo>
                    <a:lnTo>
                      <a:pt x="676" y="898"/>
                    </a:lnTo>
                    <a:lnTo>
                      <a:pt x="663" y="902"/>
                    </a:lnTo>
                    <a:lnTo>
                      <a:pt x="649" y="907"/>
                    </a:lnTo>
                    <a:lnTo>
                      <a:pt x="635" y="915"/>
                    </a:lnTo>
                    <a:lnTo>
                      <a:pt x="620" y="924"/>
                    </a:lnTo>
                    <a:lnTo>
                      <a:pt x="605" y="935"/>
                    </a:lnTo>
                    <a:lnTo>
                      <a:pt x="589" y="947"/>
                    </a:lnTo>
                    <a:lnTo>
                      <a:pt x="573" y="961"/>
                    </a:lnTo>
                    <a:lnTo>
                      <a:pt x="559" y="976"/>
                    </a:lnTo>
                    <a:lnTo>
                      <a:pt x="545" y="990"/>
                    </a:lnTo>
                    <a:lnTo>
                      <a:pt x="534" y="1005"/>
                    </a:lnTo>
                    <a:lnTo>
                      <a:pt x="525" y="1019"/>
                    </a:lnTo>
                    <a:lnTo>
                      <a:pt x="518" y="1033"/>
                    </a:lnTo>
                    <a:lnTo>
                      <a:pt x="513" y="1047"/>
                    </a:lnTo>
                    <a:lnTo>
                      <a:pt x="509" y="1060"/>
                    </a:lnTo>
                    <a:lnTo>
                      <a:pt x="508" y="1071"/>
                    </a:lnTo>
                    <a:lnTo>
                      <a:pt x="507" y="1082"/>
                    </a:lnTo>
                    <a:lnTo>
                      <a:pt x="508" y="1093"/>
                    </a:lnTo>
                    <a:lnTo>
                      <a:pt x="511" y="1103"/>
                    </a:lnTo>
                    <a:lnTo>
                      <a:pt x="514" y="1113"/>
                    </a:lnTo>
                    <a:lnTo>
                      <a:pt x="519" y="1123"/>
                    </a:lnTo>
                    <a:lnTo>
                      <a:pt x="525" y="1133"/>
                    </a:lnTo>
                    <a:lnTo>
                      <a:pt x="532" y="1142"/>
                    </a:lnTo>
                    <a:close/>
                    <a:moveTo>
                      <a:pt x="210" y="674"/>
                    </a:moveTo>
                    <a:lnTo>
                      <a:pt x="281" y="634"/>
                    </a:lnTo>
                    <a:lnTo>
                      <a:pt x="285" y="643"/>
                    </a:lnTo>
                    <a:lnTo>
                      <a:pt x="276" y="649"/>
                    </a:lnTo>
                    <a:lnTo>
                      <a:pt x="268" y="656"/>
                    </a:lnTo>
                    <a:lnTo>
                      <a:pt x="261" y="663"/>
                    </a:lnTo>
                    <a:lnTo>
                      <a:pt x="256" y="671"/>
                    </a:lnTo>
                    <a:lnTo>
                      <a:pt x="253" y="679"/>
                    </a:lnTo>
                    <a:lnTo>
                      <a:pt x="251" y="686"/>
                    </a:lnTo>
                    <a:lnTo>
                      <a:pt x="250" y="693"/>
                    </a:lnTo>
                    <a:lnTo>
                      <a:pt x="251" y="700"/>
                    </a:lnTo>
                    <a:lnTo>
                      <a:pt x="253" y="708"/>
                    </a:lnTo>
                    <a:lnTo>
                      <a:pt x="256" y="716"/>
                    </a:lnTo>
                    <a:lnTo>
                      <a:pt x="261" y="726"/>
                    </a:lnTo>
                    <a:lnTo>
                      <a:pt x="266" y="737"/>
                    </a:lnTo>
                    <a:lnTo>
                      <a:pt x="314" y="823"/>
                    </a:lnTo>
                    <a:lnTo>
                      <a:pt x="546" y="694"/>
                    </a:lnTo>
                    <a:lnTo>
                      <a:pt x="561" y="685"/>
                    </a:lnTo>
                    <a:lnTo>
                      <a:pt x="571" y="678"/>
                    </a:lnTo>
                    <a:lnTo>
                      <a:pt x="575" y="674"/>
                    </a:lnTo>
                    <a:lnTo>
                      <a:pt x="578" y="671"/>
                    </a:lnTo>
                    <a:lnTo>
                      <a:pt x="580" y="668"/>
                    </a:lnTo>
                    <a:lnTo>
                      <a:pt x="581" y="665"/>
                    </a:lnTo>
                    <a:lnTo>
                      <a:pt x="582" y="661"/>
                    </a:lnTo>
                    <a:lnTo>
                      <a:pt x="582" y="658"/>
                    </a:lnTo>
                    <a:lnTo>
                      <a:pt x="581" y="653"/>
                    </a:lnTo>
                    <a:lnTo>
                      <a:pt x="580" y="648"/>
                    </a:lnTo>
                    <a:lnTo>
                      <a:pt x="577" y="637"/>
                    </a:lnTo>
                    <a:lnTo>
                      <a:pt x="570" y="623"/>
                    </a:lnTo>
                    <a:lnTo>
                      <a:pt x="579" y="618"/>
                    </a:lnTo>
                    <a:lnTo>
                      <a:pt x="651" y="750"/>
                    </a:lnTo>
                    <a:lnTo>
                      <a:pt x="643" y="754"/>
                    </a:lnTo>
                    <a:lnTo>
                      <a:pt x="635" y="742"/>
                    </a:lnTo>
                    <a:lnTo>
                      <a:pt x="627" y="733"/>
                    </a:lnTo>
                    <a:lnTo>
                      <a:pt x="624" y="729"/>
                    </a:lnTo>
                    <a:lnTo>
                      <a:pt x="620" y="726"/>
                    </a:lnTo>
                    <a:lnTo>
                      <a:pt x="617" y="724"/>
                    </a:lnTo>
                    <a:lnTo>
                      <a:pt x="614" y="723"/>
                    </a:lnTo>
                    <a:lnTo>
                      <a:pt x="610" y="723"/>
                    </a:lnTo>
                    <a:lnTo>
                      <a:pt x="606" y="723"/>
                    </a:lnTo>
                    <a:lnTo>
                      <a:pt x="602" y="724"/>
                    </a:lnTo>
                    <a:lnTo>
                      <a:pt x="597" y="725"/>
                    </a:lnTo>
                    <a:lnTo>
                      <a:pt x="585" y="729"/>
                    </a:lnTo>
                    <a:lnTo>
                      <a:pt x="571" y="736"/>
                    </a:lnTo>
                    <a:lnTo>
                      <a:pt x="377" y="844"/>
                    </a:lnTo>
                    <a:lnTo>
                      <a:pt x="363" y="852"/>
                    </a:lnTo>
                    <a:lnTo>
                      <a:pt x="353" y="860"/>
                    </a:lnTo>
                    <a:lnTo>
                      <a:pt x="349" y="864"/>
                    </a:lnTo>
                    <a:lnTo>
                      <a:pt x="346" y="867"/>
                    </a:lnTo>
                    <a:lnTo>
                      <a:pt x="344" y="870"/>
                    </a:lnTo>
                    <a:lnTo>
                      <a:pt x="343" y="873"/>
                    </a:lnTo>
                    <a:lnTo>
                      <a:pt x="342" y="877"/>
                    </a:lnTo>
                    <a:lnTo>
                      <a:pt x="342" y="881"/>
                    </a:lnTo>
                    <a:lnTo>
                      <a:pt x="342" y="885"/>
                    </a:lnTo>
                    <a:lnTo>
                      <a:pt x="343" y="890"/>
                    </a:lnTo>
                    <a:lnTo>
                      <a:pt x="347" y="901"/>
                    </a:lnTo>
                    <a:lnTo>
                      <a:pt x="354" y="914"/>
                    </a:lnTo>
                    <a:lnTo>
                      <a:pt x="345" y="919"/>
                    </a:lnTo>
                    <a:lnTo>
                      <a:pt x="210" y="674"/>
                    </a:lnTo>
                    <a:close/>
                    <a:moveTo>
                      <a:pt x="97" y="437"/>
                    </a:moveTo>
                    <a:lnTo>
                      <a:pt x="91" y="421"/>
                    </a:lnTo>
                    <a:lnTo>
                      <a:pt x="88" y="405"/>
                    </a:lnTo>
                    <a:lnTo>
                      <a:pt x="86" y="389"/>
                    </a:lnTo>
                    <a:lnTo>
                      <a:pt x="86" y="373"/>
                    </a:lnTo>
                    <a:lnTo>
                      <a:pt x="88" y="357"/>
                    </a:lnTo>
                    <a:lnTo>
                      <a:pt x="91" y="341"/>
                    </a:lnTo>
                    <a:lnTo>
                      <a:pt x="96" y="325"/>
                    </a:lnTo>
                    <a:lnTo>
                      <a:pt x="103" y="309"/>
                    </a:lnTo>
                    <a:lnTo>
                      <a:pt x="111" y="293"/>
                    </a:lnTo>
                    <a:lnTo>
                      <a:pt x="120" y="279"/>
                    </a:lnTo>
                    <a:lnTo>
                      <a:pt x="131" y="266"/>
                    </a:lnTo>
                    <a:lnTo>
                      <a:pt x="143" y="253"/>
                    </a:lnTo>
                    <a:lnTo>
                      <a:pt x="156" y="242"/>
                    </a:lnTo>
                    <a:lnTo>
                      <a:pt x="171" y="232"/>
                    </a:lnTo>
                    <a:lnTo>
                      <a:pt x="187" y="223"/>
                    </a:lnTo>
                    <a:lnTo>
                      <a:pt x="205" y="216"/>
                    </a:lnTo>
                    <a:lnTo>
                      <a:pt x="224" y="210"/>
                    </a:lnTo>
                    <a:lnTo>
                      <a:pt x="242" y="205"/>
                    </a:lnTo>
                    <a:lnTo>
                      <a:pt x="260" y="202"/>
                    </a:lnTo>
                    <a:lnTo>
                      <a:pt x="277" y="202"/>
                    </a:lnTo>
                    <a:lnTo>
                      <a:pt x="295" y="202"/>
                    </a:lnTo>
                    <a:lnTo>
                      <a:pt x="312" y="205"/>
                    </a:lnTo>
                    <a:lnTo>
                      <a:pt x="329" y="209"/>
                    </a:lnTo>
                    <a:lnTo>
                      <a:pt x="346" y="215"/>
                    </a:lnTo>
                    <a:lnTo>
                      <a:pt x="362" y="223"/>
                    </a:lnTo>
                    <a:lnTo>
                      <a:pt x="378" y="232"/>
                    </a:lnTo>
                    <a:lnTo>
                      <a:pt x="391" y="242"/>
                    </a:lnTo>
                    <a:lnTo>
                      <a:pt x="403" y="253"/>
                    </a:lnTo>
                    <a:lnTo>
                      <a:pt x="414" y="266"/>
                    </a:lnTo>
                    <a:lnTo>
                      <a:pt x="424" y="280"/>
                    </a:lnTo>
                    <a:lnTo>
                      <a:pt x="432" y="295"/>
                    </a:lnTo>
                    <a:lnTo>
                      <a:pt x="439" y="311"/>
                    </a:lnTo>
                    <a:lnTo>
                      <a:pt x="445" y="327"/>
                    </a:lnTo>
                    <a:lnTo>
                      <a:pt x="448" y="344"/>
                    </a:lnTo>
                    <a:lnTo>
                      <a:pt x="450" y="360"/>
                    </a:lnTo>
                    <a:lnTo>
                      <a:pt x="451" y="377"/>
                    </a:lnTo>
                    <a:lnTo>
                      <a:pt x="449" y="393"/>
                    </a:lnTo>
                    <a:lnTo>
                      <a:pt x="446" y="409"/>
                    </a:lnTo>
                    <a:lnTo>
                      <a:pt x="441" y="425"/>
                    </a:lnTo>
                    <a:lnTo>
                      <a:pt x="435" y="442"/>
                    </a:lnTo>
                    <a:lnTo>
                      <a:pt x="426" y="458"/>
                    </a:lnTo>
                    <a:lnTo>
                      <a:pt x="417" y="472"/>
                    </a:lnTo>
                    <a:lnTo>
                      <a:pt x="406" y="485"/>
                    </a:lnTo>
                    <a:lnTo>
                      <a:pt x="393" y="497"/>
                    </a:lnTo>
                    <a:lnTo>
                      <a:pt x="379" y="508"/>
                    </a:lnTo>
                    <a:lnTo>
                      <a:pt x="363" y="518"/>
                    </a:lnTo>
                    <a:lnTo>
                      <a:pt x="346" y="527"/>
                    </a:lnTo>
                    <a:lnTo>
                      <a:pt x="328" y="535"/>
                    </a:lnTo>
                    <a:lnTo>
                      <a:pt x="309" y="541"/>
                    </a:lnTo>
                    <a:lnTo>
                      <a:pt x="290" y="546"/>
                    </a:lnTo>
                    <a:lnTo>
                      <a:pt x="271" y="548"/>
                    </a:lnTo>
                    <a:lnTo>
                      <a:pt x="253" y="549"/>
                    </a:lnTo>
                    <a:lnTo>
                      <a:pt x="235" y="547"/>
                    </a:lnTo>
                    <a:lnTo>
                      <a:pt x="217" y="544"/>
                    </a:lnTo>
                    <a:lnTo>
                      <a:pt x="199" y="538"/>
                    </a:lnTo>
                    <a:lnTo>
                      <a:pt x="181" y="531"/>
                    </a:lnTo>
                    <a:lnTo>
                      <a:pt x="166" y="523"/>
                    </a:lnTo>
                    <a:lnTo>
                      <a:pt x="153" y="514"/>
                    </a:lnTo>
                    <a:lnTo>
                      <a:pt x="141" y="504"/>
                    </a:lnTo>
                    <a:lnTo>
                      <a:pt x="130" y="493"/>
                    </a:lnTo>
                    <a:lnTo>
                      <a:pt x="120" y="481"/>
                    </a:lnTo>
                    <a:lnTo>
                      <a:pt x="111" y="467"/>
                    </a:lnTo>
                    <a:lnTo>
                      <a:pt x="103" y="453"/>
                    </a:lnTo>
                    <a:lnTo>
                      <a:pt x="97" y="437"/>
                    </a:lnTo>
                    <a:close/>
                    <a:moveTo>
                      <a:pt x="116" y="435"/>
                    </a:moveTo>
                    <a:lnTo>
                      <a:pt x="120" y="446"/>
                    </a:lnTo>
                    <a:lnTo>
                      <a:pt x="126" y="456"/>
                    </a:lnTo>
                    <a:lnTo>
                      <a:pt x="132" y="464"/>
                    </a:lnTo>
                    <a:lnTo>
                      <a:pt x="139" y="472"/>
                    </a:lnTo>
                    <a:lnTo>
                      <a:pt x="147" y="478"/>
                    </a:lnTo>
                    <a:lnTo>
                      <a:pt x="155" y="484"/>
                    </a:lnTo>
                    <a:lnTo>
                      <a:pt x="165" y="489"/>
                    </a:lnTo>
                    <a:lnTo>
                      <a:pt x="175" y="493"/>
                    </a:lnTo>
                    <a:lnTo>
                      <a:pt x="188" y="497"/>
                    </a:lnTo>
                    <a:lnTo>
                      <a:pt x="204" y="499"/>
                    </a:lnTo>
                    <a:lnTo>
                      <a:pt x="219" y="499"/>
                    </a:lnTo>
                    <a:lnTo>
                      <a:pt x="235" y="499"/>
                    </a:lnTo>
                    <a:lnTo>
                      <a:pt x="251" y="496"/>
                    </a:lnTo>
                    <a:lnTo>
                      <a:pt x="269" y="493"/>
                    </a:lnTo>
                    <a:lnTo>
                      <a:pt x="287" y="487"/>
                    </a:lnTo>
                    <a:lnTo>
                      <a:pt x="306" y="481"/>
                    </a:lnTo>
                    <a:lnTo>
                      <a:pt x="325" y="473"/>
                    </a:lnTo>
                    <a:lnTo>
                      <a:pt x="343" y="464"/>
                    </a:lnTo>
                    <a:lnTo>
                      <a:pt x="359" y="455"/>
                    </a:lnTo>
                    <a:lnTo>
                      <a:pt x="373" y="445"/>
                    </a:lnTo>
                    <a:lnTo>
                      <a:pt x="387" y="434"/>
                    </a:lnTo>
                    <a:lnTo>
                      <a:pt x="398" y="423"/>
                    </a:lnTo>
                    <a:lnTo>
                      <a:pt x="408" y="411"/>
                    </a:lnTo>
                    <a:lnTo>
                      <a:pt x="416" y="399"/>
                    </a:lnTo>
                    <a:lnTo>
                      <a:pt x="421" y="389"/>
                    </a:lnTo>
                    <a:lnTo>
                      <a:pt x="425" y="379"/>
                    </a:lnTo>
                    <a:lnTo>
                      <a:pt x="428" y="369"/>
                    </a:lnTo>
                    <a:lnTo>
                      <a:pt x="429" y="359"/>
                    </a:lnTo>
                    <a:lnTo>
                      <a:pt x="429" y="349"/>
                    </a:lnTo>
                    <a:lnTo>
                      <a:pt x="428" y="339"/>
                    </a:lnTo>
                    <a:lnTo>
                      <a:pt x="426" y="328"/>
                    </a:lnTo>
                    <a:lnTo>
                      <a:pt x="422" y="317"/>
                    </a:lnTo>
                    <a:lnTo>
                      <a:pt x="417" y="307"/>
                    </a:lnTo>
                    <a:lnTo>
                      <a:pt x="412" y="296"/>
                    </a:lnTo>
                    <a:lnTo>
                      <a:pt x="405" y="287"/>
                    </a:lnTo>
                    <a:lnTo>
                      <a:pt x="397" y="279"/>
                    </a:lnTo>
                    <a:lnTo>
                      <a:pt x="389" y="272"/>
                    </a:lnTo>
                    <a:lnTo>
                      <a:pt x="379" y="266"/>
                    </a:lnTo>
                    <a:lnTo>
                      <a:pt x="368" y="260"/>
                    </a:lnTo>
                    <a:lnTo>
                      <a:pt x="357" y="256"/>
                    </a:lnTo>
                    <a:lnTo>
                      <a:pt x="344" y="251"/>
                    </a:lnTo>
                    <a:lnTo>
                      <a:pt x="331" y="250"/>
                    </a:lnTo>
                    <a:lnTo>
                      <a:pt x="317" y="249"/>
                    </a:lnTo>
                    <a:lnTo>
                      <a:pt x="302" y="250"/>
                    </a:lnTo>
                    <a:lnTo>
                      <a:pt x="286" y="252"/>
                    </a:lnTo>
                    <a:lnTo>
                      <a:pt x="269" y="257"/>
                    </a:lnTo>
                    <a:lnTo>
                      <a:pt x="252" y="262"/>
                    </a:lnTo>
                    <a:lnTo>
                      <a:pt x="233" y="269"/>
                    </a:lnTo>
                    <a:lnTo>
                      <a:pt x="213" y="277"/>
                    </a:lnTo>
                    <a:lnTo>
                      <a:pt x="194" y="286"/>
                    </a:lnTo>
                    <a:lnTo>
                      <a:pt x="177" y="295"/>
                    </a:lnTo>
                    <a:lnTo>
                      <a:pt x="162" y="305"/>
                    </a:lnTo>
                    <a:lnTo>
                      <a:pt x="149" y="315"/>
                    </a:lnTo>
                    <a:lnTo>
                      <a:pt x="138" y="326"/>
                    </a:lnTo>
                    <a:lnTo>
                      <a:pt x="128" y="338"/>
                    </a:lnTo>
                    <a:lnTo>
                      <a:pt x="120" y="350"/>
                    </a:lnTo>
                    <a:lnTo>
                      <a:pt x="115" y="359"/>
                    </a:lnTo>
                    <a:lnTo>
                      <a:pt x="112" y="369"/>
                    </a:lnTo>
                    <a:lnTo>
                      <a:pt x="109" y="380"/>
                    </a:lnTo>
                    <a:lnTo>
                      <a:pt x="108" y="390"/>
                    </a:lnTo>
                    <a:lnTo>
                      <a:pt x="108" y="401"/>
                    </a:lnTo>
                    <a:lnTo>
                      <a:pt x="109" y="412"/>
                    </a:lnTo>
                    <a:lnTo>
                      <a:pt x="112" y="423"/>
                    </a:lnTo>
                    <a:lnTo>
                      <a:pt x="116" y="435"/>
                    </a:lnTo>
                    <a:close/>
                    <a:moveTo>
                      <a:pt x="259" y="38"/>
                    </a:moveTo>
                    <a:lnTo>
                      <a:pt x="261" y="48"/>
                    </a:lnTo>
                    <a:lnTo>
                      <a:pt x="62" y="114"/>
                    </a:lnTo>
                    <a:lnTo>
                      <a:pt x="50" y="117"/>
                    </a:lnTo>
                    <a:lnTo>
                      <a:pt x="42" y="119"/>
                    </a:lnTo>
                    <a:lnTo>
                      <a:pt x="35" y="120"/>
                    </a:lnTo>
                    <a:lnTo>
                      <a:pt x="27" y="120"/>
                    </a:lnTo>
                    <a:lnTo>
                      <a:pt x="21" y="119"/>
                    </a:lnTo>
                    <a:lnTo>
                      <a:pt x="14" y="116"/>
                    </a:lnTo>
                    <a:lnTo>
                      <a:pt x="9" y="113"/>
                    </a:lnTo>
                    <a:lnTo>
                      <a:pt x="5" y="109"/>
                    </a:lnTo>
                    <a:lnTo>
                      <a:pt x="2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2" y="81"/>
                    </a:lnTo>
                    <a:lnTo>
                      <a:pt x="6" y="76"/>
                    </a:lnTo>
                    <a:lnTo>
                      <a:pt x="10" y="72"/>
                    </a:lnTo>
                    <a:lnTo>
                      <a:pt x="16" y="67"/>
                    </a:lnTo>
                    <a:lnTo>
                      <a:pt x="24" y="64"/>
                    </a:lnTo>
                    <a:lnTo>
                      <a:pt x="33" y="61"/>
                    </a:lnTo>
                    <a:lnTo>
                      <a:pt x="40" y="60"/>
                    </a:lnTo>
                    <a:lnTo>
                      <a:pt x="50" y="59"/>
                    </a:lnTo>
                    <a:lnTo>
                      <a:pt x="259" y="38"/>
                    </a:lnTo>
                    <a:close/>
                    <a:moveTo>
                      <a:pt x="301" y="34"/>
                    </a:moveTo>
                    <a:lnTo>
                      <a:pt x="301" y="28"/>
                    </a:lnTo>
                    <a:lnTo>
                      <a:pt x="301" y="23"/>
                    </a:lnTo>
                    <a:lnTo>
                      <a:pt x="303" y="18"/>
                    </a:lnTo>
                    <a:lnTo>
                      <a:pt x="305" y="13"/>
                    </a:lnTo>
                    <a:lnTo>
                      <a:pt x="309" y="8"/>
                    </a:lnTo>
                    <a:lnTo>
                      <a:pt x="313" y="5"/>
                    </a:lnTo>
                    <a:lnTo>
                      <a:pt x="318" y="2"/>
                    </a:lnTo>
                    <a:lnTo>
                      <a:pt x="323" y="1"/>
                    </a:lnTo>
                    <a:lnTo>
                      <a:pt x="329" y="0"/>
                    </a:lnTo>
                    <a:lnTo>
                      <a:pt x="334" y="0"/>
                    </a:lnTo>
                    <a:lnTo>
                      <a:pt x="339" y="2"/>
                    </a:lnTo>
                    <a:lnTo>
                      <a:pt x="344" y="4"/>
                    </a:lnTo>
                    <a:lnTo>
                      <a:pt x="349" y="8"/>
                    </a:lnTo>
                    <a:lnTo>
                      <a:pt x="352" y="12"/>
                    </a:lnTo>
                    <a:lnTo>
                      <a:pt x="355" y="17"/>
                    </a:lnTo>
                    <a:lnTo>
                      <a:pt x="357" y="22"/>
                    </a:lnTo>
                    <a:lnTo>
                      <a:pt x="357" y="28"/>
                    </a:lnTo>
                    <a:lnTo>
                      <a:pt x="357" y="34"/>
                    </a:lnTo>
                    <a:lnTo>
                      <a:pt x="355" y="39"/>
                    </a:lnTo>
                    <a:lnTo>
                      <a:pt x="353" y="44"/>
                    </a:lnTo>
                    <a:lnTo>
                      <a:pt x="349" y="48"/>
                    </a:lnTo>
                    <a:lnTo>
                      <a:pt x="345" y="52"/>
                    </a:lnTo>
                    <a:lnTo>
                      <a:pt x="340" y="54"/>
                    </a:lnTo>
                    <a:lnTo>
                      <a:pt x="335" y="56"/>
                    </a:lnTo>
                    <a:lnTo>
                      <a:pt x="329" y="57"/>
                    </a:lnTo>
                    <a:lnTo>
                      <a:pt x="324" y="56"/>
                    </a:lnTo>
                    <a:lnTo>
                      <a:pt x="319" y="55"/>
                    </a:lnTo>
                    <a:lnTo>
                      <a:pt x="314" y="52"/>
                    </a:lnTo>
                    <a:lnTo>
                      <a:pt x="309" y="49"/>
                    </a:lnTo>
                    <a:lnTo>
                      <a:pt x="306" y="44"/>
                    </a:lnTo>
                    <a:lnTo>
                      <a:pt x="303" y="40"/>
                    </a:lnTo>
                    <a:lnTo>
                      <a:pt x="301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5" name="Freeform 14"/>
              <p:cNvSpPr>
                <a:spLocks noEditPoints="1"/>
              </p:cNvSpPr>
              <p:nvPr/>
            </p:nvSpPr>
            <p:spPr bwMode="auto">
              <a:xfrm>
                <a:off x="172468" y="219266"/>
                <a:ext cx="944316" cy="944315"/>
              </a:xfrm>
              <a:custGeom>
                <a:avLst/>
                <a:gdLst>
                  <a:gd name="T0" fmla="*/ 3263 w 5221"/>
                  <a:gd name="T1" fmla="*/ 82 h 5220"/>
                  <a:gd name="T2" fmla="*/ 3964 w 5221"/>
                  <a:gd name="T3" fmla="*/ 378 h 5220"/>
                  <a:gd name="T4" fmla="*/ 4542 w 5221"/>
                  <a:gd name="T5" fmla="*/ 856 h 5220"/>
                  <a:gd name="T6" fmla="*/ 4964 w 5221"/>
                  <a:gd name="T7" fmla="*/ 1479 h 5220"/>
                  <a:gd name="T8" fmla="*/ 5191 w 5221"/>
                  <a:gd name="T9" fmla="*/ 2213 h 5220"/>
                  <a:gd name="T10" fmla="*/ 5149 w 5221"/>
                  <a:gd name="T11" fmla="*/ 2350 h 5220"/>
                  <a:gd name="T12" fmla="*/ 4962 w 5221"/>
                  <a:gd name="T13" fmla="*/ 1617 h 5220"/>
                  <a:gd name="T14" fmla="*/ 4580 w 5221"/>
                  <a:gd name="T15" fmla="*/ 987 h 5220"/>
                  <a:gd name="T16" fmla="*/ 4038 w 5221"/>
                  <a:gd name="T17" fmla="*/ 495 h 5220"/>
                  <a:gd name="T18" fmla="*/ 3369 w 5221"/>
                  <a:gd name="T19" fmla="*/ 173 h 5220"/>
                  <a:gd name="T20" fmla="*/ 2611 w 5221"/>
                  <a:gd name="T21" fmla="*/ 58 h 5220"/>
                  <a:gd name="T22" fmla="*/ 5207 w 5221"/>
                  <a:gd name="T23" fmla="*/ 2876 h 5220"/>
                  <a:gd name="T24" fmla="*/ 5139 w 5221"/>
                  <a:gd name="T25" fmla="*/ 3263 h 5220"/>
                  <a:gd name="T26" fmla="*/ 5016 w 5221"/>
                  <a:gd name="T27" fmla="*/ 3625 h 5220"/>
                  <a:gd name="T28" fmla="*/ 4843 w 5221"/>
                  <a:gd name="T29" fmla="*/ 3963 h 5220"/>
                  <a:gd name="T30" fmla="*/ 4625 w 5221"/>
                  <a:gd name="T31" fmla="*/ 4270 h 5220"/>
                  <a:gd name="T32" fmla="*/ 4458 w 5221"/>
                  <a:gd name="T33" fmla="*/ 4370 h 5220"/>
                  <a:gd name="T34" fmla="*/ 4691 w 5221"/>
                  <a:gd name="T35" fmla="*/ 4087 h 5220"/>
                  <a:gd name="T36" fmla="*/ 4883 w 5221"/>
                  <a:gd name="T37" fmla="*/ 3771 h 5220"/>
                  <a:gd name="T38" fmla="*/ 5028 w 5221"/>
                  <a:gd name="T39" fmla="*/ 3428 h 5220"/>
                  <a:gd name="T40" fmla="*/ 5123 w 5221"/>
                  <a:gd name="T41" fmla="*/ 3061 h 5220"/>
                  <a:gd name="T42" fmla="*/ 5162 w 5221"/>
                  <a:gd name="T43" fmla="*/ 2675 h 5220"/>
                  <a:gd name="T44" fmla="*/ 4319 w 5221"/>
                  <a:gd name="T45" fmla="*/ 4584 h 5220"/>
                  <a:gd name="T46" fmla="*/ 4017 w 5221"/>
                  <a:gd name="T47" fmla="*/ 4809 h 5220"/>
                  <a:gd name="T48" fmla="*/ 3685 w 5221"/>
                  <a:gd name="T49" fmla="*/ 4990 h 5220"/>
                  <a:gd name="T50" fmla="*/ 3326 w 5221"/>
                  <a:gd name="T51" fmla="*/ 5121 h 5220"/>
                  <a:gd name="T52" fmla="*/ 2943 w 5221"/>
                  <a:gd name="T53" fmla="*/ 5199 h 5220"/>
                  <a:gd name="T54" fmla="*/ 2611 w 5221"/>
                  <a:gd name="T55" fmla="*/ 5162 h 5220"/>
                  <a:gd name="T56" fmla="*/ 2999 w 5221"/>
                  <a:gd name="T57" fmla="*/ 5132 h 5220"/>
                  <a:gd name="T58" fmla="*/ 3369 w 5221"/>
                  <a:gd name="T59" fmla="*/ 5047 h 5220"/>
                  <a:gd name="T60" fmla="*/ 3717 w 5221"/>
                  <a:gd name="T61" fmla="*/ 4909 h 5220"/>
                  <a:gd name="T62" fmla="*/ 4038 w 5221"/>
                  <a:gd name="T63" fmla="*/ 4725 h 5220"/>
                  <a:gd name="T64" fmla="*/ 4326 w 5221"/>
                  <a:gd name="T65" fmla="*/ 4498 h 5220"/>
                  <a:gd name="T66" fmla="*/ 2344 w 5221"/>
                  <a:gd name="T67" fmla="*/ 5207 h 5220"/>
                  <a:gd name="T68" fmla="*/ 1595 w 5221"/>
                  <a:gd name="T69" fmla="*/ 5015 h 5220"/>
                  <a:gd name="T70" fmla="*/ 950 w 5221"/>
                  <a:gd name="T71" fmla="*/ 4624 h 5220"/>
                  <a:gd name="T72" fmla="*/ 445 w 5221"/>
                  <a:gd name="T73" fmla="*/ 4069 h 5220"/>
                  <a:gd name="T74" fmla="*/ 118 w 5221"/>
                  <a:gd name="T75" fmla="*/ 3386 h 5220"/>
                  <a:gd name="T76" fmla="*/ 0 w 5221"/>
                  <a:gd name="T77" fmla="*/ 2610 h 5220"/>
                  <a:gd name="T78" fmla="*/ 139 w 5221"/>
                  <a:gd name="T79" fmla="*/ 3247 h 5220"/>
                  <a:gd name="T80" fmla="*/ 428 w 5221"/>
                  <a:gd name="T81" fmla="*/ 3933 h 5220"/>
                  <a:gd name="T82" fmla="*/ 895 w 5221"/>
                  <a:gd name="T83" fmla="*/ 4498 h 5220"/>
                  <a:gd name="T84" fmla="*/ 1504 w 5221"/>
                  <a:gd name="T85" fmla="*/ 4909 h 5220"/>
                  <a:gd name="T86" fmla="*/ 2222 w 5221"/>
                  <a:gd name="T87" fmla="*/ 5132 h 5220"/>
                  <a:gd name="T88" fmla="*/ 3 w 5221"/>
                  <a:gd name="T89" fmla="*/ 2475 h 5220"/>
                  <a:gd name="T90" fmla="*/ 159 w 5221"/>
                  <a:gd name="T91" fmla="*/ 1713 h 5220"/>
                  <a:gd name="T92" fmla="*/ 519 w 5221"/>
                  <a:gd name="T93" fmla="*/ 1049 h 5220"/>
                  <a:gd name="T94" fmla="*/ 1049 w 5221"/>
                  <a:gd name="T95" fmla="*/ 519 h 5220"/>
                  <a:gd name="T96" fmla="*/ 1713 w 5221"/>
                  <a:gd name="T97" fmla="*/ 159 h 5220"/>
                  <a:gd name="T98" fmla="*/ 2476 w 5221"/>
                  <a:gd name="T99" fmla="*/ 3 h 5220"/>
                  <a:gd name="T100" fmla="*/ 2097 w 5221"/>
                  <a:gd name="T101" fmla="*/ 111 h 5220"/>
                  <a:gd name="T102" fmla="*/ 1394 w 5221"/>
                  <a:gd name="T103" fmla="*/ 367 h 5220"/>
                  <a:gd name="T104" fmla="*/ 807 w 5221"/>
                  <a:gd name="T105" fmla="*/ 806 h 5220"/>
                  <a:gd name="T106" fmla="*/ 367 w 5221"/>
                  <a:gd name="T107" fmla="*/ 1393 h 5220"/>
                  <a:gd name="T108" fmla="*/ 111 w 5221"/>
                  <a:gd name="T109" fmla="*/ 2096 h 5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21" h="5220">
                    <a:moveTo>
                      <a:pt x="2611" y="0"/>
                    </a:moveTo>
                    <a:lnTo>
                      <a:pt x="2744" y="3"/>
                    </a:lnTo>
                    <a:lnTo>
                      <a:pt x="2877" y="13"/>
                    </a:lnTo>
                    <a:lnTo>
                      <a:pt x="3008" y="30"/>
                    </a:lnTo>
                    <a:lnTo>
                      <a:pt x="3137" y="53"/>
                    </a:lnTo>
                    <a:lnTo>
                      <a:pt x="3263" y="82"/>
                    </a:lnTo>
                    <a:lnTo>
                      <a:pt x="3387" y="118"/>
                    </a:lnTo>
                    <a:lnTo>
                      <a:pt x="3508" y="159"/>
                    </a:lnTo>
                    <a:lnTo>
                      <a:pt x="3626" y="205"/>
                    </a:lnTo>
                    <a:lnTo>
                      <a:pt x="3742" y="257"/>
                    </a:lnTo>
                    <a:lnTo>
                      <a:pt x="3855" y="315"/>
                    </a:lnTo>
                    <a:lnTo>
                      <a:pt x="3964" y="378"/>
                    </a:lnTo>
                    <a:lnTo>
                      <a:pt x="4070" y="445"/>
                    </a:lnTo>
                    <a:lnTo>
                      <a:pt x="4172" y="519"/>
                    </a:lnTo>
                    <a:lnTo>
                      <a:pt x="4271" y="596"/>
                    </a:lnTo>
                    <a:lnTo>
                      <a:pt x="4365" y="678"/>
                    </a:lnTo>
                    <a:lnTo>
                      <a:pt x="4456" y="764"/>
                    </a:lnTo>
                    <a:lnTo>
                      <a:pt x="4542" y="856"/>
                    </a:lnTo>
                    <a:lnTo>
                      <a:pt x="4625" y="950"/>
                    </a:lnTo>
                    <a:lnTo>
                      <a:pt x="4702" y="1049"/>
                    </a:lnTo>
                    <a:lnTo>
                      <a:pt x="4775" y="1151"/>
                    </a:lnTo>
                    <a:lnTo>
                      <a:pt x="4843" y="1257"/>
                    </a:lnTo>
                    <a:lnTo>
                      <a:pt x="4905" y="1366"/>
                    </a:lnTo>
                    <a:lnTo>
                      <a:pt x="4964" y="1479"/>
                    </a:lnTo>
                    <a:lnTo>
                      <a:pt x="5016" y="1595"/>
                    </a:lnTo>
                    <a:lnTo>
                      <a:pt x="5062" y="1713"/>
                    </a:lnTo>
                    <a:lnTo>
                      <a:pt x="5104" y="1834"/>
                    </a:lnTo>
                    <a:lnTo>
                      <a:pt x="5139" y="1958"/>
                    </a:lnTo>
                    <a:lnTo>
                      <a:pt x="5168" y="2084"/>
                    </a:lnTo>
                    <a:lnTo>
                      <a:pt x="5191" y="2213"/>
                    </a:lnTo>
                    <a:lnTo>
                      <a:pt x="5207" y="2344"/>
                    </a:lnTo>
                    <a:lnTo>
                      <a:pt x="5217" y="2475"/>
                    </a:lnTo>
                    <a:lnTo>
                      <a:pt x="5221" y="2610"/>
                    </a:lnTo>
                    <a:lnTo>
                      <a:pt x="5163" y="2610"/>
                    </a:lnTo>
                    <a:lnTo>
                      <a:pt x="5159" y="2478"/>
                    </a:lnTo>
                    <a:lnTo>
                      <a:pt x="5149" y="2350"/>
                    </a:lnTo>
                    <a:lnTo>
                      <a:pt x="5133" y="2222"/>
                    </a:lnTo>
                    <a:lnTo>
                      <a:pt x="5111" y="2096"/>
                    </a:lnTo>
                    <a:lnTo>
                      <a:pt x="5082" y="1973"/>
                    </a:lnTo>
                    <a:lnTo>
                      <a:pt x="5047" y="1851"/>
                    </a:lnTo>
                    <a:lnTo>
                      <a:pt x="5008" y="1733"/>
                    </a:lnTo>
                    <a:lnTo>
                      <a:pt x="4962" y="1617"/>
                    </a:lnTo>
                    <a:lnTo>
                      <a:pt x="4910" y="1504"/>
                    </a:lnTo>
                    <a:lnTo>
                      <a:pt x="4854" y="1393"/>
                    </a:lnTo>
                    <a:lnTo>
                      <a:pt x="4793" y="1287"/>
                    </a:lnTo>
                    <a:lnTo>
                      <a:pt x="4726" y="1183"/>
                    </a:lnTo>
                    <a:lnTo>
                      <a:pt x="4655" y="1084"/>
                    </a:lnTo>
                    <a:lnTo>
                      <a:pt x="4580" y="987"/>
                    </a:lnTo>
                    <a:lnTo>
                      <a:pt x="4499" y="895"/>
                    </a:lnTo>
                    <a:lnTo>
                      <a:pt x="4415" y="806"/>
                    </a:lnTo>
                    <a:lnTo>
                      <a:pt x="4326" y="722"/>
                    </a:lnTo>
                    <a:lnTo>
                      <a:pt x="4234" y="641"/>
                    </a:lnTo>
                    <a:lnTo>
                      <a:pt x="4137" y="565"/>
                    </a:lnTo>
                    <a:lnTo>
                      <a:pt x="4038" y="495"/>
                    </a:lnTo>
                    <a:lnTo>
                      <a:pt x="3934" y="428"/>
                    </a:lnTo>
                    <a:lnTo>
                      <a:pt x="3826" y="367"/>
                    </a:lnTo>
                    <a:lnTo>
                      <a:pt x="3717" y="311"/>
                    </a:lnTo>
                    <a:lnTo>
                      <a:pt x="3604" y="259"/>
                    </a:lnTo>
                    <a:lnTo>
                      <a:pt x="3488" y="213"/>
                    </a:lnTo>
                    <a:lnTo>
                      <a:pt x="3369" y="173"/>
                    </a:lnTo>
                    <a:lnTo>
                      <a:pt x="3248" y="139"/>
                    </a:lnTo>
                    <a:lnTo>
                      <a:pt x="3124" y="111"/>
                    </a:lnTo>
                    <a:lnTo>
                      <a:pt x="2999" y="88"/>
                    </a:lnTo>
                    <a:lnTo>
                      <a:pt x="2871" y="71"/>
                    </a:lnTo>
                    <a:lnTo>
                      <a:pt x="2742" y="62"/>
                    </a:lnTo>
                    <a:lnTo>
                      <a:pt x="2611" y="58"/>
                    </a:lnTo>
                    <a:lnTo>
                      <a:pt x="2611" y="0"/>
                    </a:lnTo>
                    <a:close/>
                    <a:moveTo>
                      <a:pt x="5221" y="2610"/>
                    </a:moveTo>
                    <a:lnTo>
                      <a:pt x="5220" y="2677"/>
                    </a:lnTo>
                    <a:lnTo>
                      <a:pt x="5217" y="2745"/>
                    </a:lnTo>
                    <a:lnTo>
                      <a:pt x="5213" y="2811"/>
                    </a:lnTo>
                    <a:lnTo>
                      <a:pt x="5207" y="2876"/>
                    </a:lnTo>
                    <a:lnTo>
                      <a:pt x="5200" y="2943"/>
                    </a:lnTo>
                    <a:lnTo>
                      <a:pt x="5191" y="3007"/>
                    </a:lnTo>
                    <a:lnTo>
                      <a:pt x="5180" y="3071"/>
                    </a:lnTo>
                    <a:lnTo>
                      <a:pt x="5168" y="3136"/>
                    </a:lnTo>
                    <a:lnTo>
                      <a:pt x="5154" y="3199"/>
                    </a:lnTo>
                    <a:lnTo>
                      <a:pt x="5139" y="3263"/>
                    </a:lnTo>
                    <a:lnTo>
                      <a:pt x="5122" y="3325"/>
                    </a:lnTo>
                    <a:lnTo>
                      <a:pt x="5104" y="3386"/>
                    </a:lnTo>
                    <a:lnTo>
                      <a:pt x="5083" y="3447"/>
                    </a:lnTo>
                    <a:lnTo>
                      <a:pt x="5062" y="3507"/>
                    </a:lnTo>
                    <a:lnTo>
                      <a:pt x="5040" y="3567"/>
                    </a:lnTo>
                    <a:lnTo>
                      <a:pt x="5016" y="3625"/>
                    </a:lnTo>
                    <a:lnTo>
                      <a:pt x="4990" y="3684"/>
                    </a:lnTo>
                    <a:lnTo>
                      <a:pt x="4964" y="3741"/>
                    </a:lnTo>
                    <a:lnTo>
                      <a:pt x="4936" y="3798"/>
                    </a:lnTo>
                    <a:lnTo>
                      <a:pt x="4905" y="3854"/>
                    </a:lnTo>
                    <a:lnTo>
                      <a:pt x="4875" y="3909"/>
                    </a:lnTo>
                    <a:lnTo>
                      <a:pt x="4843" y="3963"/>
                    </a:lnTo>
                    <a:lnTo>
                      <a:pt x="4810" y="4017"/>
                    </a:lnTo>
                    <a:lnTo>
                      <a:pt x="4775" y="4069"/>
                    </a:lnTo>
                    <a:lnTo>
                      <a:pt x="4740" y="4121"/>
                    </a:lnTo>
                    <a:lnTo>
                      <a:pt x="4702" y="4171"/>
                    </a:lnTo>
                    <a:lnTo>
                      <a:pt x="4664" y="4222"/>
                    </a:lnTo>
                    <a:lnTo>
                      <a:pt x="4625" y="4270"/>
                    </a:lnTo>
                    <a:lnTo>
                      <a:pt x="4585" y="4318"/>
                    </a:lnTo>
                    <a:lnTo>
                      <a:pt x="4542" y="4364"/>
                    </a:lnTo>
                    <a:lnTo>
                      <a:pt x="4500" y="4411"/>
                    </a:lnTo>
                    <a:lnTo>
                      <a:pt x="4456" y="4456"/>
                    </a:lnTo>
                    <a:lnTo>
                      <a:pt x="4415" y="4414"/>
                    </a:lnTo>
                    <a:lnTo>
                      <a:pt x="4458" y="4370"/>
                    </a:lnTo>
                    <a:lnTo>
                      <a:pt x="4499" y="4325"/>
                    </a:lnTo>
                    <a:lnTo>
                      <a:pt x="4540" y="4280"/>
                    </a:lnTo>
                    <a:lnTo>
                      <a:pt x="4580" y="4233"/>
                    </a:lnTo>
                    <a:lnTo>
                      <a:pt x="4618" y="4185"/>
                    </a:lnTo>
                    <a:lnTo>
                      <a:pt x="4655" y="4136"/>
                    </a:lnTo>
                    <a:lnTo>
                      <a:pt x="4691" y="4087"/>
                    </a:lnTo>
                    <a:lnTo>
                      <a:pt x="4726" y="4037"/>
                    </a:lnTo>
                    <a:lnTo>
                      <a:pt x="4761" y="3985"/>
                    </a:lnTo>
                    <a:lnTo>
                      <a:pt x="4793" y="3933"/>
                    </a:lnTo>
                    <a:lnTo>
                      <a:pt x="4824" y="3880"/>
                    </a:lnTo>
                    <a:lnTo>
                      <a:pt x="4854" y="3827"/>
                    </a:lnTo>
                    <a:lnTo>
                      <a:pt x="4883" y="3771"/>
                    </a:lnTo>
                    <a:lnTo>
                      <a:pt x="4910" y="3716"/>
                    </a:lnTo>
                    <a:lnTo>
                      <a:pt x="4937" y="3660"/>
                    </a:lnTo>
                    <a:lnTo>
                      <a:pt x="4962" y="3603"/>
                    </a:lnTo>
                    <a:lnTo>
                      <a:pt x="4986" y="3545"/>
                    </a:lnTo>
                    <a:lnTo>
                      <a:pt x="5008" y="3487"/>
                    </a:lnTo>
                    <a:lnTo>
                      <a:pt x="5028" y="3428"/>
                    </a:lnTo>
                    <a:lnTo>
                      <a:pt x="5047" y="3369"/>
                    </a:lnTo>
                    <a:lnTo>
                      <a:pt x="5065" y="3309"/>
                    </a:lnTo>
                    <a:lnTo>
                      <a:pt x="5082" y="3247"/>
                    </a:lnTo>
                    <a:lnTo>
                      <a:pt x="5098" y="3186"/>
                    </a:lnTo>
                    <a:lnTo>
                      <a:pt x="5111" y="3124"/>
                    </a:lnTo>
                    <a:lnTo>
                      <a:pt x="5123" y="3061"/>
                    </a:lnTo>
                    <a:lnTo>
                      <a:pt x="5133" y="2998"/>
                    </a:lnTo>
                    <a:lnTo>
                      <a:pt x="5142" y="2935"/>
                    </a:lnTo>
                    <a:lnTo>
                      <a:pt x="5149" y="2870"/>
                    </a:lnTo>
                    <a:lnTo>
                      <a:pt x="5155" y="2806"/>
                    </a:lnTo>
                    <a:lnTo>
                      <a:pt x="5159" y="2742"/>
                    </a:lnTo>
                    <a:lnTo>
                      <a:pt x="5162" y="2675"/>
                    </a:lnTo>
                    <a:lnTo>
                      <a:pt x="5163" y="2610"/>
                    </a:lnTo>
                    <a:lnTo>
                      <a:pt x="5221" y="2610"/>
                    </a:lnTo>
                    <a:close/>
                    <a:moveTo>
                      <a:pt x="4456" y="4456"/>
                    </a:moveTo>
                    <a:lnTo>
                      <a:pt x="4412" y="4499"/>
                    </a:lnTo>
                    <a:lnTo>
                      <a:pt x="4365" y="4542"/>
                    </a:lnTo>
                    <a:lnTo>
                      <a:pt x="4319" y="4584"/>
                    </a:lnTo>
                    <a:lnTo>
                      <a:pt x="4271" y="4624"/>
                    </a:lnTo>
                    <a:lnTo>
                      <a:pt x="4223" y="4663"/>
                    </a:lnTo>
                    <a:lnTo>
                      <a:pt x="4172" y="4701"/>
                    </a:lnTo>
                    <a:lnTo>
                      <a:pt x="4122" y="4738"/>
                    </a:lnTo>
                    <a:lnTo>
                      <a:pt x="4070" y="4775"/>
                    </a:lnTo>
                    <a:lnTo>
                      <a:pt x="4017" y="4809"/>
                    </a:lnTo>
                    <a:lnTo>
                      <a:pt x="3964" y="4842"/>
                    </a:lnTo>
                    <a:lnTo>
                      <a:pt x="3910" y="4874"/>
                    </a:lnTo>
                    <a:lnTo>
                      <a:pt x="3855" y="4905"/>
                    </a:lnTo>
                    <a:lnTo>
                      <a:pt x="3799" y="4934"/>
                    </a:lnTo>
                    <a:lnTo>
                      <a:pt x="3742" y="4963"/>
                    </a:lnTo>
                    <a:lnTo>
                      <a:pt x="3685" y="4990"/>
                    </a:lnTo>
                    <a:lnTo>
                      <a:pt x="3626" y="5015"/>
                    </a:lnTo>
                    <a:lnTo>
                      <a:pt x="3568" y="5039"/>
                    </a:lnTo>
                    <a:lnTo>
                      <a:pt x="3508" y="5061"/>
                    </a:lnTo>
                    <a:lnTo>
                      <a:pt x="3447" y="5083"/>
                    </a:lnTo>
                    <a:lnTo>
                      <a:pt x="3387" y="5102"/>
                    </a:lnTo>
                    <a:lnTo>
                      <a:pt x="3326" y="5121"/>
                    </a:lnTo>
                    <a:lnTo>
                      <a:pt x="3263" y="5138"/>
                    </a:lnTo>
                    <a:lnTo>
                      <a:pt x="3200" y="5154"/>
                    </a:lnTo>
                    <a:lnTo>
                      <a:pt x="3137" y="5167"/>
                    </a:lnTo>
                    <a:lnTo>
                      <a:pt x="3072" y="5179"/>
                    </a:lnTo>
                    <a:lnTo>
                      <a:pt x="3008" y="5190"/>
                    </a:lnTo>
                    <a:lnTo>
                      <a:pt x="2943" y="5199"/>
                    </a:lnTo>
                    <a:lnTo>
                      <a:pt x="2877" y="5207"/>
                    </a:lnTo>
                    <a:lnTo>
                      <a:pt x="2812" y="5212"/>
                    </a:lnTo>
                    <a:lnTo>
                      <a:pt x="2744" y="5217"/>
                    </a:lnTo>
                    <a:lnTo>
                      <a:pt x="2678" y="5219"/>
                    </a:lnTo>
                    <a:lnTo>
                      <a:pt x="2611" y="5220"/>
                    </a:lnTo>
                    <a:lnTo>
                      <a:pt x="2611" y="5162"/>
                    </a:lnTo>
                    <a:lnTo>
                      <a:pt x="2676" y="5161"/>
                    </a:lnTo>
                    <a:lnTo>
                      <a:pt x="2742" y="5158"/>
                    </a:lnTo>
                    <a:lnTo>
                      <a:pt x="2807" y="5154"/>
                    </a:lnTo>
                    <a:lnTo>
                      <a:pt x="2871" y="5149"/>
                    </a:lnTo>
                    <a:lnTo>
                      <a:pt x="2935" y="5141"/>
                    </a:lnTo>
                    <a:lnTo>
                      <a:pt x="2999" y="5132"/>
                    </a:lnTo>
                    <a:lnTo>
                      <a:pt x="3062" y="5121"/>
                    </a:lnTo>
                    <a:lnTo>
                      <a:pt x="3124" y="5109"/>
                    </a:lnTo>
                    <a:lnTo>
                      <a:pt x="3187" y="5096"/>
                    </a:lnTo>
                    <a:lnTo>
                      <a:pt x="3248" y="5081"/>
                    </a:lnTo>
                    <a:lnTo>
                      <a:pt x="3310" y="5064"/>
                    </a:lnTo>
                    <a:lnTo>
                      <a:pt x="3369" y="5047"/>
                    </a:lnTo>
                    <a:lnTo>
                      <a:pt x="3429" y="5027"/>
                    </a:lnTo>
                    <a:lnTo>
                      <a:pt x="3488" y="5007"/>
                    </a:lnTo>
                    <a:lnTo>
                      <a:pt x="3546" y="4985"/>
                    </a:lnTo>
                    <a:lnTo>
                      <a:pt x="3604" y="4961"/>
                    </a:lnTo>
                    <a:lnTo>
                      <a:pt x="3660" y="4936"/>
                    </a:lnTo>
                    <a:lnTo>
                      <a:pt x="3717" y="4909"/>
                    </a:lnTo>
                    <a:lnTo>
                      <a:pt x="3772" y="4882"/>
                    </a:lnTo>
                    <a:lnTo>
                      <a:pt x="3826" y="4853"/>
                    </a:lnTo>
                    <a:lnTo>
                      <a:pt x="3881" y="4823"/>
                    </a:lnTo>
                    <a:lnTo>
                      <a:pt x="3934" y="4792"/>
                    </a:lnTo>
                    <a:lnTo>
                      <a:pt x="3986" y="4760"/>
                    </a:lnTo>
                    <a:lnTo>
                      <a:pt x="4038" y="4725"/>
                    </a:lnTo>
                    <a:lnTo>
                      <a:pt x="4088" y="4690"/>
                    </a:lnTo>
                    <a:lnTo>
                      <a:pt x="4137" y="4655"/>
                    </a:lnTo>
                    <a:lnTo>
                      <a:pt x="4186" y="4617"/>
                    </a:lnTo>
                    <a:lnTo>
                      <a:pt x="4234" y="4579"/>
                    </a:lnTo>
                    <a:lnTo>
                      <a:pt x="4281" y="4539"/>
                    </a:lnTo>
                    <a:lnTo>
                      <a:pt x="4326" y="4498"/>
                    </a:lnTo>
                    <a:lnTo>
                      <a:pt x="4371" y="4457"/>
                    </a:lnTo>
                    <a:lnTo>
                      <a:pt x="4415" y="4414"/>
                    </a:lnTo>
                    <a:lnTo>
                      <a:pt x="4456" y="4456"/>
                    </a:lnTo>
                    <a:close/>
                    <a:moveTo>
                      <a:pt x="2611" y="5220"/>
                    </a:moveTo>
                    <a:lnTo>
                      <a:pt x="2476" y="5217"/>
                    </a:lnTo>
                    <a:lnTo>
                      <a:pt x="2344" y="5207"/>
                    </a:lnTo>
                    <a:lnTo>
                      <a:pt x="2213" y="5190"/>
                    </a:lnTo>
                    <a:lnTo>
                      <a:pt x="2085" y="5167"/>
                    </a:lnTo>
                    <a:lnTo>
                      <a:pt x="1958" y="5138"/>
                    </a:lnTo>
                    <a:lnTo>
                      <a:pt x="1834" y="5102"/>
                    </a:lnTo>
                    <a:lnTo>
                      <a:pt x="1713" y="5061"/>
                    </a:lnTo>
                    <a:lnTo>
                      <a:pt x="1595" y="5015"/>
                    </a:lnTo>
                    <a:lnTo>
                      <a:pt x="1479" y="4963"/>
                    </a:lnTo>
                    <a:lnTo>
                      <a:pt x="1367" y="4905"/>
                    </a:lnTo>
                    <a:lnTo>
                      <a:pt x="1257" y="4842"/>
                    </a:lnTo>
                    <a:lnTo>
                      <a:pt x="1151" y="4775"/>
                    </a:lnTo>
                    <a:lnTo>
                      <a:pt x="1049" y="4701"/>
                    </a:lnTo>
                    <a:lnTo>
                      <a:pt x="950" y="4624"/>
                    </a:lnTo>
                    <a:lnTo>
                      <a:pt x="856" y="4542"/>
                    </a:lnTo>
                    <a:lnTo>
                      <a:pt x="764" y="4456"/>
                    </a:lnTo>
                    <a:lnTo>
                      <a:pt x="678" y="4364"/>
                    </a:lnTo>
                    <a:lnTo>
                      <a:pt x="596" y="4270"/>
                    </a:lnTo>
                    <a:lnTo>
                      <a:pt x="519" y="4171"/>
                    </a:lnTo>
                    <a:lnTo>
                      <a:pt x="445" y="4069"/>
                    </a:lnTo>
                    <a:lnTo>
                      <a:pt x="378" y="3963"/>
                    </a:lnTo>
                    <a:lnTo>
                      <a:pt x="315" y="3854"/>
                    </a:lnTo>
                    <a:lnTo>
                      <a:pt x="257" y="3741"/>
                    </a:lnTo>
                    <a:lnTo>
                      <a:pt x="205" y="3625"/>
                    </a:lnTo>
                    <a:lnTo>
                      <a:pt x="159" y="3507"/>
                    </a:lnTo>
                    <a:lnTo>
                      <a:pt x="118" y="3386"/>
                    </a:lnTo>
                    <a:lnTo>
                      <a:pt x="82" y="3263"/>
                    </a:lnTo>
                    <a:lnTo>
                      <a:pt x="53" y="3136"/>
                    </a:lnTo>
                    <a:lnTo>
                      <a:pt x="30" y="3007"/>
                    </a:lnTo>
                    <a:lnTo>
                      <a:pt x="13" y="2876"/>
                    </a:lnTo>
                    <a:lnTo>
                      <a:pt x="3" y="2745"/>
                    </a:lnTo>
                    <a:lnTo>
                      <a:pt x="0" y="2610"/>
                    </a:lnTo>
                    <a:lnTo>
                      <a:pt x="58" y="2610"/>
                    </a:lnTo>
                    <a:lnTo>
                      <a:pt x="62" y="2742"/>
                    </a:lnTo>
                    <a:lnTo>
                      <a:pt x="71" y="2870"/>
                    </a:lnTo>
                    <a:lnTo>
                      <a:pt x="88" y="2998"/>
                    </a:lnTo>
                    <a:lnTo>
                      <a:pt x="111" y="3124"/>
                    </a:lnTo>
                    <a:lnTo>
                      <a:pt x="139" y="3247"/>
                    </a:lnTo>
                    <a:lnTo>
                      <a:pt x="173" y="3369"/>
                    </a:lnTo>
                    <a:lnTo>
                      <a:pt x="213" y="3487"/>
                    </a:lnTo>
                    <a:lnTo>
                      <a:pt x="259" y="3603"/>
                    </a:lnTo>
                    <a:lnTo>
                      <a:pt x="311" y="3716"/>
                    </a:lnTo>
                    <a:lnTo>
                      <a:pt x="367" y="3827"/>
                    </a:lnTo>
                    <a:lnTo>
                      <a:pt x="428" y="3933"/>
                    </a:lnTo>
                    <a:lnTo>
                      <a:pt x="495" y="4037"/>
                    </a:lnTo>
                    <a:lnTo>
                      <a:pt x="565" y="4136"/>
                    </a:lnTo>
                    <a:lnTo>
                      <a:pt x="642" y="4233"/>
                    </a:lnTo>
                    <a:lnTo>
                      <a:pt x="722" y="4325"/>
                    </a:lnTo>
                    <a:lnTo>
                      <a:pt x="807" y="4414"/>
                    </a:lnTo>
                    <a:lnTo>
                      <a:pt x="895" y="4498"/>
                    </a:lnTo>
                    <a:lnTo>
                      <a:pt x="988" y="4579"/>
                    </a:lnTo>
                    <a:lnTo>
                      <a:pt x="1084" y="4655"/>
                    </a:lnTo>
                    <a:lnTo>
                      <a:pt x="1184" y="4725"/>
                    </a:lnTo>
                    <a:lnTo>
                      <a:pt x="1287" y="4792"/>
                    </a:lnTo>
                    <a:lnTo>
                      <a:pt x="1394" y="4853"/>
                    </a:lnTo>
                    <a:lnTo>
                      <a:pt x="1504" y="4909"/>
                    </a:lnTo>
                    <a:lnTo>
                      <a:pt x="1617" y="4961"/>
                    </a:lnTo>
                    <a:lnTo>
                      <a:pt x="1733" y="5007"/>
                    </a:lnTo>
                    <a:lnTo>
                      <a:pt x="1851" y="5047"/>
                    </a:lnTo>
                    <a:lnTo>
                      <a:pt x="1973" y="5081"/>
                    </a:lnTo>
                    <a:lnTo>
                      <a:pt x="2097" y="5109"/>
                    </a:lnTo>
                    <a:lnTo>
                      <a:pt x="2222" y="5132"/>
                    </a:lnTo>
                    <a:lnTo>
                      <a:pt x="2350" y="5149"/>
                    </a:lnTo>
                    <a:lnTo>
                      <a:pt x="2479" y="5158"/>
                    </a:lnTo>
                    <a:lnTo>
                      <a:pt x="2611" y="5162"/>
                    </a:lnTo>
                    <a:lnTo>
                      <a:pt x="2611" y="5220"/>
                    </a:lnTo>
                    <a:close/>
                    <a:moveTo>
                      <a:pt x="0" y="2610"/>
                    </a:moveTo>
                    <a:lnTo>
                      <a:pt x="3" y="2475"/>
                    </a:lnTo>
                    <a:lnTo>
                      <a:pt x="13" y="2344"/>
                    </a:lnTo>
                    <a:lnTo>
                      <a:pt x="30" y="2213"/>
                    </a:lnTo>
                    <a:lnTo>
                      <a:pt x="53" y="2084"/>
                    </a:lnTo>
                    <a:lnTo>
                      <a:pt x="82" y="1958"/>
                    </a:lnTo>
                    <a:lnTo>
                      <a:pt x="118" y="1834"/>
                    </a:lnTo>
                    <a:lnTo>
                      <a:pt x="159" y="1713"/>
                    </a:lnTo>
                    <a:lnTo>
                      <a:pt x="205" y="1595"/>
                    </a:lnTo>
                    <a:lnTo>
                      <a:pt x="257" y="1479"/>
                    </a:lnTo>
                    <a:lnTo>
                      <a:pt x="315" y="1366"/>
                    </a:lnTo>
                    <a:lnTo>
                      <a:pt x="378" y="1257"/>
                    </a:lnTo>
                    <a:lnTo>
                      <a:pt x="445" y="1151"/>
                    </a:lnTo>
                    <a:lnTo>
                      <a:pt x="519" y="1049"/>
                    </a:lnTo>
                    <a:lnTo>
                      <a:pt x="596" y="950"/>
                    </a:lnTo>
                    <a:lnTo>
                      <a:pt x="678" y="856"/>
                    </a:lnTo>
                    <a:lnTo>
                      <a:pt x="764" y="764"/>
                    </a:lnTo>
                    <a:lnTo>
                      <a:pt x="856" y="678"/>
                    </a:lnTo>
                    <a:lnTo>
                      <a:pt x="950" y="596"/>
                    </a:lnTo>
                    <a:lnTo>
                      <a:pt x="1049" y="519"/>
                    </a:lnTo>
                    <a:lnTo>
                      <a:pt x="1151" y="445"/>
                    </a:lnTo>
                    <a:lnTo>
                      <a:pt x="1257" y="378"/>
                    </a:lnTo>
                    <a:lnTo>
                      <a:pt x="1367" y="315"/>
                    </a:lnTo>
                    <a:lnTo>
                      <a:pt x="1479" y="257"/>
                    </a:lnTo>
                    <a:lnTo>
                      <a:pt x="1595" y="205"/>
                    </a:lnTo>
                    <a:lnTo>
                      <a:pt x="1713" y="159"/>
                    </a:lnTo>
                    <a:lnTo>
                      <a:pt x="1834" y="118"/>
                    </a:lnTo>
                    <a:lnTo>
                      <a:pt x="1958" y="82"/>
                    </a:lnTo>
                    <a:lnTo>
                      <a:pt x="2085" y="53"/>
                    </a:lnTo>
                    <a:lnTo>
                      <a:pt x="2213" y="30"/>
                    </a:lnTo>
                    <a:lnTo>
                      <a:pt x="2344" y="13"/>
                    </a:lnTo>
                    <a:lnTo>
                      <a:pt x="2476" y="3"/>
                    </a:lnTo>
                    <a:lnTo>
                      <a:pt x="2611" y="0"/>
                    </a:lnTo>
                    <a:lnTo>
                      <a:pt x="2611" y="58"/>
                    </a:lnTo>
                    <a:lnTo>
                      <a:pt x="2479" y="62"/>
                    </a:lnTo>
                    <a:lnTo>
                      <a:pt x="2350" y="71"/>
                    </a:lnTo>
                    <a:lnTo>
                      <a:pt x="2222" y="88"/>
                    </a:lnTo>
                    <a:lnTo>
                      <a:pt x="2097" y="111"/>
                    </a:lnTo>
                    <a:lnTo>
                      <a:pt x="1973" y="139"/>
                    </a:lnTo>
                    <a:lnTo>
                      <a:pt x="1851" y="173"/>
                    </a:lnTo>
                    <a:lnTo>
                      <a:pt x="1733" y="213"/>
                    </a:lnTo>
                    <a:lnTo>
                      <a:pt x="1617" y="259"/>
                    </a:lnTo>
                    <a:lnTo>
                      <a:pt x="1504" y="311"/>
                    </a:lnTo>
                    <a:lnTo>
                      <a:pt x="1394" y="367"/>
                    </a:lnTo>
                    <a:lnTo>
                      <a:pt x="1287" y="428"/>
                    </a:lnTo>
                    <a:lnTo>
                      <a:pt x="1184" y="495"/>
                    </a:lnTo>
                    <a:lnTo>
                      <a:pt x="1084" y="565"/>
                    </a:lnTo>
                    <a:lnTo>
                      <a:pt x="988" y="641"/>
                    </a:lnTo>
                    <a:lnTo>
                      <a:pt x="895" y="722"/>
                    </a:lnTo>
                    <a:lnTo>
                      <a:pt x="807" y="806"/>
                    </a:lnTo>
                    <a:lnTo>
                      <a:pt x="722" y="895"/>
                    </a:lnTo>
                    <a:lnTo>
                      <a:pt x="642" y="987"/>
                    </a:lnTo>
                    <a:lnTo>
                      <a:pt x="565" y="1084"/>
                    </a:lnTo>
                    <a:lnTo>
                      <a:pt x="495" y="1183"/>
                    </a:lnTo>
                    <a:lnTo>
                      <a:pt x="428" y="1287"/>
                    </a:lnTo>
                    <a:lnTo>
                      <a:pt x="367" y="1393"/>
                    </a:lnTo>
                    <a:lnTo>
                      <a:pt x="311" y="1504"/>
                    </a:lnTo>
                    <a:lnTo>
                      <a:pt x="259" y="1617"/>
                    </a:lnTo>
                    <a:lnTo>
                      <a:pt x="213" y="1733"/>
                    </a:lnTo>
                    <a:lnTo>
                      <a:pt x="173" y="1851"/>
                    </a:lnTo>
                    <a:lnTo>
                      <a:pt x="139" y="1973"/>
                    </a:lnTo>
                    <a:lnTo>
                      <a:pt x="111" y="2096"/>
                    </a:lnTo>
                    <a:lnTo>
                      <a:pt x="88" y="2222"/>
                    </a:lnTo>
                    <a:lnTo>
                      <a:pt x="71" y="2350"/>
                    </a:lnTo>
                    <a:lnTo>
                      <a:pt x="62" y="2478"/>
                    </a:lnTo>
                    <a:lnTo>
                      <a:pt x="58" y="2610"/>
                    </a:lnTo>
                    <a:lnTo>
                      <a:pt x="0" y="26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514375" y="476149"/>
                <a:ext cx="63316" cy="12663"/>
              </a:xfrm>
              <a:custGeom>
                <a:avLst/>
                <a:gdLst>
                  <a:gd name="T0" fmla="*/ 0 w 347"/>
                  <a:gd name="T1" fmla="*/ 24 h 67"/>
                  <a:gd name="T2" fmla="*/ 23 w 347"/>
                  <a:gd name="T3" fmla="*/ 23 h 67"/>
                  <a:gd name="T4" fmla="*/ 45 w 347"/>
                  <a:gd name="T5" fmla="*/ 23 h 67"/>
                  <a:gd name="T6" fmla="*/ 67 w 347"/>
                  <a:gd name="T7" fmla="*/ 22 h 67"/>
                  <a:gd name="T8" fmla="*/ 89 w 347"/>
                  <a:gd name="T9" fmla="*/ 21 h 67"/>
                  <a:gd name="T10" fmla="*/ 110 w 347"/>
                  <a:gd name="T11" fmla="*/ 20 h 67"/>
                  <a:gd name="T12" fmla="*/ 132 w 347"/>
                  <a:gd name="T13" fmla="*/ 18 h 67"/>
                  <a:gd name="T14" fmla="*/ 153 w 347"/>
                  <a:gd name="T15" fmla="*/ 17 h 67"/>
                  <a:gd name="T16" fmla="*/ 175 w 347"/>
                  <a:gd name="T17" fmla="*/ 16 h 67"/>
                  <a:gd name="T18" fmla="*/ 178 w 347"/>
                  <a:gd name="T19" fmla="*/ 59 h 67"/>
                  <a:gd name="T20" fmla="*/ 156 w 347"/>
                  <a:gd name="T21" fmla="*/ 60 h 67"/>
                  <a:gd name="T22" fmla="*/ 134 w 347"/>
                  <a:gd name="T23" fmla="*/ 62 h 67"/>
                  <a:gd name="T24" fmla="*/ 112 w 347"/>
                  <a:gd name="T25" fmla="*/ 63 h 67"/>
                  <a:gd name="T26" fmla="*/ 90 w 347"/>
                  <a:gd name="T27" fmla="*/ 64 h 67"/>
                  <a:gd name="T28" fmla="*/ 68 w 347"/>
                  <a:gd name="T29" fmla="*/ 65 h 67"/>
                  <a:gd name="T30" fmla="*/ 46 w 347"/>
                  <a:gd name="T31" fmla="*/ 66 h 67"/>
                  <a:gd name="T32" fmla="*/ 24 w 347"/>
                  <a:gd name="T33" fmla="*/ 67 h 67"/>
                  <a:gd name="T34" fmla="*/ 2 w 347"/>
                  <a:gd name="T35" fmla="*/ 67 h 67"/>
                  <a:gd name="T36" fmla="*/ 0 w 347"/>
                  <a:gd name="T37" fmla="*/ 24 h 67"/>
                  <a:gd name="T38" fmla="*/ 175 w 347"/>
                  <a:gd name="T39" fmla="*/ 16 h 67"/>
                  <a:gd name="T40" fmla="*/ 196 w 347"/>
                  <a:gd name="T41" fmla="*/ 14 h 67"/>
                  <a:gd name="T42" fmla="*/ 217 w 347"/>
                  <a:gd name="T43" fmla="*/ 12 h 67"/>
                  <a:gd name="T44" fmla="*/ 238 w 347"/>
                  <a:gd name="T45" fmla="*/ 11 h 67"/>
                  <a:gd name="T46" fmla="*/ 259 w 347"/>
                  <a:gd name="T47" fmla="*/ 9 h 67"/>
                  <a:gd name="T48" fmla="*/ 280 w 347"/>
                  <a:gd name="T49" fmla="*/ 6 h 67"/>
                  <a:gd name="T50" fmla="*/ 300 w 347"/>
                  <a:gd name="T51" fmla="*/ 4 h 67"/>
                  <a:gd name="T52" fmla="*/ 321 w 347"/>
                  <a:gd name="T53" fmla="*/ 2 h 67"/>
                  <a:gd name="T54" fmla="*/ 341 w 347"/>
                  <a:gd name="T55" fmla="*/ 0 h 67"/>
                  <a:gd name="T56" fmla="*/ 347 w 347"/>
                  <a:gd name="T57" fmla="*/ 43 h 67"/>
                  <a:gd name="T58" fmla="*/ 326 w 347"/>
                  <a:gd name="T59" fmla="*/ 45 h 67"/>
                  <a:gd name="T60" fmla="*/ 305 w 347"/>
                  <a:gd name="T61" fmla="*/ 48 h 67"/>
                  <a:gd name="T62" fmla="*/ 284 w 347"/>
                  <a:gd name="T63" fmla="*/ 50 h 67"/>
                  <a:gd name="T64" fmla="*/ 264 w 347"/>
                  <a:gd name="T65" fmla="*/ 52 h 67"/>
                  <a:gd name="T66" fmla="*/ 242 w 347"/>
                  <a:gd name="T67" fmla="*/ 54 h 67"/>
                  <a:gd name="T68" fmla="*/ 221 w 347"/>
                  <a:gd name="T69" fmla="*/ 56 h 67"/>
                  <a:gd name="T70" fmla="*/ 200 w 347"/>
                  <a:gd name="T71" fmla="*/ 57 h 67"/>
                  <a:gd name="T72" fmla="*/ 178 w 347"/>
                  <a:gd name="T73" fmla="*/ 59 h 67"/>
                  <a:gd name="T74" fmla="*/ 175 w 347"/>
                  <a:gd name="T75" fmla="*/ 1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7" h="67">
                    <a:moveTo>
                      <a:pt x="0" y="24"/>
                    </a:moveTo>
                    <a:lnTo>
                      <a:pt x="23" y="23"/>
                    </a:lnTo>
                    <a:lnTo>
                      <a:pt x="45" y="23"/>
                    </a:lnTo>
                    <a:lnTo>
                      <a:pt x="67" y="22"/>
                    </a:lnTo>
                    <a:lnTo>
                      <a:pt x="89" y="21"/>
                    </a:lnTo>
                    <a:lnTo>
                      <a:pt x="110" y="20"/>
                    </a:lnTo>
                    <a:lnTo>
                      <a:pt x="132" y="18"/>
                    </a:lnTo>
                    <a:lnTo>
                      <a:pt x="153" y="17"/>
                    </a:lnTo>
                    <a:lnTo>
                      <a:pt x="175" y="16"/>
                    </a:lnTo>
                    <a:lnTo>
                      <a:pt x="178" y="59"/>
                    </a:lnTo>
                    <a:lnTo>
                      <a:pt x="156" y="60"/>
                    </a:lnTo>
                    <a:lnTo>
                      <a:pt x="134" y="62"/>
                    </a:lnTo>
                    <a:lnTo>
                      <a:pt x="112" y="63"/>
                    </a:lnTo>
                    <a:lnTo>
                      <a:pt x="90" y="64"/>
                    </a:lnTo>
                    <a:lnTo>
                      <a:pt x="68" y="65"/>
                    </a:lnTo>
                    <a:lnTo>
                      <a:pt x="46" y="66"/>
                    </a:lnTo>
                    <a:lnTo>
                      <a:pt x="24" y="67"/>
                    </a:lnTo>
                    <a:lnTo>
                      <a:pt x="2" y="67"/>
                    </a:lnTo>
                    <a:lnTo>
                      <a:pt x="0" y="24"/>
                    </a:lnTo>
                    <a:close/>
                    <a:moveTo>
                      <a:pt x="175" y="16"/>
                    </a:moveTo>
                    <a:lnTo>
                      <a:pt x="196" y="14"/>
                    </a:lnTo>
                    <a:lnTo>
                      <a:pt x="217" y="12"/>
                    </a:lnTo>
                    <a:lnTo>
                      <a:pt x="238" y="11"/>
                    </a:lnTo>
                    <a:lnTo>
                      <a:pt x="259" y="9"/>
                    </a:lnTo>
                    <a:lnTo>
                      <a:pt x="280" y="6"/>
                    </a:lnTo>
                    <a:lnTo>
                      <a:pt x="300" y="4"/>
                    </a:lnTo>
                    <a:lnTo>
                      <a:pt x="321" y="2"/>
                    </a:lnTo>
                    <a:lnTo>
                      <a:pt x="341" y="0"/>
                    </a:lnTo>
                    <a:lnTo>
                      <a:pt x="347" y="43"/>
                    </a:lnTo>
                    <a:lnTo>
                      <a:pt x="326" y="45"/>
                    </a:lnTo>
                    <a:lnTo>
                      <a:pt x="305" y="48"/>
                    </a:lnTo>
                    <a:lnTo>
                      <a:pt x="284" y="50"/>
                    </a:lnTo>
                    <a:lnTo>
                      <a:pt x="264" y="52"/>
                    </a:lnTo>
                    <a:lnTo>
                      <a:pt x="242" y="54"/>
                    </a:lnTo>
                    <a:lnTo>
                      <a:pt x="221" y="56"/>
                    </a:lnTo>
                    <a:lnTo>
                      <a:pt x="200" y="57"/>
                    </a:lnTo>
                    <a:lnTo>
                      <a:pt x="178" y="59"/>
                    </a:lnTo>
                    <a:lnTo>
                      <a:pt x="17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0" name="Freeform 16"/>
              <p:cNvSpPr>
                <a:spLocks noEditPoints="1"/>
              </p:cNvSpPr>
              <p:nvPr/>
            </p:nvSpPr>
            <p:spPr bwMode="auto">
              <a:xfrm>
                <a:off x="546033" y="494239"/>
                <a:ext cx="40703" cy="19899"/>
              </a:xfrm>
              <a:custGeom>
                <a:avLst/>
                <a:gdLst>
                  <a:gd name="T0" fmla="*/ 0 w 228"/>
                  <a:gd name="T1" fmla="*/ 67 h 109"/>
                  <a:gd name="T2" fmla="*/ 21 w 228"/>
                  <a:gd name="T3" fmla="*/ 60 h 109"/>
                  <a:gd name="T4" fmla="*/ 32 w 228"/>
                  <a:gd name="T5" fmla="*/ 104 h 109"/>
                  <a:gd name="T6" fmla="*/ 11 w 228"/>
                  <a:gd name="T7" fmla="*/ 109 h 109"/>
                  <a:gd name="T8" fmla="*/ 0 w 228"/>
                  <a:gd name="T9" fmla="*/ 67 h 109"/>
                  <a:gd name="T10" fmla="*/ 21 w 228"/>
                  <a:gd name="T11" fmla="*/ 60 h 109"/>
                  <a:gd name="T12" fmla="*/ 52 w 228"/>
                  <a:gd name="T13" fmla="*/ 52 h 109"/>
                  <a:gd name="T14" fmla="*/ 77 w 228"/>
                  <a:gd name="T15" fmla="*/ 46 h 109"/>
                  <a:gd name="T16" fmla="*/ 97 w 228"/>
                  <a:gd name="T17" fmla="*/ 40 h 109"/>
                  <a:gd name="T18" fmla="*/ 116 w 228"/>
                  <a:gd name="T19" fmla="*/ 34 h 109"/>
                  <a:gd name="T20" fmla="*/ 134 w 228"/>
                  <a:gd name="T21" fmla="*/ 28 h 109"/>
                  <a:gd name="T22" fmla="*/ 155 w 228"/>
                  <a:gd name="T23" fmla="*/ 21 h 109"/>
                  <a:gd name="T24" fmla="*/ 181 w 228"/>
                  <a:gd name="T25" fmla="*/ 11 h 109"/>
                  <a:gd name="T26" fmla="*/ 212 w 228"/>
                  <a:gd name="T27" fmla="*/ 0 h 109"/>
                  <a:gd name="T28" fmla="*/ 228 w 228"/>
                  <a:gd name="T29" fmla="*/ 41 h 109"/>
                  <a:gd name="T30" fmla="*/ 195 w 228"/>
                  <a:gd name="T31" fmla="*/ 53 h 109"/>
                  <a:gd name="T32" fmla="*/ 169 w 228"/>
                  <a:gd name="T33" fmla="*/ 62 h 109"/>
                  <a:gd name="T34" fmla="*/ 148 w 228"/>
                  <a:gd name="T35" fmla="*/ 70 h 109"/>
                  <a:gd name="T36" fmla="*/ 129 w 228"/>
                  <a:gd name="T37" fmla="*/ 77 h 109"/>
                  <a:gd name="T38" fmla="*/ 110 w 228"/>
                  <a:gd name="T39" fmla="*/ 82 h 109"/>
                  <a:gd name="T40" fmla="*/ 89 w 228"/>
                  <a:gd name="T41" fmla="*/ 88 h 109"/>
                  <a:gd name="T42" fmla="*/ 64 w 228"/>
                  <a:gd name="T43" fmla="*/ 95 h 109"/>
                  <a:gd name="T44" fmla="*/ 32 w 228"/>
                  <a:gd name="T45" fmla="*/ 104 h 109"/>
                  <a:gd name="T46" fmla="*/ 21 w 228"/>
                  <a:gd name="T47" fmla="*/ 6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8" h="109">
                    <a:moveTo>
                      <a:pt x="0" y="67"/>
                    </a:moveTo>
                    <a:lnTo>
                      <a:pt x="21" y="60"/>
                    </a:lnTo>
                    <a:lnTo>
                      <a:pt x="32" y="104"/>
                    </a:lnTo>
                    <a:lnTo>
                      <a:pt x="11" y="109"/>
                    </a:lnTo>
                    <a:lnTo>
                      <a:pt x="0" y="67"/>
                    </a:lnTo>
                    <a:close/>
                    <a:moveTo>
                      <a:pt x="21" y="60"/>
                    </a:moveTo>
                    <a:lnTo>
                      <a:pt x="52" y="52"/>
                    </a:lnTo>
                    <a:lnTo>
                      <a:pt x="77" y="46"/>
                    </a:lnTo>
                    <a:lnTo>
                      <a:pt x="97" y="40"/>
                    </a:lnTo>
                    <a:lnTo>
                      <a:pt x="116" y="34"/>
                    </a:lnTo>
                    <a:lnTo>
                      <a:pt x="134" y="28"/>
                    </a:lnTo>
                    <a:lnTo>
                      <a:pt x="155" y="21"/>
                    </a:lnTo>
                    <a:lnTo>
                      <a:pt x="181" y="11"/>
                    </a:lnTo>
                    <a:lnTo>
                      <a:pt x="212" y="0"/>
                    </a:lnTo>
                    <a:lnTo>
                      <a:pt x="228" y="41"/>
                    </a:lnTo>
                    <a:lnTo>
                      <a:pt x="195" y="53"/>
                    </a:lnTo>
                    <a:lnTo>
                      <a:pt x="169" y="62"/>
                    </a:lnTo>
                    <a:lnTo>
                      <a:pt x="148" y="70"/>
                    </a:lnTo>
                    <a:lnTo>
                      <a:pt x="129" y="77"/>
                    </a:lnTo>
                    <a:lnTo>
                      <a:pt x="110" y="82"/>
                    </a:lnTo>
                    <a:lnTo>
                      <a:pt x="89" y="88"/>
                    </a:lnTo>
                    <a:lnTo>
                      <a:pt x="64" y="95"/>
                    </a:lnTo>
                    <a:lnTo>
                      <a:pt x="32" y="104"/>
                    </a:lnTo>
                    <a:lnTo>
                      <a:pt x="21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1" name="Freeform 17"/>
              <p:cNvSpPr>
                <a:spLocks noEditPoints="1"/>
              </p:cNvSpPr>
              <p:nvPr/>
            </p:nvSpPr>
            <p:spPr bwMode="auto">
              <a:xfrm>
                <a:off x="541511" y="508711"/>
                <a:ext cx="57889" cy="38894"/>
              </a:xfrm>
              <a:custGeom>
                <a:avLst/>
                <a:gdLst>
                  <a:gd name="T0" fmla="*/ 0 w 319"/>
                  <a:gd name="T1" fmla="*/ 175 h 213"/>
                  <a:gd name="T2" fmla="*/ 20 w 319"/>
                  <a:gd name="T3" fmla="*/ 163 h 213"/>
                  <a:gd name="T4" fmla="*/ 39 w 319"/>
                  <a:gd name="T5" fmla="*/ 153 h 213"/>
                  <a:gd name="T6" fmla="*/ 59 w 319"/>
                  <a:gd name="T7" fmla="*/ 142 h 213"/>
                  <a:gd name="T8" fmla="*/ 78 w 319"/>
                  <a:gd name="T9" fmla="*/ 132 h 213"/>
                  <a:gd name="T10" fmla="*/ 97 w 319"/>
                  <a:gd name="T11" fmla="*/ 121 h 213"/>
                  <a:gd name="T12" fmla="*/ 115 w 319"/>
                  <a:gd name="T13" fmla="*/ 110 h 213"/>
                  <a:gd name="T14" fmla="*/ 134 w 319"/>
                  <a:gd name="T15" fmla="*/ 99 h 213"/>
                  <a:gd name="T16" fmla="*/ 153 w 319"/>
                  <a:gd name="T17" fmla="*/ 88 h 213"/>
                  <a:gd name="T18" fmla="*/ 175 w 319"/>
                  <a:gd name="T19" fmla="*/ 126 h 213"/>
                  <a:gd name="T20" fmla="*/ 157 w 319"/>
                  <a:gd name="T21" fmla="*/ 137 h 213"/>
                  <a:gd name="T22" fmla="*/ 138 w 319"/>
                  <a:gd name="T23" fmla="*/ 148 h 213"/>
                  <a:gd name="T24" fmla="*/ 119 w 319"/>
                  <a:gd name="T25" fmla="*/ 158 h 213"/>
                  <a:gd name="T26" fmla="*/ 100 w 319"/>
                  <a:gd name="T27" fmla="*/ 170 h 213"/>
                  <a:gd name="T28" fmla="*/ 81 w 319"/>
                  <a:gd name="T29" fmla="*/ 181 h 213"/>
                  <a:gd name="T30" fmla="*/ 61 w 319"/>
                  <a:gd name="T31" fmla="*/ 192 h 213"/>
                  <a:gd name="T32" fmla="*/ 41 w 319"/>
                  <a:gd name="T33" fmla="*/ 202 h 213"/>
                  <a:gd name="T34" fmla="*/ 21 w 319"/>
                  <a:gd name="T35" fmla="*/ 213 h 213"/>
                  <a:gd name="T36" fmla="*/ 0 w 319"/>
                  <a:gd name="T37" fmla="*/ 175 h 213"/>
                  <a:gd name="T38" fmla="*/ 153 w 319"/>
                  <a:gd name="T39" fmla="*/ 88 h 213"/>
                  <a:gd name="T40" fmla="*/ 189 w 319"/>
                  <a:gd name="T41" fmla="*/ 66 h 213"/>
                  <a:gd name="T42" fmla="*/ 226 w 319"/>
                  <a:gd name="T43" fmla="*/ 44 h 213"/>
                  <a:gd name="T44" fmla="*/ 261 w 319"/>
                  <a:gd name="T45" fmla="*/ 22 h 213"/>
                  <a:gd name="T46" fmla="*/ 295 w 319"/>
                  <a:gd name="T47" fmla="*/ 0 h 213"/>
                  <a:gd name="T48" fmla="*/ 319 w 319"/>
                  <a:gd name="T49" fmla="*/ 37 h 213"/>
                  <a:gd name="T50" fmla="*/ 284 w 319"/>
                  <a:gd name="T51" fmla="*/ 59 h 213"/>
                  <a:gd name="T52" fmla="*/ 248 w 319"/>
                  <a:gd name="T53" fmla="*/ 82 h 213"/>
                  <a:gd name="T54" fmla="*/ 212 w 319"/>
                  <a:gd name="T55" fmla="*/ 104 h 213"/>
                  <a:gd name="T56" fmla="*/ 175 w 319"/>
                  <a:gd name="T57" fmla="*/ 126 h 213"/>
                  <a:gd name="T58" fmla="*/ 153 w 319"/>
                  <a:gd name="T59" fmla="*/ 8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9" h="213">
                    <a:moveTo>
                      <a:pt x="0" y="175"/>
                    </a:moveTo>
                    <a:lnTo>
                      <a:pt x="20" y="163"/>
                    </a:lnTo>
                    <a:lnTo>
                      <a:pt x="39" y="153"/>
                    </a:lnTo>
                    <a:lnTo>
                      <a:pt x="59" y="142"/>
                    </a:lnTo>
                    <a:lnTo>
                      <a:pt x="78" y="132"/>
                    </a:lnTo>
                    <a:lnTo>
                      <a:pt x="97" y="121"/>
                    </a:lnTo>
                    <a:lnTo>
                      <a:pt x="115" y="110"/>
                    </a:lnTo>
                    <a:lnTo>
                      <a:pt x="134" y="99"/>
                    </a:lnTo>
                    <a:lnTo>
                      <a:pt x="153" y="88"/>
                    </a:lnTo>
                    <a:lnTo>
                      <a:pt x="175" y="126"/>
                    </a:lnTo>
                    <a:lnTo>
                      <a:pt x="157" y="137"/>
                    </a:lnTo>
                    <a:lnTo>
                      <a:pt x="138" y="148"/>
                    </a:lnTo>
                    <a:lnTo>
                      <a:pt x="119" y="158"/>
                    </a:lnTo>
                    <a:lnTo>
                      <a:pt x="100" y="170"/>
                    </a:lnTo>
                    <a:lnTo>
                      <a:pt x="81" y="181"/>
                    </a:lnTo>
                    <a:lnTo>
                      <a:pt x="61" y="192"/>
                    </a:lnTo>
                    <a:lnTo>
                      <a:pt x="41" y="202"/>
                    </a:lnTo>
                    <a:lnTo>
                      <a:pt x="21" y="213"/>
                    </a:lnTo>
                    <a:lnTo>
                      <a:pt x="0" y="175"/>
                    </a:lnTo>
                    <a:close/>
                    <a:moveTo>
                      <a:pt x="153" y="88"/>
                    </a:moveTo>
                    <a:lnTo>
                      <a:pt x="189" y="66"/>
                    </a:lnTo>
                    <a:lnTo>
                      <a:pt x="226" y="44"/>
                    </a:lnTo>
                    <a:lnTo>
                      <a:pt x="261" y="22"/>
                    </a:lnTo>
                    <a:lnTo>
                      <a:pt x="295" y="0"/>
                    </a:lnTo>
                    <a:lnTo>
                      <a:pt x="319" y="37"/>
                    </a:lnTo>
                    <a:lnTo>
                      <a:pt x="284" y="59"/>
                    </a:lnTo>
                    <a:lnTo>
                      <a:pt x="248" y="82"/>
                    </a:lnTo>
                    <a:lnTo>
                      <a:pt x="212" y="104"/>
                    </a:lnTo>
                    <a:lnTo>
                      <a:pt x="175" y="126"/>
                    </a:lnTo>
                    <a:lnTo>
                      <a:pt x="153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2" name="Freeform 18"/>
              <p:cNvSpPr>
                <a:spLocks noEditPoints="1"/>
              </p:cNvSpPr>
              <p:nvPr/>
            </p:nvSpPr>
            <p:spPr bwMode="auto">
              <a:xfrm>
                <a:off x="580405" y="521374"/>
                <a:ext cx="35276" cy="34372"/>
              </a:xfrm>
              <a:custGeom>
                <a:avLst/>
                <a:gdLst>
                  <a:gd name="T0" fmla="*/ 0 w 192"/>
                  <a:gd name="T1" fmla="*/ 154 h 187"/>
                  <a:gd name="T2" fmla="*/ 16 w 192"/>
                  <a:gd name="T3" fmla="*/ 140 h 187"/>
                  <a:gd name="T4" fmla="*/ 45 w 192"/>
                  <a:gd name="T5" fmla="*/ 173 h 187"/>
                  <a:gd name="T6" fmla="*/ 29 w 192"/>
                  <a:gd name="T7" fmla="*/ 187 h 187"/>
                  <a:gd name="T8" fmla="*/ 0 w 192"/>
                  <a:gd name="T9" fmla="*/ 154 h 187"/>
                  <a:gd name="T10" fmla="*/ 16 w 192"/>
                  <a:gd name="T11" fmla="*/ 140 h 187"/>
                  <a:gd name="T12" fmla="*/ 59 w 192"/>
                  <a:gd name="T13" fmla="*/ 102 h 187"/>
                  <a:gd name="T14" fmla="*/ 89 w 192"/>
                  <a:gd name="T15" fmla="*/ 73 h 187"/>
                  <a:gd name="T16" fmla="*/ 118 w 192"/>
                  <a:gd name="T17" fmla="*/ 44 h 187"/>
                  <a:gd name="T18" fmla="*/ 160 w 192"/>
                  <a:gd name="T19" fmla="*/ 0 h 187"/>
                  <a:gd name="T20" fmla="*/ 192 w 192"/>
                  <a:gd name="T21" fmla="*/ 29 h 187"/>
                  <a:gd name="T22" fmla="*/ 149 w 192"/>
                  <a:gd name="T23" fmla="*/ 74 h 187"/>
                  <a:gd name="T24" fmla="*/ 119 w 192"/>
                  <a:gd name="T25" fmla="*/ 105 h 187"/>
                  <a:gd name="T26" fmla="*/ 89 w 192"/>
                  <a:gd name="T27" fmla="*/ 134 h 187"/>
                  <a:gd name="T28" fmla="*/ 45 w 192"/>
                  <a:gd name="T29" fmla="*/ 173 h 187"/>
                  <a:gd name="T30" fmla="*/ 16 w 192"/>
                  <a:gd name="T31" fmla="*/ 14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87">
                    <a:moveTo>
                      <a:pt x="0" y="154"/>
                    </a:moveTo>
                    <a:lnTo>
                      <a:pt x="16" y="140"/>
                    </a:lnTo>
                    <a:lnTo>
                      <a:pt x="45" y="173"/>
                    </a:lnTo>
                    <a:lnTo>
                      <a:pt x="29" y="187"/>
                    </a:lnTo>
                    <a:lnTo>
                      <a:pt x="0" y="154"/>
                    </a:lnTo>
                    <a:close/>
                    <a:moveTo>
                      <a:pt x="16" y="140"/>
                    </a:moveTo>
                    <a:lnTo>
                      <a:pt x="59" y="102"/>
                    </a:lnTo>
                    <a:lnTo>
                      <a:pt x="89" y="73"/>
                    </a:lnTo>
                    <a:lnTo>
                      <a:pt x="118" y="44"/>
                    </a:lnTo>
                    <a:lnTo>
                      <a:pt x="160" y="0"/>
                    </a:lnTo>
                    <a:lnTo>
                      <a:pt x="192" y="29"/>
                    </a:lnTo>
                    <a:lnTo>
                      <a:pt x="149" y="74"/>
                    </a:lnTo>
                    <a:lnTo>
                      <a:pt x="119" y="105"/>
                    </a:lnTo>
                    <a:lnTo>
                      <a:pt x="89" y="134"/>
                    </a:lnTo>
                    <a:lnTo>
                      <a:pt x="45" y="173"/>
                    </a:lnTo>
                    <a:lnTo>
                      <a:pt x="16" y="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3" name="Freeform 19"/>
              <p:cNvSpPr>
                <a:spLocks noEditPoints="1"/>
              </p:cNvSpPr>
              <p:nvPr/>
            </p:nvSpPr>
            <p:spPr bwMode="auto">
              <a:xfrm>
                <a:off x="592164" y="529515"/>
                <a:ext cx="40703" cy="56985"/>
              </a:xfrm>
              <a:custGeom>
                <a:avLst/>
                <a:gdLst>
                  <a:gd name="T0" fmla="*/ 0 w 224"/>
                  <a:gd name="T1" fmla="*/ 288 h 314"/>
                  <a:gd name="T2" fmla="*/ 26 w 224"/>
                  <a:gd name="T3" fmla="*/ 253 h 314"/>
                  <a:gd name="T4" fmla="*/ 50 w 224"/>
                  <a:gd name="T5" fmla="*/ 216 h 314"/>
                  <a:gd name="T6" fmla="*/ 75 w 224"/>
                  <a:gd name="T7" fmla="*/ 180 h 314"/>
                  <a:gd name="T8" fmla="*/ 99 w 224"/>
                  <a:gd name="T9" fmla="*/ 143 h 314"/>
                  <a:gd name="T10" fmla="*/ 136 w 224"/>
                  <a:gd name="T11" fmla="*/ 167 h 314"/>
                  <a:gd name="T12" fmla="*/ 113 w 224"/>
                  <a:gd name="T13" fmla="*/ 203 h 314"/>
                  <a:gd name="T14" fmla="*/ 87 w 224"/>
                  <a:gd name="T15" fmla="*/ 239 h 314"/>
                  <a:gd name="T16" fmla="*/ 62 w 224"/>
                  <a:gd name="T17" fmla="*/ 277 h 314"/>
                  <a:gd name="T18" fmla="*/ 36 w 224"/>
                  <a:gd name="T19" fmla="*/ 314 h 314"/>
                  <a:gd name="T20" fmla="*/ 0 w 224"/>
                  <a:gd name="T21" fmla="*/ 288 h 314"/>
                  <a:gd name="T22" fmla="*/ 99 w 224"/>
                  <a:gd name="T23" fmla="*/ 143 h 314"/>
                  <a:gd name="T24" fmla="*/ 122 w 224"/>
                  <a:gd name="T25" fmla="*/ 107 h 314"/>
                  <a:gd name="T26" fmla="*/ 144 w 224"/>
                  <a:gd name="T27" fmla="*/ 72 h 314"/>
                  <a:gd name="T28" fmla="*/ 166 w 224"/>
                  <a:gd name="T29" fmla="*/ 35 h 314"/>
                  <a:gd name="T30" fmla="*/ 186 w 224"/>
                  <a:gd name="T31" fmla="*/ 0 h 314"/>
                  <a:gd name="T32" fmla="*/ 224 w 224"/>
                  <a:gd name="T33" fmla="*/ 22 h 314"/>
                  <a:gd name="T34" fmla="*/ 203 w 224"/>
                  <a:gd name="T35" fmla="*/ 59 h 314"/>
                  <a:gd name="T36" fmla="*/ 181 w 224"/>
                  <a:gd name="T37" fmla="*/ 95 h 314"/>
                  <a:gd name="T38" fmla="*/ 159 w 224"/>
                  <a:gd name="T39" fmla="*/ 131 h 314"/>
                  <a:gd name="T40" fmla="*/ 136 w 224"/>
                  <a:gd name="T41" fmla="*/ 167 h 314"/>
                  <a:gd name="T42" fmla="*/ 99 w 224"/>
                  <a:gd name="T43" fmla="*/ 1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314">
                    <a:moveTo>
                      <a:pt x="0" y="288"/>
                    </a:moveTo>
                    <a:lnTo>
                      <a:pt x="26" y="253"/>
                    </a:lnTo>
                    <a:lnTo>
                      <a:pt x="50" y="216"/>
                    </a:lnTo>
                    <a:lnTo>
                      <a:pt x="75" y="180"/>
                    </a:lnTo>
                    <a:lnTo>
                      <a:pt x="99" y="143"/>
                    </a:lnTo>
                    <a:lnTo>
                      <a:pt x="136" y="167"/>
                    </a:lnTo>
                    <a:lnTo>
                      <a:pt x="113" y="203"/>
                    </a:lnTo>
                    <a:lnTo>
                      <a:pt x="87" y="239"/>
                    </a:lnTo>
                    <a:lnTo>
                      <a:pt x="62" y="277"/>
                    </a:lnTo>
                    <a:lnTo>
                      <a:pt x="36" y="314"/>
                    </a:lnTo>
                    <a:lnTo>
                      <a:pt x="0" y="288"/>
                    </a:lnTo>
                    <a:close/>
                    <a:moveTo>
                      <a:pt x="99" y="143"/>
                    </a:moveTo>
                    <a:lnTo>
                      <a:pt x="122" y="107"/>
                    </a:lnTo>
                    <a:lnTo>
                      <a:pt x="144" y="72"/>
                    </a:lnTo>
                    <a:lnTo>
                      <a:pt x="166" y="35"/>
                    </a:lnTo>
                    <a:lnTo>
                      <a:pt x="186" y="0"/>
                    </a:lnTo>
                    <a:lnTo>
                      <a:pt x="224" y="22"/>
                    </a:lnTo>
                    <a:lnTo>
                      <a:pt x="203" y="59"/>
                    </a:lnTo>
                    <a:lnTo>
                      <a:pt x="181" y="95"/>
                    </a:lnTo>
                    <a:lnTo>
                      <a:pt x="159" y="131"/>
                    </a:lnTo>
                    <a:lnTo>
                      <a:pt x="136" y="167"/>
                    </a:lnTo>
                    <a:lnTo>
                      <a:pt x="99" y="1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4" name="Freeform 20"/>
              <p:cNvSpPr>
                <a:spLocks noEditPoints="1"/>
              </p:cNvSpPr>
              <p:nvPr/>
            </p:nvSpPr>
            <p:spPr bwMode="auto">
              <a:xfrm>
                <a:off x="631058" y="534942"/>
                <a:ext cx="21708" cy="40703"/>
              </a:xfrm>
              <a:custGeom>
                <a:avLst/>
                <a:gdLst>
                  <a:gd name="T0" fmla="*/ 0 w 116"/>
                  <a:gd name="T1" fmla="*/ 209 h 227"/>
                  <a:gd name="T2" fmla="*/ 8 w 116"/>
                  <a:gd name="T3" fmla="*/ 189 h 227"/>
                  <a:gd name="T4" fmla="*/ 48 w 116"/>
                  <a:gd name="T5" fmla="*/ 206 h 227"/>
                  <a:gd name="T6" fmla="*/ 40 w 116"/>
                  <a:gd name="T7" fmla="*/ 227 h 227"/>
                  <a:gd name="T8" fmla="*/ 0 w 116"/>
                  <a:gd name="T9" fmla="*/ 209 h 227"/>
                  <a:gd name="T10" fmla="*/ 8 w 116"/>
                  <a:gd name="T11" fmla="*/ 189 h 227"/>
                  <a:gd name="T12" fmla="*/ 20 w 116"/>
                  <a:gd name="T13" fmla="*/ 160 h 227"/>
                  <a:gd name="T14" fmla="*/ 29 w 116"/>
                  <a:gd name="T15" fmla="*/ 136 h 227"/>
                  <a:gd name="T16" fmla="*/ 37 w 116"/>
                  <a:gd name="T17" fmla="*/ 116 h 227"/>
                  <a:gd name="T18" fmla="*/ 44 w 116"/>
                  <a:gd name="T19" fmla="*/ 98 h 227"/>
                  <a:gd name="T20" fmla="*/ 50 w 116"/>
                  <a:gd name="T21" fmla="*/ 80 h 227"/>
                  <a:gd name="T22" fmla="*/ 57 w 116"/>
                  <a:gd name="T23" fmla="*/ 59 h 227"/>
                  <a:gd name="T24" fmla="*/ 65 w 116"/>
                  <a:gd name="T25" fmla="*/ 33 h 227"/>
                  <a:gd name="T26" fmla="*/ 75 w 116"/>
                  <a:gd name="T27" fmla="*/ 0 h 227"/>
                  <a:gd name="T28" fmla="*/ 116 w 116"/>
                  <a:gd name="T29" fmla="*/ 12 h 227"/>
                  <a:gd name="T30" fmla="*/ 107 w 116"/>
                  <a:gd name="T31" fmla="*/ 46 h 227"/>
                  <a:gd name="T32" fmla="*/ 99 w 116"/>
                  <a:gd name="T33" fmla="*/ 72 h 227"/>
                  <a:gd name="T34" fmla="*/ 92 w 116"/>
                  <a:gd name="T35" fmla="*/ 94 h 227"/>
                  <a:gd name="T36" fmla="*/ 86 w 116"/>
                  <a:gd name="T37" fmla="*/ 112 h 227"/>
                  <a:gd name="T38" fmla="*/ 79 w 116"/>
                  <a:gd name="T39" fmla="*/ 131 h 227"/>
                  <a:gd name="T40" fmla="*/ 71 w 116"/>
                  <a:gd name="T41" fmla="*/ 151 h 227"/>
                  <a:gd name="T42" fmla="*/ 62 w 116"/>
                  <a:gd name="T43" fmla="*/ 175 h 227"/>
                  <a:gd name="T44" fmla="*/ 48 w 116"/>
                  <a:gd name="T45" fmla="*/ 206 h 227"/>
                  <a:gd name="T46" fmla="*/ 8 w 116"/>
                  <a:gd name="T47" fmla="*/ 18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227">
                    <a:moveTo>
                      <a:pt x="0" y="209"/>
                    </a:moveTo>
                    <a:lnTo>
                      <a:pt x="8" y="189"/>
                    </a:lnTo>
                    <a:lnTo>
                      <a:pt x="48" y="206"/>
                    </a:lnTo>
                    <a:lnTo>
                      <a:pt x="40" y="227"/>
                    </a:lnTo>
                    <a:lnTo>
                      <a:pt x="0" y="209"/>
                    </a:lnTo>
                    <a:close/>
                    <a:moveTo>
                      <a:pt x="8" y="189"/>
                    </a:moveTo>
                    <a:lnTo>
                      <a:pt x="20" y="160"/>
                    </a:lnTo>
                    <a:lnTo>
                      <a:pt x="29" y="136"/>
                    </a:lnTo>
                    <a:lnTo>
                      <a:pt x="37" y="116"/>
                    </a:lnTo>
                    <a:lnTo>
                      <a:pt x="44" y="98"/>
                    </a:lnTo>
                    <a:lnTo>
                      <a:pt x="50" y="80"/>
                    </a:lnTo>
                    <a:lnTo>
                      <a:pt x="57" y="59"/>
                    </a:lnTo>
                    <a:lnTo>
                      <a:pt x="65" y="33"/>
                    </a:lnTo>
                    <a:lnTo>
                      <a:pt x="75" y="0"/>
                    </a:lnTo>
                    <a:lnTo>
                      <a:pt x="116" y="12"/>
                    </a:lnTo>
                    <a:lnTo>
                      <a:pt x="107" y="46"/>
                    </a:lnTo>
                    <a:lnTo>
                      <a:pt x="99" y="72"/>
                    </a:lnTo>
                    <a:lnTo>
                      <a:pt x="92" y="94"/>
                    </a:lnTo>
                    <a:lnTo>
                      <a:pt x="86" y="112"/>
                    </a:lnTo>
                    <a:lnTo>
                      <a:pt x="79" y="131"/>
                    </a:lnTo>
                    <a:lnTo>
                      <a:pt x="71" y="151"/>
                    </a:lnTo>
                    <a:lnTo>
                      <a:pt x="62" y="175"/>
                    </a:lnTo>
                    <a:lnTo>
                      <a:pt x="48" y="206"/>
                    </a:lnTo>
                    <a:lnTo>
                      <a:pt x="8" y="1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" name="Freeform 21"/>
              <p:cNvSpPr>
                <a:spLocks noEditPoints="1"/>
              </p:cNvSpPr>
              <p:nvPr/>
            </p:nvSpPr>
            <p:spPr bwMode="auto">
              <a:xfrm>
                <a:off x="656384" y="534942"/>
                <a:ext cx="15377" cy="62412"/>
              </a:xfrm>
              <a:custGeom>
                <a:avLst/>
                <a:gdLst>
                  <a:gd name="T0" fmla="*/ 0 w 82"/>
                  <a:gd name="T1" fmla="*/ 340 h 347"/>
                  <a:gd name="T2" fmla="*/ 4 w 82"/>
                  <a:gd name="T3" fmla="*/ 319 h 347"/>
                  <a:gd name="T4" fmla="*/ 7 w 82"/>
                  <a:gd name="T5" fmla="*/ 297 h 347"/>
                  <a:gd name="T6" fmla="*/ 10 w 82"/>
                  <a:gd name="T7" fmla="*/ 276 h 347"/>
                  <a:gd name="T8" fmla="*/ 13 w 82"/>
                  <a:gd name="T9" fmla="*/ 254 h 347"/>
                  <a:gd name="T10" fmla="*/ 16 w 82"/>
                  <a:gd name="T11" fmla="*/ 232 h 347"/>
                  <a:gd name="T12" fmla="*/ 19 w 82"/>
                  <a:gd name="T13" fmla="*/ 210 h 347"/>
                  <a:gd name="T14" fmla="*/ 21 w 82"/>
                  <a:gd name="T15" fmla="*/ 188 h 347"/>
                  <a:gd name="T16" fmla="*/ 24 w 82"/>
                  <a:gd name="T17" fmla="*/ 167 h 347"/>
                  <a:gd name="T18" fmla="*/ 67 w 82"/>
                  <a:gd name="T19" fmla="*/ 172 h 347"/>
                  <a:gd name="T20" fmla="*/ 65 w 82"/>
                  <a:gd name="T21" fmla="*/ 193 h 347"/>
                  <a:gd name="T22" fmla="*/ 62 w 82"/>
                  <a:gd name="T23" fmla="*/ 215 h 347"/>
                  <a:gd name="T24" fmla="*/ 59 w 82"/>
                  <a:gd name="T25" fmla="*/ 237 h 347"/>
                  <a:gd name="T26" fmla="*/ 56 w 82"/>
                  <a:gd name="T27" fmla="*/ 258 h 347"/>
                  <a:gd name="T28" fmla="*/ 53 w 82"/>
                  <a:gd name="T29" fmla="*/ 280 h 347"/>
                  <a:gd name="T30" fmla="*/ 50 w 82"/>
                  <a:gd name="T31" fmla="*/ 302 h 347"/>
                  <a:gd name="T32" fmla="*/ 47 w 82"/>
                  <a:gd name="T33" fmla="*/ 325 h 347"/>
                  <a:gd name="T34" fmla="*/ 43 w 82"/>
                  <a:gd name="T35" fmla="*/ 347 h 347"/>
                  <a:gd name="T36" fmla="*/ 0 w 82"/>
                  <a:gd name="T37" fmla="*/ 340 h 347"/>
                  <a:gd name="T38" fmla="*/ 24 w 82"/>
                  <a:gd name="T39" fmla="*/ 167 h 347"/>
                  <a:gd name="T40" fmla="*/ 26 w 82"/>
                  <a:gd name="T41" fmla="*/ 146 h 347"/>
                  <a:gd name="T42" fmla="*/ 28 w 82"/>
                  <a:gd name="T43" fmla="*/ 124 h 347"/>
                  <a:gd name="T44" fmla="*/ 30 w 82"/>
                  <a:gd name="T45" fmla="*/ 103 h 347"/>
                  <a:gd name="T46" fmla="*/ 32 w 82"/>
                  <a:gd name="T47" fmla="*/ 83 h 347"/>
                  <a:gd name="T48" fmla="*/ 34 w 82"/>
                  <a:gd name="T49" fmla="*/ 62 h 347"/>
                  <a:gd name="T50" fmla="*/ 35 w 82"/>
                  <a:gd name="T51" fmla="*/ 42 h 347"/>
                  <a:gd name="T52" fmla="*/ 37 w 82"/>
                  <a:gd name="T53" fmla="*/ 20 h 347"/>
                  <a:gd name="T54" fmla="*/ 38 w 82"/>
                  <a:gd name="T55" fmla="*/ 0 h 347"/>
                  <a:gd name="T56" fmla="*/ 82 w 82"/>
                  <a:gd name="T57" fmla="*/ 3 h 347"/>
                  <a:gd name="T58" fmla="*/ 80 w 82"/>
                  <a:gd name="T59" fmla="*/ 24 h 347"/>
                  <a:gd name="T60" fmla="*/ 79 w 82"/>
                  <a:gd name="T61" fmla="*/ 45 h 347"/>
                  <a:gd name="T62" fmla="*/ 77 w 82"/>
                  <a:gd name="T63" fmla="*/ 66 h 347"/>
                  <a:gd name="T64" fmla="*/ 75 w 82"/>
                  <a:gd name="T65" fmla="*/ 87 h 347"/>
                  <a:gd name="T66" fmla="*/ 74 w 82"/>
                  <a:gd name="T67" fmla="*/ 108 h 347"/>
                  <a:gd name="T68" fmla="*/ 72 w 82"/>
                  <a:gd name="T69" fmla="*/ 129 h 347"/>
                  <a:gd name="T70" fmla="*/ 69 w 82"/>
                  <a:gd name="T71" fmla="*/ 151 h 347"/>
                  <a:gd name="T72" fmla="*/ 67 w 82"/>
                  <a:gd name="T73" fmla="*/ 172 h 347"/>
                  <a:gd name="T74" fmla="*/ 24 w 82"/>
                  <a:gd name="T75" fmla="*/ 16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347">
                    <a:moveTo>
                      <a:pt x="0" y="340"/>
                    </a:moveTo>
                    <a:lnTo>
                      <a:pt x="4" y="319"/>
                    </a:lnTo>
                    <a:lnTo>
                      <a:pt x="7" y="297"/>
                    </a:lnTo>
                    <a:lnTo>
                      <a:pt x="10" y="276"/>
                    </a:lnTo>
                    <a:lnTo>
                      <a:pt x="13" y="254"/>
                    </a:lnTo>
                    <a:lnTo>
                      <a:pt x="16" y="232"/>
                    </a:lnTo>
                    <a:lnTo>
                      <a:pt x="19" y="210"/>
                    </a:lnTo>
                    <a:lnTo>
                      <a:pt x="21" y="188"/>
                    </a:lnTo>
                    <a:lnTo>
                      <a:pt x="24" y="167"/>
                    </a:lnTo>
                    <a:lnTo>
                      <a:pt x="67" y="172"/>
                    </a:lnTo>
                    <a:lnTo>
                      <a:pt x="65" y="193"/>
                    </a:lnTo>
                    <a:lnTo>
                      <a:pt x="62" y="215"/>
                    </a:lnTo>
                    <a:lnTo>
                      <a:pt x="59" y="237"/>
                    </a:lnTo>
                    <a:lnTo>
                      <a:pt x="56" y="258"/>
                    </a:lnTo>
                    <a:lnTo>
                      <a:pt x="53" y="280"/>
                    </a:lnTo>
                    <a:lnTo>
                      <a:pt x="50" y="302"/>
                    </a:lnTo>
                    <a:lnTo>
                      <a:pt x="47" y="325"/>
                    </a:lnTo>
                    <a:lnTo>
                      <a:pt x="43" y="347"/>
                    </a:lnTo>
                    <a:lnTo>
                      <a:pt x="0" y="340"/>
                    </a:lnTo>
                    <a:close/>
                    <a:moveTo>
                      <a:pt x="24" y="167"/>
                    </a:moveTo>
                    <a:lnTo>
                      <a:pt x="26" y="146"/>
                    </a:lnTo>
                    <a:lnTo>
                      <a:pt x="28" y="124"/>
                    </a:lnTo>
                    <a:lnTo>
                      <a:pt x="30" y="103"/>
                    </a:lnTo>
                    <a:lnTo>
                      <a:pt x="32" y="83"/>
                    </a:lnTo>
                    <a:lnTo>
                      <a:pt x="34" y="62"/>
                    </a:lnTo>
                    <a:lnTo>
                      <a:pt x="35" y="42"/>
                    </a:lnTo>
                    <a:lnTo>
                      <a:pt x="37" y="20"/>
                    </a:lnTo>
                    <a:lnTo>
                      <a:pt x="38" y="0"/>
                    </a:lnTo>
                    <a:lnTo>
                      <a:pt x="82" y="3"/>
                    </a:lnTo>
                    <a:lnTo>
                      <a:pt x="80" y="24"/>
                    </a:lnTo>
                    <a:lnTo>
                      <a:pt x="79" y="45"/>
                    </a:lnTo>
                    <a:lnTo>
                      <a:pt x="77" y="66"/>
                    </a:lnTo>
                    <a:lnTo>
                      <a:pt x="75" y="87"/>
                    </a:lnTo>
                    <a:lnTo>
                      <a:pt x="74" y="108"/>
                    </a:lnTo>
                    <a:lnTo>
                      <a:pt x="72" y="129"/>
                    </a:lnTo>
                    <a:lnTo>
                      <a:pt x="69" y="151"/>
                    </a:lnTo>
                    <a:lnTo>
                      <a:pt x="67" y="172"/>
                    </a:lnTo>
                    <a:lnTo>
                      <a:pt x="24" y="1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6" name="Freeform 22"/>
              <p:cNvSpPr>
                <a:spLocks noEditPoints="1"/>
              </p:cNvSpPr>
              <p:nvPr/>
            </p:nvSpPr>
            <p:spPr bwMode="auto">
              <a:xfrm>
                <a:off x="682615" y="529515"/>
                <a:ext cx="12663" cy="40703"/>
              </a:xfrm>
              <a:custGeom>
                <a:avLst/>
                <a:gdLst>
                  <a:gd name="T0" fmla="*/ 27 w 70"/>
                  <a:gd name="T1" fmla="*/ 228 h 228"/>
                  <a:gd name="T2" fmla="*/ 25 w 70"/>
                  <a:gd name="T3" fmla="*/ 206 h 228"/>
                  <a:gd name="T4" fmla="*/ 69 w 70"/>
                  <a:gd name="T5" fmla="*/ 203 h 228"/>
                  <a:gd name="T6" fmla="*/ 70 w 70"/>
                  <a:gd name="T7" fmla="*/ 224 h 228"/>
                  <a:gd name="T8" fmla="*/ 27 w 70"/>
                  <a:gd name="T9" fmla="*/ 228 h 228"/>
                  <a:gd name="T10" fmla="*/ 25 w 70"/>
                  <a:gd name="T11" fmla="*/ 206 h 228"/>
                  <a:gd name="T12" fmla="*/ 23 w 70"/>
                  <a:gd name="T13" fmla="*/ 174 h 228"/>
                  <a:gd name="T14" fmla="*/ 21 w 70"/>
                  <a:gd name="T15" fmla="*/ 149 h 228"/>
                  <a:gd name="T16" fmla="*/ 19 w 70"/>
                  <a:gd name="T17" fmla="*/ 127 h 228"/>
                  <a:gd name="T18" fmla="*/ 17 w 70"/>
                  <a:gd name="T19" fmla="*/ 108 h 228"/>
                  <a:gd name="T20" fmla="*/ 14 w 70"/>
                  <a:gd name="T21" fmla="*/ 89 h 228"/>
                  <a:gd name="T22" fmla="*/ 10 w 70"/>
                  <a:gd name="T23" fmla="*/ 68 h 228"/>
                  <a:gd name="T24" fmla="*/ 6 w 70"/>
                  <a:gd name="T25" fmla="*/ 40 h 228"/>
                  <a:gd name="T26" fmla="*/ 0 w 70"/>
                  <a:gd name="T27" fmla="*/ 7 h 228"/>
                  <a:gd name="T28" fmla="*/ 43 w 70"/>
                  <a:gd name="T29" fmla="*/ 0 h 228"/>
                  <a:gd name="T30" fmla="*/ 49 w 70"/>
                  <a:gd name="T31" fmla="*/ 33 h 228"/>
                  <a:gd name="T32" fmla="*/ 54 w 70"/>
                  <a:gd name="T33" fmla="*/ 61 h 228"/>
                  <a:gd name="T34" fmla="*/ 57 w 70"/>
                  <a:gd name="T35" fmla="*/ 83 h 228"/>
                  <a:gd name="T36" fmla="*/ 60 w 70"/>
                  <a:gd name="T37" fmla="*/ 103 h 228"/>
                  <a:gd name="T38" fmla="*/ 62 w 70"/>
                  <a:gd name="T39" fmla="*/ 122 h 228"/>
                  <a:gd name="T40" fmla="*/ 64 w 70"/>
                  <a:gd name="T41" fmla="*/ 144 h 228"/>
                  <a:gd name="T42" fmla="*/ 66 w 70"/>
                  <a:gd name="T43" fmla="*/ 170 h 228"/>
                  <a:gd name="T44" fmla="*/ 69 w 70"/>
                  <a:gd name="T45" fmla="*/ 203 h 228"/>
                  <a:gd name="T46" fmla="*/ 25 w 70"/>
                  <a:gd name="T47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" h="228">
                    <a:moveTo>
                      <a:pt x="27" y="228"/>
                    </a:moveTo>
                    <a:lnTo>
                      <a:pt x="25" y="206"/>
                    </a:lnTo>
                    <a:lnTo>
                      <a:pt x="69" y="203"/>
                    </a:lnTo>
                    <a:lnTo>
                      <a:pt x="70" y="224"/>
                    </a:lnTo>
                    <a:lnTo>
                      <a:pt x="27" y="228"/>
                    </a:lnTo>
                    <a:close/>
                    <a:moveTo>
                      <a:pt x="25" y="206"/>
                    </a:moveTo>
                    <a:lnTo>
                      <a:pt x="23" y="174"/>
                    </a:lnTo>
                    <a:lnTo>
                      <a:pt x="21" y="149"/>
                    </a:lnTo>
                    <a:lnTo>
                      <a:pt x="19" y="127"/>
                    </a:lnTo>
                    <a:lnTo>
                      <a:pt x="17" y="108"/>
                    </a:lnTo>
                    <a:lnTo>
                      <a:pt x="14" y="89"/>
                    </a:lnTo>
                    <a:lnTo>
                      <a:pt x="10" y="68"/>
                    </a:lnTo>
                    <a:lnTo>
                      <a:pt x="6" y="40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9" y="33"/>
                    </a:lnTo>
                    <a:lnTo>
                      <a:pt x="54" y="61"/>
                    </a:lnTo>
                    <a:lnTo>
                      <a:pt x="57" y="83"/>
                    </a:lnTo>
                    <a:lnTo>
                      <a:pt x="60" y="103"/>
                    </a:lnTo>
                    <a:lnTo>
                      <a:pt x="62" y="122"/>
                    </a:lnTo>
                    <a:lnTo>
                      <a:pt x="64" y="144"/>
                    </a:lnTo>
                    <a:lnTo>
                      <a:pt x="66" y="170"/>
                    </a:lnTo>
                    <a:lnTo>
                      <a:pt x="69" y="203"/>
                    </a:lnTo>
                    <a:lnTo>
                      <a:pt x="25" y="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7" name="Freeform 23"/>
              <p:cNvSpPr>
                <a:spLocks noEditPoints="1"/>
              </p:cNvSpPr>
              <p:nvPr/>
            </p:nvSpPr>
            <p:spPr bwMode="auto">
              <a:xfrm>
                <a:off x="698897" y="519565"/>
                <a:ext cx="28945" cy="61507"/>
              </a:xfrm>
              <a:custGeom>
                <a:avLst/>
                <a:gdLst>
                  <a:gd name="T0" fmla="*/ 118 w 160"/>
                  <a:gd name="T1" fmla="*/ 339 h 339"/>
                  <a:gd name="T2" fmla="*/ 112 w 160"/>
                  <a:gd name="T3" fmla="*/ 318 h 339"/>
                  <a:gd name="T4" fmla="*/ 105 w 160"/>
                  <a:gd name="T5" fmla="*/ 296 h 339"/>
                  <a:gd name="T6" fmla="*/ 98 w 160"/>
                  <a:gd name="T7" fmla="*/ 276 h 339"/>
                  <a:gd name="T8" fmla="*/ 91 w 160"/>
                  <a:gd name="T9" fmla="*/ 255 h 339"/>
                  <a:gd name="T10" fmla="*/ 84 w 160"/>
                  <a:gd name="T11" fmla="*/ 234 h 339"/>
                  <a:gd name="T12" fmla="*/ 77 w 160"/>
                  <a:gd name="T13" fmla="*/ 214 h 339"/>
                  <a:gd name="T14" fmla="*/ 70 w 160"/>
                  <a:gd name="T15" fmla="*/ 194 h 339"/>
                  <a:gd name="T16" fmla="*/ 62 w 160"/>
                  <a:gd name="T17" fmla="*/ 173 h 339"/>
                  <a:gd name="T18" fmla="*/ 103 w 160"/>
                  <a:gd name="T19" fmla="*/ 158 h 339"/>
                  <a:gd name="T20" fmla="*/ 111 w 160"/>
                  <a:gd name="T21" fmla="*/ 178 h 339"/>
                  <a:gd name="T22" fmla="*/ 118 w 160"/>
                  <a:gd name="T23" fmla="*/ 198 h 339"/>
                  <a:gd name="T24" fmla="*/ 125 w 160"/>
                  <a:gd name="T25" fmla="*/ 219 h 339"/>
                  <a:gd name="T26" fmla="*/ 132 w 160"/>
                  <a:gd name="T27" fmla="*/ 240 h 339"/>
                  <a:gd name="T28" fmla="*/ 139 w 160"/>
                  <a:gd name="T29" fmla="*/ 261 h 339"/>
                  <a:gd name="T30" fmla="*/ 146 w 160"/>
                  <a:gd name="T31" fmla="*/ 282 h 339"/>
                  <a:gd name="T32" fmla="*/ 153 w 160"/>
                  <a:gd name="T33" fmla="*/ 304 h 339"/>
                  <a:gd name="T34" fmla="*/ 160 w 160"/>
                  <a:gd name="T35" fmla="*/ 326 h 339"/>
                  <a:gd name="T36" fmla="*/ 118 w 160"/>
                  <a:gd name="T37" fmla="*/ 339 h 339"/>
                  <a:gd name="T38" fmla="*/ 62 w 160"/>
                  <a:gd name="T39" fmla="*/ 173 h 339"/>
                  <a:gd name="T40" fmla="*/ 62 w 160"/>
                  <a:gd name="T41" fmla="*/ 173 h 339"/>
                  <a:gd name="T42" fmla="*/ 83 w 160"/>
                  <a:gd name="T43" fmla="*/ 166 h 339"/>
                  <a:gd name="T44" fmla="*/ 62 w 160"/>
                  <a:gd name="T45" fmla="*/ 173 h 339"/>
                  <a:gd name="T46" fmla="*/ 62 w 160"/>
                  <a:gd name="T47" fmla="*/ 173 h 339"/>
                  <a:gd name="T48" fmla="*/ 55 w 160"/>
                  <a:gd name="T49" fmla="*/ 154 h 339"/>
                  <a:gd name="T50" fmla="*/ 48 w 160"/>
                  <a:gd name="T51" fmla="*/ 134 h 339"/>
                  <a:gd name="T52" fmla="*/ 39 w 160"/>
                  <a:gd name="T53" fmla="*/ 114 h 339"/>
                  <a:gd name="T54" fmla="*/ 32 w 160"/>
                  <a:gd name="T55" fmla="*/ 94 h 339"/>
                  <a:gd name="T56" fmla="*/ 24 w 160"/>
                  <a:gd name="T57" fmla="*/ 75 h 339"/>
                  <a:gd name="T58" fmla="*/ 16 w 160"/>
                  <a:gd name="T59" fmla="*/ 55 h 339"/>
                  <a:gd name="T60" fmla="*/ 8 w 160"/>
                  <a:gd name="T61" fmla="*/ 36 h 339"/>
                  <a:gd name="T62" fmla="*/ 0 w 160"/>
                  <a:gd name="T63" fmla="*/ 18 h 339"/>
                  <a:gd name="T64" fmla="*/ 41 w 160"/>
                  <a:gd name="T65" fmla="*/ 0 h 339"/>
                  <a:gd name="T66" fmla="*/ 49 w 160"/>
                  <a:gd name="T67" fmla="*/ 19 h 339"/>
                  <a:gd name="T68" fmla="*/ 57 w 160"/>
                  <a:gd name="T69" fmla="*/ 39 h 339"/>
                  <a:gd name="T70" fmla="*/ 65 w 160"/>
                  <a:gd name="T71" fmla="*/ 58 h 339"/>
                  <a:gd name="T72" fmla="*/ 73 w 160"/>
                  <a:gd name="T73" fmla="*/ 77 h 339"/>
                  <a:gd name="T74" fmla="*/ 81 w 160"/>
                  <a:gd name="T75" fmla="*/ 97 h 339"/>
                  <a:gd name="T76" fmla="*/ 88 w 160"/>
                  <a:gd name="T77" fmla="*/ 118 h 339"/>
                  <a:gd name="T78" fmla="*/ 96 w 160"/>
                  <a:gd name="T79" fmla="*/ 138 h 339"/>
                  <a:gd name="T80" fmla="*/ 103 w 160"/>
                  <a:gd name="T81" fmla="*/ 158 h 339"/>
                  <a:gd name="T82" fmla="*/ 62 w 160"/>
                  <a:gd name="T83" fmla="*/ 173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339">
                    <a:moveTo>
                      <a:pt x="118" y="339"/>
                    </a:moveTo>
                    <a:lnTo>
                      <a:pt x="112" y="318"/>
                    </a:lnTo>
                    <a:lnTo>
                      <a:pt x="105" y="296"/>
                    </a:lnTo>
                    <a:lnTo>
                      <a:pt x="98" y="276"/>
                    </a:lnTo>
                    <a:lnTo>
                      <a:pt x="91" y="255"/>
                    </a:lnTo>
                    <a:lnTo>
                      <a:pt x="84" y="234"/>
                    </a:lnTo>
                    <a:lnTo>
                      <a:pt x="77" y="214"/>
                    </a:lnTo>
                    <a:lnTo>
                      <a:pt x="70" y="194"/>
                    </a:lnTo>
                    <a:lnTo>
                      <a:pt x="62" y="173"/>
                    </a:lnTo>
                    <a:lnTo>
                      <a:pt x="103" y="158"/>
                    </a:lnTo>
                    <a:lnTo>
                      <a:pt x="111" y="178"/>
                    </a:lnTo>
                    <a:lnTo>
                      <a:pt x="118" y="198"/>
                    </a:lnTo>
                    <a:lnTo>
                      <a:pt x="125" y="219"/>
                    </a:lnTo>
                    <a:lnTo>
                      <a:pt x="132" y="240"/>
                    </a:lnTo>
                    <a:lnTo>
                      <a:pt x="139" y="261"/>
                    </a:lnTo>
                    <a:lnTo>
                      <a:pt x="146" y="282"/>
                    </a:lnTo>
                    <a:lnTo>
                      <a:pt x="153" y="304"/>
                    </a:lnTo>
                    <a:lnTo>
                      <a:pt x="160" y="326"/>
                    </a:lnTo>
                    <a:lnTo>
                      <a:pt x="118" y="339"/>
                    </a:lnTo>
                    <a:close/>
                    <a:moveTo>
                      <a:pt x="62" y="173"/>
                    </a:moveTo>
                    <a:lnTo>
                      <a:pt x="62" y="173"/>
                    </a:lnTo>
                    <a:lnTo>
                      <a:pt x="83" y="166"/>
                    </a:lnTo>
                    <a:lnTo>
                      <a:pt x="62" y="173"/>
                    </a:lnTo>
                    <a:close/>
                    <a:moveTo>
                      <a:pt x="62" y="173"/>
                    </a:moveTo>
                    <a:lnTo>
                      <a:pt x="55" y="154"/>
                    </a:lnTo>
                    <a:lnTo>
                      <a:pt x="48" y="134"/>
                    </a:lnTo>
                    <a:lnTo>
                      <a:pt x="39" y="114"/>
                    </a:lnTo>
                    <a:lnTo>
                      <a:pt x="32" y="94"/>
                    </a:lnTo>
                    <a:lnTo>
                      <a:pt x="24" y="75"/>
                    </a:lnTo>
                    <a:lnTo>
                      <a:pt x="16" y="55"/>
                    </a:lnTo>
                    <a:lnTo>
                      <a:pt x="8" y="36"/>
                    </a:lnTo>
                    <a:lnTo>
                      <a:pt x="0" y="18"/>
                    </a:lnTo>
                    <a:lnTo>
                      <a:pt x="41" y="0"/>
                    </a:lnTo>
                    <a:lnTo>
                      <a:pt x="49" y="19"/>
                    </a:lnTo>
                    <a:lnTo>
                      <a:pt x="57" y="39"/>
                    </a:lnTo>
                    <a:lnTo>
                      <a:pt x="65" y="58"/>
                    </a:lnTo>
                    <a:lnTo>
                      <a:pt x="73" y="77"/>
                    </a:lnTo>
                    <a:lnTo>
                      <a:pt x="81" y="97"/>
                    </a:lnTo>
                    <a:lnTo>
                      <a:pt x="88" y="118"/>
                    </a:lnTo>
                    <a:lnTo>
                      <a:pt x="96" y="138"/>
                    </a:lnTo>
                    <a:lnTo>
                      <a:pt x="103" y="158"/>
                    </a:lnTo>
                    <a:lnTo>
                      <a:pt x="62" y="1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8" name="Freeform 24"/>
              <p:cNvSpPr>
                <a:spLocks noEditPoints="1"/>
              </p:cNvSpPr>
              <p:nvPr/>
            </p:nvSpPr>
            <p:spPr bwMode="auto">
              <a:xfrm>
                <a:off x="714274" y="505998"/>
                <a:ext cx="28945" cy="37990"/>
              </a:xfrm>
              <a:custGeom>
                <a:avLst/>
                <a:gdLst>
                  <a:gd name="T0" fmla="*/ 122 w 161"/>
                  <a:gd name="T1" fmla="*/ 212 h 212"/>
                  <a:gd name="T2" fmla="*/ 111 w 161"/>
                  <a:gd name="T3" fmla="*/ 194 h 212"/>
                  <a:gd name="T4" fmla="*/ 149 w 161"/>
                  <a:gd name="T5" fmla="*/ 170 h 212"/>
                  <a:gd name="T6" fmla="*/ 161 w 161"/>
                  <a:gd name="T7" fmla="*/ 190 h 212"/>
                  <a:gd name="T8" fmla="*/ 122 w 161"/>
                  <a:gd name="T9" fmla="*/ 212 h 212"/>
                  <a:gd name="T10" fmla="*/ 111 w 161"/>
                  <a:gd name="T11" fmla="*/ 194 h 212"/>
                  <a:gd name="T12" fmla="*/ 111 w 161"/>
                  <a:gd name="T13" fmla="*/ 194 h 212"/>
                  <a:gd name="T14" fmla="*/ 130 w 161"/>
                  <a:gd name="T15" fmla="*/ 182 h 212"/>
                  <a:gd name="T16" fmla="*/ 111 w 161"/>
                  <a:gd name="T17" fmla="*/ 194 h 212"/>
                  <a:gd name="T18" fmla="*/ 111 w 161"/>
                  <a:gd name="T19" fmla="*/ 194 h 212"/>
                  <a:gd name="T20" fmla="*/ 95 w 161"/>
                  <a:gd name="T21" fmla="*/ 165 h 212"/>
                  <a:gd name="T22" fmla="*/ 81 w 161"/>
                  <a:gd name="T23" fmla="*/ 143 h 212"/>
                  <a:gd name="T24" fmla="*/ 70 w 161"/>
                  <a:gd name="T25" fmla="*/ 125 h 212"/>
                  <a:gd name="T26" fmla="*/ 60 w 161"/>
                  <a:gd name="T27" fmla="*/ 109 h 212"/>
                  <a:gd name="T28" fmla="*/ 49 w 161"/>
                  <a:gd name="T29" fmla="*/ 93 h 212"/>
                  <a:gd name="T30" fmla="*/ 36 w 161"/>
                  <a:gd name="T31" fmla="*/ 75 h 212"/>
                  <a:gd name="T32" fmla="*/ 20 w 161"/>
                  <a:gd name="T33" fmla="*/ 54 h 212"/>
                  <a:gd name="T34" fmla="*/ 0 w 161"/>
                  <a:gd name="T35" fmla="*/ 27 h 212"/>
                  <a:gd name="T36" fmla="*/ 35 w 161"/>
                  <a:gd name="T37" fmla="*/ 0 h 212"/>
                  <a:gd name="T38" fmla="*/ 56 w 161"/>
                  <a:gd name="T39" fmla="*/ 29 h 212"/>
                  <a:gd name="T40" fmla="*/ 72 w 161"/>
                  <a:gd name="T41" fmla="*/ 51 h 212"/>
                  <a:gd name="T42" fmla="*/ 85 w 161"/>
                  <a:gd name="T43" fmla="*/ 69 h 212"/>
                  <a:gd name="T44" fmla="*/ 96 w 161"/>
                  <a:gd name="T45" fmla="*/ 85 h 212"/>
                  <a:gd name="T46" fmla="*/ 107 w 161"/>
                  <a:gd name="T47" fmla="*/ 102 h 212"/>
                  <a:gd name="T48" fmla="*/ 118 w 161"/>
                  <a:gd name="T49" fmla="*/ 120 h 212"/>
                  <a:gd name="T50" fmla="*/ 132 w 161"/>
                  <a:gd name="T51" fmla="*/ 142 h 212"/>
                  <a:gd name="T52" fmla="*/ 149 w 161"/>
                  <a:gd name="T53" fmla="*/ 170 h 212"/>
                  <a:gd name="T54" fmla="*/ 111 w 161"/>
                  <a:gd name="T55" fmla="*/ 19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1" h="212">
                    <a:moveTo>
                      <a:pt x="122" y="212"/>
                    </a:moveTo>
                    <a:lnTo>
                      <a:pt x="111" y="194"/>
                    </a:lnTo>
                    <a:lnTo>
                      <a:pt x="149" y="170"/>
                    </a:lnTo>
                    <a:lnTo>
                      <a:pt x="161" y="190"/>
                    </a:lnTo>
                    <a:lnTo>
                      <a:pt x="122" y="212"/>
                    </a:lnTo>
                    <a:close/>
                    <a:moveTo>
                      <a:pt x="111" y="194"/>
                    </a:moveTo>
                    <a:lnTo>
                      <a:pt x="111" y="194"/>
                    </a:lnTo>
                    <a:lnTo>
                      <a:pt x="130" y="182"/>
                    </a:lnTo>
                    <a:lnTo>
                      <a:pt x="111" y="194"/>
                    </a:lnTo>
                    <a:close/>
                    <a:moveTo>
                      <a:pt x="111" y="194"/>
                    </a:moveTo>
                    <a:lnTo>
                      <a:pt x="95" y="165"/>
                    </a:lnTo>
                    <a:lnTo>
                      <a:pt x="81" y="143"/>
                    </a:lnTo>
                    <a:lnTo>
                      <a:pt x="70" y="125"/>
                    </a:lnTo>
                    <a:lnTo>
                      <a:pt x="60" y="109"/>
                    </a:lnTo>
                    <a:lnTo>
                      <a:pt x="49" y="93"/>
                    </a:lnTo>
                    <a:lnTo>
                      <a:pt x="36" y="75"/>
                    </a:lnTo>
                    <a:lnTo>
                      <a:pt x="20" y="54"/>
                    </a:lnTo>
                    <a:lnTo>
                      <a:pt x="0" y="27"/>
                    </a:lnTo>
                    <a:lnTo>
                      <a:pt x="35" y="0"/>
                    </a:lnTo>
                    <a:lnTo>
                      <a:pt x="56" y="29"/>
                    </a:lnTo>
                    <a:lnTo>
                      <a:pt x="72" y="51"/>
                    </a:lnTo>
                    <a:lnTo>
                      <a:pt x="85" y="69"/>
                    </a:lnTo>
                    <a:lnTo>
                      <a:pt x="96" y="85"/>
                    </a:lnTo>
                    <a:lnTo>
                      <a:pt x="107" y="102"/>
                    </a:lnTo>
                    <a:lnTo>
                      <a:pt x="118" y="120"/>
                    </a:lnTo>
                    <a:lnTo>
                      <a:pt x="132" y="142"/>
                    </a:lnTo>
                    <a:lnTo>
                      <a:pt x="149" y="170"/>
                    </a:lnTo>
                    <a:lnTo>
                      <a:pt x="111" y="1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9" name="Freeform 25"/>
              <p:cNvSpPr>
                <a:spLocks noEditPoints="1"/>
              </p:cNvSpPr>
              <p:nvPr/>
            </p:nvSpPr>
            <p:spPr bwMode="auto">
              <a:xfrm>
                <a:off x="725128" y="489716"/>
                <a:ext cx="50653" cy="47939"/>
              </a:xfrm>
              <a:custGeom>
                <a:avLst/>
                <a:gdLst>
                  <a:gd name="T0" fmla="*/ 248 w 280"/>
                  <a:gd name="T1" fmla="*/ 267 h 267"/>
                  <a:gd name="T2" fmla="*/ 218 w 280"/>
                  <a:gd name="T3" fmla="*/ 236 h 267"/>
                  <a:gd name="T4" fmla="*/ 187 w 280"/>
                  <a:gd name="T5" fmla="*/ 205 h 267"/>
                  <a:gd name="T6" fmla="*/ 156 w 280"/>
                  <a:gd name="T7" fmla="*/ 175 h 267"/>
                  <a:gd name="T8" fmla="*/ 124 w 280"/>
                  <a:gd name="T9" fmla="*/ 145 h 267"/>
                  <a:gd name="T10" fmla="*/ 154 w 280"/>
                  <a:gd name="T11" fmla="*/ 113 h 267"/>
                  <a:gd name="T12" fmla="*/ 185 w 280"/>
                  <a:gd name="T13" fmla="*/ 143 h 267"/>
                  <a:gd name="T14" fmla="*/ 216 w 280"/>
                  <a:gd name="T15" fmla="*/ 173 h 267"/>
                  <a:gd name="T16" fmla="*/ 248 w 280"/>
                  <a:gd name="T17" fmla="*/ 205 h 267"/>
                  <a:gd name="T18" fmla="*/ 280 w 280"/>
                  <a:gd name="T19" fmla="*/ 237 h 267"/>
                  <a:gd name="T20" fmla="*/ 248 w 280"/>
                  <a:gd name="T21" fmla="*/ 267 h 267"/>
                  <a:gd name="T22" fmla="*/ 124 w 280"/>
                  <a:gd name="T23" fmla="*/ 145 h 267"/>
                  <a:gd name="T24" fmla="*/ 93 w 280"/>
                  <a:gd name="T25" fmla="*/ 116 h 267"/>
                  <a:gd name="T26" fmla="*/ 61 w 280"/>
                  <a:gd name="T27" fmla="*/ 87 h 267"/>
                  <a:gd name="T28" fmla="*/ 30 w 280"/>
                  <a:gd name="T29" fmla="*/ 59 h 267"/>
                  <a:gd name="T30" fmla="*/ 0 w 280"/>
                  <a:gd name="T31" fmla="*/ 33 h 267"/>
                  <a:gd name="T32" fmla="*/ 28 w 280"/>
                  <a:gd name="T33" fmla="*/ 0 h 267"/>
                  <a:gd name="T34" fmla="*/ 60 w 280"/>
                  <a:gd name="T35" fmla="*/ 27 h 267"/>
                  <a:gd name="T36" fmla="*/ 92 w 280"/>
                  <a:gd name="T37" fmla="*/ 55 h 267"/>
                  <a:gd name="T38" fmla="*/ 123 w 280"/>
                  <a:gd name="T39" fmla="*/ 83 h 267"/>
                  <a:gd name="T40" fmla="*/ 154 w 280"/>
                  <a:gd name="T41" fmla="*/ 113 h 267"/>
                  <a:gd name="T42" fmla="*/ 124 w 280"/>
                  <a:gd name="T43" fmla="*/ 145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0" h="267">
                    <a:moveTo>
                      <a:pt x="248" y="267"/>
                    </a:moveTo>
                    <a:lnTo>
                      <a:pt x="218" y="236"/>
                    </a:lnTo>
                    <a:lnTo>
                      <a:pt x="187" y="205"/>
                    </a:lnTo>
                    <a:lnTo>
                      <a:pt x="156" y="175"/>
                    </a:lnTo>
                    <a:lnTo>
                      <a:pt x="124" y="145"/>
                    </a:lnTo>
                    <a:lnTo>
                      <a:pt x="154" y="113"/>
                    </a:lnTo>
                    <a:lnTo>
                      <a:pt x="185" y="143"/>
                    </a:lnTo>
                    <a:lnTo>
                      <a:pt x="216" y="173"/>
                    </a:lnTo>
                    <a:lnTo>
                      <a:pt x="248" y="205"/>
                    </a:lnTo>
                    <a:lnTo>
                      <a:pt x="280" y="237"/>
                    </a:lnTo>
                    <a:lnTo>
                      <a:pt x="248" y="267"/>
                    </a:lnTo>
                    <a:close/>
                    <a:moveTo>
                      <a:pt x="124" y="145"/>
                    </a:moveTo>
                    <a:lnTo>
                      <a:pt x="93" y="116"/>
                    </a:lnTo>
                    <a:lnTo>
                      <a:pt x="61" y="87"/>
                    </a:lnTo>
                    <a:lnTo>
                      <a:pt x="30" y="59"/>
                    </a:lnTo>
                    <a:lnTo>
                      <a:pt x="0" y="33"/>
                    </a:lnTo>
                    <a:lnTo>
                      <a:pt x="28" y="0"/>
                    </a:lnTo>
                    <a:lnTo>
                      <a:pt x="60" y="27"/>
                    </a:lnTo>
                    <a:lnTo>
                      <a:pt x="92" y="55"/>
                    </a:lnTo>
                    <a:lnTo>
                      <a:pt x="123" y="83"/>
                    </a:lnTo>
                    <a:lnTo>
                      <a:pt x="154" y="113"/>
                    </a:lnTo>
                    <a:lnTo>
                      <a:pt x="124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0" name="Freeform 26"/>
              <p:cNvSpPr>
                <a:spLocks noEditPoints="1"/>
              </p:cNvSpPr>
              <p:nvPr/>
            </p:nvSpPr>
            <p:spPr bwMode="auto">
              <a:xfrm>
                <a:off x="733268" y="470722"/>
                <a:ext cx="38894" cy="27135"/>
              </a:xfrm>
              <a:custGeom>
                <a:avLst/>
                <a:gdLst>
                  <a:gd name="T0" fmla="*/ 193 w 217"/>
                  <a:gd name="T1" fmla="*/ 150 h 150"/>
                  <a:gd name="T2" fmla="*/ 174 w 217"/>
                  <a:gd name="T3" fmla="*/ 139 h 150"/>
                  <a:gd name="T4" fmla="*/ 198 w 217"/>
                  <a:gd name="T5" fmla="*/ 102 h 150"/>
                  <a:gd name="T6" fmla="*/ 217 w 217"/>
                  <a:gd name="T7" fmla="*/ 114 h 150"/>
                  <a:gd name="T8" fmla="*/ 193 w 217"/>
                  <a:gd name="T9" fmla="*/ 150 h 150"/>
                  <a:gd name="T10" fmla="*/ 174 w 217"/>
                  <a:gd name="T11" fmla="*/ 139 h 150"/>
                  <a:gd name="T12" fmla="*/ 147 w 217"/>
                  <a:gd name="T13" fmla="*/ 121 h 150"/>
                  <a:gd name="T14" fmla="*/ 126 w 217"/>
                  <a:gd name="T15" fmla="*/ 108 h 150"/>
                  <a:gd name="T16" fmla="*/ 108 w 217"/>
                  <a:gd name="T17" fmla="*/ 97 h 150"/>
                  <a:gd name="T18" fmla="*/ 91 w 217"/>
                  <a:gd name="T19" fmla="*/ 87 h 150"/>
                  <a:gd name="T20" fmla="*/ 74 w 217"/>
                  <a:gd name="T21" fmla="*/ 77 h 150"/>
                  <a:gd name="T22" fmla="*/ 55 w 217"/>
                  <a:gd name="T23" fmla="*/ 67 h 150"/>
                  <a:gd name="T24" fmla="*/ 31 w 217"/>
                  <a:gd name="T25" fmla="*/ 55 h 150"/>
                  <a:gd name="T26" fmla="*/ 0 w 217"/>
                  <a:gd name="T27" fmla="*/ 40 h 150"/>
                  <a:gd name="T28" fmla="*/ 20 w 217"/>
                  <a:gd name="T29" fmla="*/ 0 h 150"/>
                  <a:gd name="T30" fmla="*/ 52 w 217"/>
                  <a:gd name="T31" fmla="*/ 16 h 150"/>
                  <a:gd name="T32" fmla="*/ 76 w 217"/>
                  <a:gd name="T33" fmla="*/ 29 h 150"/>
                  <a:gd name="T34" fmla="*/ 96 w 217"/>
                  <a:gd name="T35" fmla="*/ 39 h 150"/>
                  <a:gd name="T36" fmla="*/ 113 w 217"/>
                  <a:gd name="T37" fmla="*/ 49 h 150"/>
                  <a:gd name="T38" fmla="*/ 130 w 217"/>
                  <a:gd name="T39" fmla="*/ 59 h 150"/>
                  <a:gd name="T40" fmla="*/ 148 w 217"/>
                  <a:gd name="T41" fmla="*/ 70 h 150"/>
                  <a:gd name="T42" fmla="*/ 170 w 217"/>
                  <a:gd name="T43" fmla="*/ 84 h 150"/>
                  <a:gd name="T44" fmla="*/ 198 w 217"/>
                  <a:gd name="T45" fmla="*/ 102 h 150"/>
                  <a:gd name="T46" fmla="*/ 174 w 217"/>
                  <a:gd name="T47" fmla="*/ 13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7" h="150">
                    <a:moveTo>
                      <a:pt x="193" y="150"/>
                    </a:moveTo>
                    <a:lnTo>
                      <a:pt x="174" y="139"/>
                    </a:lnTo>
                    <a:lnTo>
                      <a:pt x="198" y="102"/>
                    </a:lnTo>
                    <a:lnTo>
                      <a:pt x="217" y="114"/>
                    </a:lnTo>
                    <a:lnTo>
                      <a:pt x="193" y="150"/>
                    </a:lnTo>
                    <a:close/>
                    <a:moveTo>
                      <a:pt x="174" y="139"/>
                    </a:moveTo>
                    <a:lnTo>
                      <a:pt x="147" y="121"/>
                    </a:lnTo>
                    <a:lnTo>
                      <a:pt x="126" y="108"/>
                    </a:lnTo>
                    <a:lnTo>
                      <a:pt x="108" y="97"/>
                    </a:lnTo>
                    <a:lnTo>
                      <a:pt x="91" y="87"/>
                    </a:lnTo>
                    <a:lnTo>
                      <a:pt x="74" y="77"/>
                    </a:lnTo>
                    <a:lnTo>
                      <a:pt x="55" y="67"/>
                    </a:lnTo>
                    <a:lnTo>
                      <a:pt x="31" y="55"/>
                    </a:lnTo>
                    <a:lnTo>
                      <a:pt x="0" y="40"/>
                    </a:lnTo>
                    <a:lnTo>
                      <a:pt x="20" y="0"/>
                    </a:lnTo>
                    <a:lnTo>
                      <a:pt x="52" y="16"/>
                    </a:lnTo>
                    <a:lnTo>
                      <a:pt x="76" y="29"/>
                    </a:lnTo>
                    <a:lnTo>
                      <a:pt x="96" y="39"/>
                    </a:lnTo>
                    <a:lnTo>
                      <a:pt x="113" y="49"/>
                    </a:lnTo>
                    <a:lnTo>
                      <a:pt x="130" y="59"/>
                    </a:lnTo>
                    <a:lnTo>
                      <a:pt x="148" y="70"/>
                    </a:lnTo>
                    <a:lnTo>
                      <a:pt x="170" y="84"/>
                    </a:lnTo>
                    <a:lnTo>
                      <a:pt x="198" y="102"/>
                    </a:lnTo>
                    <a:lnTo>
                      <a:pt x="174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582214" y="1466260"/>
              <a:ext cx="1383006" cy="117587"/>
              <a:chOff x="333472" y="1466260"/>
              <a:chExt cx="1383006" cy="117587"/>
            </a:xfrm>
          </p:grpSpPr>
          <p:sp>
            <p:nvSpPr>
              <p:cNvPr id="121" name="Freeform 27"/>
              <p:cNvSpPr>
                <a:spLocks/>
              </p:cNvSpPr>
              <p:nvPr/>
            </p:nvSpPr>
            <p:spPr bwMode="auto">
              <a:xfrm>
                <a:off x="333472" y="1468069"/>
                <a:ext cx="144723" cy="113065"/>
              </a:xfrm>
              <a:custGeom>
                <a:avLst/>
                <a:gdLst>
                  <a:gd name="T0" fmla="*/ 129 w 801"/>
                  <a:gd name="T1" fmla="*/ 98 h 623"/>
                  <a:gd name="T2" fmla="*/ 130 w 801"/>
                  <a:gd name="T3" fmla="*/ 541 h 623"/>
                  <a:gd name="T4" fmla="*/ 134 w 801"/>
                  <a:gd name="T5" fmla="*/ 570 h 623"/>
                  <a:gd name="T6" fmla="*/ 139 w 801"/>
                  <a:gd name="T7" fmla="*/ 582 h 623"/>
                  <a:gd name="T8" fmla="*/ 146 w 801"/>
                  <a:gd name="T9" fmla="*/ 591 h 623"/>
                  <a:gd name="T10" fmla="*/ 157 w 801"/>
                  <a:gd name="T11" fmla="*/ 598 h 623"/>
                  <a:gd name="T12" fmla="*/ 170 w 801"/>
                  <a:gd name="T13" fmla="*/ 603 h 623"/>
                  <a:gd name="T14" fmla="*/ 186 w 801"/>
                  <a:gd name="T15" fmla="*/ 605 h 623"/>
                  <a:gd name="T16" fmla="*/ 217 w 801"/>
                  <a:gd name="T17" fmla="*/ 606 h 623"/>
                  <a:gd name="T18" fmla="*/ 0 w 801"/>
                  <a:gd name="T19" fmla="*/ 623 h 623"/>
                  <a:gd name="T20" fmla="*/ 22 w 801"/>
                  <a:gd name="T21" fmla="*/ 606 h 623"/>
                  <a:gd name="T22" fmla="*/ 40 w 801"/>
                  <a:gd name="T23" fmla="*/ 604 h 623"/>
                  <a:gd name="T24" fmla="*/ 56 w 801"/>
                  <a:gd name="T25" fmla="*/ 600 h 623"/>
                  <a:gd name="T26" fmla="*/ 68 w 801"/>
                  <a:gd name="T27" fmla="*/ 592 h 623"/>
                  <a:gd name="T28" fmla="*/ 78 w 801"/>
                  <a:gd name="T29" fmla="*/ 582 h 623"/>
                  <a:gd name="T30" fmla="*/ 82 w 801"/>
                  <a:gd name="T31" fmla="*/ 572 h 623"/>
                  <a:gd name="T32" fmla="*/ 85 w 801"/>
                  <a:gd name="T33" fmla="*/ 558 h 623"/>
                  <a:gd name="T34" fmla="*/ 88 w 801"/>
                  <a:gd name="T35" fmla="*/ 515 h 623"/>
                  <a:gd name="T36" fmla="*/ 87 w 801"/>
                  <a:gd name="T37" fmla="*/ 88 h 623"/>
                  <a:gd name="T38" fmla="*/ 83 w 801"/>
                  <a:gd name="T39" fmla="*/ 59 h 623"/>
                  <a:gd name="T40" fmla="*/ 75 w 801"/>
                  <a:gd name="T41" fmla="*/ 42 h 623"/>
                  <a:gd name="T42" fmla="*/ 63 w 801"/>
                  <a:gd name="T43" fmla="*/ 31 h 623"/>
                  <a:gd name="T44" fmla="*/ 45 w 801"/>
                  <a:gd name="T45" fmla="*/ 22 h 623"/>
                  <a:gd name="T46" fmla="*/ 18 w 801"/>
                  <a:gd name="T47" fmla="*/ 18 h 623"/>
                  <a:gd name="T48" fmla="*/ 0 w 801"/>
                  <a:gd name="T49" fmla="*/ 0 h 623"/>
                  <a:gd name="T50" fmla="*/ 402 w 801"/>
                  <a:gd name="T51" fmla="*/ 487 h 623"/>
                  <a:gd name="T52" fmla="*/ 801 w 801"/>
                  <a:gd name="T53" fmla="*/ 0 h 623"/>
                  <a:gd name="T54" fmla="*/ 779 w 801"/>
                  <a:gd name="T55" fmla="*/ 17 h 623"/>
                  <a:gd name="T56" fmla="*/ 761 w 801"/>
                  <a:gd name="T57" fmla="*/ 19 h 623"/>
                  <a:gd name="T58" fmla="*/ 745 w 801"/>
                  <a:gd name="T59" fmla="*/ 23 h 623"/>
                  <a:gd name="T60" fmla="*/ 733 w 801"/>
                  <a:gd name="T61" fmla="*/ 30 h 623"/>
                  <a:gd name="T62" fmla="*/ 723 w 801"/>
                  <a:gd name="T63" fmla="*/ 41 h 623"/>
                  <a:gd name="T64" fmla="*/ 719 w 801"/>
                  <a:gd name="T65" fmla="*/ 50 h 623"/>
                  <a:gd name="T66" fmla="*/ 716 w 801"/>
                  <a:gd name="T67" fmla="*/ 65 h 623"/>
                  <a:gd name="T68" fmla="*/ 713 w 801"/>
                  <a:gd name="T69" fmla="*/ 108 h 623"/>
                  <a:gd name="T70" fmla="*/ 714 w 801"/>
                  <a:gd name="T71" fmla="*/ 541 h 623"/>
                  <a:gd name="T72" fmla="*/ 718 w 801"/>
                  <a:gd name="T73" fmla="*/ 570 h 623"/>
                  <a:gd name="T74" fmla="*/ 723 w 801"/>
                  <a:gd name="T75" fmla="*/ 582 h 623"/>
                  <a:gd name="T76" fmla="*/ 731 w 801"/>
                  <a:gd name="T77" fmla="*/ 591 h 623"/>
                  <a:gd name="T78" fmla="*/ 741 w 801"/>
                  <a:gd name="T79" fmla="*/ 598 h 623"/>
                  <a:gd name="T80" fmla="*/ 755 w 801"/>
                  <a:gd name="T81" fmla="*/ 603 h 623"/>
                  <a:gd name="T82" fmla="*/ 770 w 801"/>
                  <a:gd name="T83" fmla="*/ 605 h 623"/>
                  <a:gd name="T84" fmla="*/ 801 w 801"/>
                  <a:gd name="T85" fmla="*/ 606 h 623"/>
                  <a:gd name="T86" fmla="*/ 537 w 801"/>
                  <a:gd name="T87" fmla="*/ 623 h 623"/>
                  <a:gd name="T88" fmla="*/ 559 w 801"/>
                  <a:gd name="T89" fmla="*/ 606 h 623"/>
                  <a:gd name="T90" fmla="*/ 577 w 801"/>
                  <a:gd name="T91" fmla="*/ 604 h 623"/>
                  <a:gd name="T92" fmla="*/ 592 w 801"/>
                  <a:gd name="T93" fmla="*/ 600 h 623"/>
                  <a:gd name="T94" fmla="*/ 605 w 801"/>
                  <a:gd name="T95" fmla="*/ 592 h 623"/>
                  <a:gd name="T96" fmla="*/ 614 w 801"/>
                  <a:gd name="T97" fmla="*/ 582 h 623"/>
                  <a:gd name="T98" fmla="*/ 619 w 801"/>
                  <a:gd name="T99" fmla="*/ 572 h 623"/>
                  <a:gd name="T100" fmla="*/ 622 w 801"/>
                  <a:gd name="T101" fmla="*/ 558 h 623"/>
                  <a:gd name="T102" fmla="*/ 624 w 801"/>
                  <a:gd name="T103" fmla="*/ 515 h 623"/>
                  <a:gd name="T104" fmla="*/ 385 w 801"/>
                  <a:gd name="T105" fmla="*/ 62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01" h="623">
                    <a:moveTo>
                      <a:pt x="369" y="623"/>
                    </a:moveTo>
                    <a:lnTo>
                      <a:pt x="129" y="98"/>
                    </a:lnTo>
                    <a:lnTo>
                      <a:pt x="129" y="515"/>
                    </a:lnTo>
                    <a:lnTo>
                      <a:pt x="130" y="541"/>
                    </a:lnTo>
                    <a:lnTo>
                      <a:pt x="132" y="562"/>
                    </a:lnTo>
                    <a:lnTo>
                      <a:pt x="134" y="570"/>
                    </a:lnTo>
                    <a:lnTo>
                      <a:pt x="136" y="577"/>
                    </a:lnTo>
                    <a:lnTo>
                      <a:pt x="139" y="582"/>
                    </a:lnTo>
                    <a:lnTo>
                      <a:pt x="141" y="587"/>
                    </a:lnTo>
                    <a:lnTo>
                      <a:pt x="146" y="591"/>
                    </a:lnTo>
                    <a:lnTo>
                      <a:pt x="151" y="595"/>
                    </a:lnTo>
                    <a:lnTo>
                      <a:pt x="157" y="598"/>
                    </a:lnTo>
                    <a:lnTo>
                      <a:pt x="163" y="601"/>
                    </a:lnTo>
                    <a:lnTo>
                      <a:pt x="170" y="603"/>
                    </a:lnTo>
                    <a:lnTo>
                      <a:pt x="178" y="605"/>
                    </a:lnTo>
                    <a:lnTo>
                      <a:pt x="186" y="605"/>
                    </a:lnTo>
                    <a:lnTo>
                      <a:pt x="195" y="606"/>
                    </a:lnTo>
                    <a:lnTo>
                      <a:pt x="217" y="606"/>
                    </a:lnTo>
                    <a:lnTo>
                      <a:pt x="21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0" y="604"/>
                    </a:lnTo>
                    <a:lnTo>
                      <a:pt x="48" y="602"/>
                    </a:lnTo>
                    <a:lnTo>
                      <a:pt x="56" y="600"/>
                    </a:lnTo>
                    <a:lnTo>
                      <a:pt x="62" y="596"/>
                    </a:lnTo>
                    <a:lnTo>
                      <a:pt x="68" y="592"/>
                    </a:lnTo>
                    <a:lnTo>
                      <a:pt x="73" y="587"/>
                    </a:lnTo>
                    <a:lnTo>
                      <a:pt x="78" y="582"/>
                    </a:lnTo>
                    <a:lnTo>
                      <a:pt x="80" y="578"/>
                    </a:lnTo>
                    <a:lnTo>
                      <a:pt x="82" y="572"/>
                    </a:lnTo>
                    <a:lnTo>
                      <a:pt x="84" y="566"/>
                    </a:lnTo>
                    <a:lnTo>
                      <a:pt x="85" y="558"/>
                    </a:lnTo>
                    <a:lnTo>
                      <a:pt x="87" y="539"/>
                    </a:lnTo>
                    <a:lnTo>
                      <a:pt x="88" y="515"/>
                    </a:lnTo>
                    <a:lnTo>
                      <a:pt x="88" y="108"/>
                    </a:lnTo>
                    <a:lnTo>
                      <a:pt x="87" y="88"/>
                    </a:lnTo>
                    <a:lnTo>
                      <a:pt x="86" y="72"/>
                    </a:lnTo>
                    <a:lnTo>
                      <a:pt x="83" y="59"/>
                    </a:lnTo>
                    <a:lnTo>
                      <a:pt x="79" y="48"/>
                    </a:lnTo>
                    <a:lnTo>
                      <a:pt x="75" y="42"/>
                    </a:lnTo>
                    <a:lnTo>
                      <a:pt x="70" y="36"/>
                    </a:lnTo>
                    <a:lnTo>
                      <a:pt x="63" y="31"/>
                    </a:lnTo>
                    <a:lnTo>
                      <a:pt x="55" y="26"/>
                    </a:lnTo>
                    <a:lnTo>
                      <a:pt x="45" y="22"/>
                    </a:lnTo>
                    <a:lnTo>
                      <a:pt x="33" y="19"/>
                    </a:lnTo>
                    <a:lnTo>
                      <a:pt x="18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77" y="0"/>
                    </a:lnTo>
                    <a:lnTo>
                      <a:pt x="402" y="487"/>
                    </a:lnTo>
                    <a:lnTo>
                      <a:pt x="624" y="0"/>
                    </a:lnTo>
                    <a:lnTo>
                      <a:pt x="801" y="0"/>
                    </a:lnTo>
                    <a:lnTo>
                      <a:pt x="801" y="17"/>
                    </a:lnTo>
                    <a:lnTo>
                      <a:pt x="779" y="17"/>
                    </a:lnTo>
                    <a:lnTo>
                      <a:pt x="770" y="17"/>
                    </a:lnTo>
                    <a:lnTo>
                      <a:pt x="761" y="19"/>
                    </a:lnTo>
                    <a:lnTo>
                      <a:pt x="753" y="20"/>
                    </a:lnTo>
                    <a:lnTo>
                      <a:pt x="745" y="23"/>
                    </a:lnTo>
                    <a:lnTo>
                      <a:pt x="739" y="26"/>
                    </a:lnTo>
                    <a:lnTo>
                      <a:pt x="733" y="30"/>
                    </a:lnTo>
                    <a:lnTo>
                      <a:pt x="728" y="35"/>
                    </a:lnTo>
                    <a:lnTo>
                      <a:pt x="723" y="41"/>
                    </a:lnTo>
                    <a:lnTo>
                      <a:pt x="721" y="45"/>
                    </a:lnTo>
                    <a:lnTo>
                      <a:pt x="719" y="50"/>
                    </a:lnTo>
                    <a:lnTo>
                      <a:pt x="717" y="57"/>
                    </a:lnTo>
                    <a:lnTo>
                      <a:pt x="716" y="65"/>
                    </a:lnTo>
                    <a:lnTo>
                      <a:pt x="714" y="84"/>
                    </a:lnTo>
                    <a:lnTo>
                      <a:pt x="713" y="108"/>
                    </a:lnTo>
                    <a:lnTo>
                      <a:pt x="713" y="515"/>
                    </a:lnTo>
                    <a:lnTo>
                      <a:pt x="714" y="541"/>
                    </a:lnTo>
                    <a:lnTo>
                      <a:pt x="716" y="562"/>
                    </a:lnTo>
                    <a:lnTo>
                      <a:pt x="718" y="570"/>
                    </a:lnTo>
                    <a:lnTo>
                      <a:pt x="720" y="577"/>
                    </a:lnTo>
                    <a:lnTo>
                      <a:pt x="723" y="582"/>
                    </a:lnTo>
                    <a:lnTo>
                      <a:pt x="726" y="587"/>
                    </a:lnTo>
                    <a:lnTo>
                      <a:pt x="731" y="591"/>
                    </a:lnTo>
                    <a:lnTo>
                      <a:pt x="736" y="595"/>
                    </a:lnTo>
                    <a:lnTo>
                      <a:pt x="741" y="598"/>
                    </a:lnTo>
                    <a:lnTo>
                      <a:pt x="748" y="601"/>
                    </a:lnTo>
                    <a:lnTo>
                      <a:pt x="755" y="603"/>
                    </a:lnTo>
                    <a:lnTo>
                      <a:pt x="762" y="605"/>
                    </a:lnTo>
                    <a:lnTo>
                      <a:pt x="770" y="605"/>
                    </a:lnTo>
                    <a:lnTo>
                      <a:pt x="779" y="606"/>
                    </a:lnTo>
                    <a:lnTo>
                      <a:pt x="801" y="606"/>
                    </a:lnTo>
                    <a:lnTo>
                      <a:pt x="801" y="623"/>
                    </a:lnTo>
                    <a:lnTo>
                      <a:pt x="537" y="623"/>
                    </a:lnTo>
                    <a:lnTo>
                      <a:pt x="537" y="606"/>
                    </a:lnTo>
                    <a:lnTo>
                      <a:pt x="559" y="606"/>
                    </a:lnTo>
                    <a:lnTo>
                      <a:pt x="568" y="605"/>
                    </a:lnTo>
                    <a:lnTo>
                      <a:pt x="577" y="604"/>
                    </a:lnTo>
                    <a:lnTo>
                      <a:pt x="585" y="602"/>
                    </a:lnTo>
                    <a:lnTo>
                      <a:pt x="592" y="600"/>
                    </a:lnTo>
                    <a:lnTo>
                      <a:pt x="599" y="596"/>
                    </a:lnTo>
                    <a:lnTo>
                      <a:pt x="605" y="592"/>
                    </a:lnTo>
                    <a:lnTo>
                      <a:pt x="610" y="587"/>
                    </a:lnTo>
                    <a:lnTo>
                      <a:pt x="614" y="582"/>
                    </a:lnTo>
                    <a:lnTo>
                      <a:pt x="617" y="578"/>
                    </a:lnTo>
                    <a:lnTo>
                      <a:pt x="619" y="572"/>
                    </a:lnTo>
                    <a:lnTo>
                      <a:pt x="621" y="566"/>
                    </a:lnTo>
                    <a:lnTo>
                      <a:pt x="622" y="558"/>
                    </a:lnTo>
                    <a:lnTo>
                      <a:pt x="624" y="539"/>
                    </a:lnTo>
                    <a:lnTo>
                      <a:pt x="624" y="515"/>
                    </a:lnTo>
                    <a:lnTo>
                      <a:pt x="624" y="98"/>
                    </a:lnTo>
                    <a:lnTo>
                      <a:pt x="385" y="623"/>
                    </a:lnTo>
                    <a:lnTo>
                      <a:pt x="369" y="6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2" name="Freeform 28"/>
              <p:cNvSpPr>
                <a:spLocks/>
              </p:cNvSpPr>
              <p:nvPr/>
            </p:nvSpPr>
            <p:spPr bwMode="auto">
              <a:xfrm>
                <a:off x="485430" y="1468069"/>
                <a:ext cx="116683" cy="113065"/>
              </a:xfrm>
              <a:custGeom>
                <a:avLst/>
                <a:gdLst>
                  <a:gd name="T0" fmla="*/ 466 w 645"/>
                  <a:gd name="T1" fmla="*/ 77 h 623"/>
                  <a:gd name="T2" fmla="*/ 460 w 645"/>
                  <a:gd name="T3" fmla="*/ 49 h 623"/>
                  <a:gd name="T4" fmla="*/ 449 w 645"/>
                  <a:gd name="T5" fmla="*/ 32 h 623"/>
                  <a:gd name="T6" fmla="*/ 430 w 645"/>
                  <a:gd name="T7" fmla="*/ 23 h 623"/>
                  <a:gd name="T8" fmla="*/ 401 w 645"/>
                  <a:gd name="T9" fmla="*/ 18 h 623"/>
                  <a:gd name="T10" fmla="*/ 376 w 645"/>
                  <a:gd name="T11" fmla="*/ 0 h 623"/>
                  <a:gd name="T12" fmla="*/ 631 w 645"/>
                  <a:gd name="T13" fmla="*/ 18 h 623"/>
                  <a:gd name="T14" fmla="*/ 598 w 645"/>
                  <a:gd name="T15" fmla="*/ 23 h 623"/>
                  <a:gd name="T16" fmla="*/ 576 w 645"/>
                  <a:gd name="T17" fmla="*/ 31 h 623"/>
                  <a:gd name="T18" fmla="*/ 565 w 645"/>
                  <a:gd name="T19" fmla="*/ 46 h 623"/>
                  <a:gd name="T20" fmla="*/ 558 w 645"/>
                  <a:gd name="T21" fmla="*/ 73 h 623"/>
                  <a:gd name="T22" fmla="*/ 556 w 645"/>
                  <a:gd name="T23" fmla="*/ 113 h 623"/>
                  <a:gd name="T24" fmla="*/ 557 w 645"/>
                  <a:gd name="T25" fmla="*/ 538 h 623"/>
                  <a:gd name="T26" fmla="*/ 562 w 645"/>
                  <a:gd name="T27" fmla="*/ 569 h 623"/>
                  <a:gd name="T28" fmla="*/ 572 w 645"/>
                  <a:gd name="T29" fmla="*/ 587 h 623"/>
                  <a:gd name="T30" fmla="*/ 589 w 645"/>
                  <a:gd name="T31" fmla="*/ 598 h 623"/>
                  <a:gd name="T32" fmla="*/ 619 w 645"/>
                  <a:gd name="T33" fmla="*/ 604 h 623"/>
                  <a:gd name="T34" fmla="*/ 645 w 645"/>
                  <a:gd name="T35" fmla="*/ 623 h 623"/>
                  <a:gd name="T36" fmla="*/ 390 w 645"/>
                  <a:gd name="T37" fmla="*/ 605 h 623"/>
                  <a:gd name="T38" fmla="*/ 424 w 645"/>
                  <a:gd name="T39" fmla="*/ 600 h 623"/>
                  <a:gd name="T40" fmla="*/ 446 w 645"/>
                  <a:gd name="T41" fmla="*/ 591 h 623"/>
                  <a:gd name="T42" fmla="*/ 458 w 645"/>
                  <a:gd name="T43" fmla="*/ 576 h 623"/>
                  <a:gd name="T44" fmla="*/ 465 w 645"/>
                  <a:gd name="T45" fmla="*/ 549 h 623"/>
                  <a:gd name="T46" fmla="*/ 467 w 645"/>
                  <a:gd name="T47" fmla="*/ 509 h 623"/>
                  <a:gd name="T48" fmla="*/ 179 w 645"/>
                  <a:gd name="T49" fmla="*/ 541 h 623"/>
                  <a:gd name="T50" fmla="*/ 184 w 645"/>
                  <a:gd name="T51" fmla="*/ 576 h 623"/>
                  <a:gd name="T52" fmla="*/ 198 w 645"/>
                  <a:gd name="T53" fmla="*/ 593 h 623"/>
                  <a:gd name="T54" fmla="*/ 231 w 645"/>
                  <a:gd name="T55" fmla="*/ 603 h 623"/>
                  <a:gd name="T56" fmla="*/ 269 w 645"/>
                  <a:gd name="T57" fmla="*/ 623 h 623"/>
                  <a:gd name="T58" fmla="*/ 14 w 645"/>
                  <a:gd name="T59" fmla="*/ 605 h 623"/>
                  <a:gd name="T60" fmla="*/ 48 w 645"/>
                  <a:gd name="T61" fmla="*/ 600 h 623"/>
                  <a:gd name="T62" fmla="*/ 69 w 645"/>
                  <a:gd name="T63" fmla="*/ 591 h 623"/>
                  <a:gd name="T64" fmla="*/ 81 w 645"/>
                  <a:gd name="T65" fmla="*/ 576 h 623"/>
                  <a:gd name="T66" fmla="*/ 88 w 645"/>
                  <a:gd name="T67" fmla="*/ 549 h 623"/>
                  <a:gd name="T68" fmla="*/ 90 w 645"/>
                  <a:gd name="T69" fmla="*/ 509 h 623"/>
                  <a:gd name="T70" fmla="*/ 89 w 645"/>
                  <a:gd name="T71" fmla="*/ 85 h 623"/>
                  <a:gd name="T72" fmla="*/ 84 w 645"/>
                  <a:gd name="T73" fmla="*/ 54 h 623"/>
                  <a:gd name="T74" fmla="*/ 74 w 645"/>
                  <a:gd name="T75" fmla="*/ 35 h 623"/>
                  <a:gd name="T76" fmla="*/ 56 w 645"/>
                  <a:gd name="T77" fmla="*/ 25 h 623"/>
                  <a:gd name="T78" fmla="*/ 27 w 645"/>
                  <a:gd name="T79" fmla="*/ 19 h 623"/>
                  <a:gd name="T80" fmla="*/ 0 w 645"/>
                  <a:gd name="T81" fmla="*/ 0 h 623"/>
                  <a:gd name="T82" fmla="*/ 255 w 645"/>
                  <a:gd name="T83" fmla="*/ 18 h 623"/>
                  <a:gd name="T84" fmla="*/ 221 w 645"/>
                  <a:gd name="T85" fmla="*/ 23 h 623"/>
                  <a:gd name="T86" fmla="*/ 199 w 645"/>
                  <a:gd name="T87" fmla="*/ 31 h 623"/>
                  <a:gd name="T88" fmla="*/ 188 w 645"/>
                  <a:gd name="T89" fmla="*/ 46 h 623"/>
                  <a:gd name="T90" fmla="*/ 181 w 645"/>
                  <a:gd name="T91" fmla="*/ 73 h 623"/>
                  <a:gd name="T92" fmla="*/ 179 w 645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5" h="623">
                    <a:moveTo>
                      <a:pt x="467" y="103"/>
                    </a:moveTo>
                    <a:lnTo>
                      <a:pt x="467" y="89"/>
                    </a:lnTo>
                    <a:lnTo>
                      <a:pt x="466" y="77"/>
                    </a:lnTo>
                    <a:lnTo>
                      <a:pt x="464" y="66"/>
                    </a:lnTo>
                    <a:lnTo>
                      <a:pt x="462" y="57"/>
                    </a:lnTo>
                    <a:lnTo>
                      <a:pt x="460" y="49"/>
                    </a:lnTo>
                    <a:lnTo>
                      <a:pt x="457" y="42"/>
                    </a:lnTo>
                    <a:lnTo>
                      <a:pt x="453" y="36"/>
                    </a:lnTo>
                    <a:lnTo>
                      <a:pt x="449" y="32"/>
                    </a:lnTo>
                    <a:lnTo>
                      <a:pt x="444" y="28"/>
                    </a:lnTo>
                    <a:lnTo>
                      <a:pt x="438" y="25"/>
                    </a:lnTo>
                    <a:lnTo>
                      <a:pt x="430" y="23"/>
                    </a:lnTo>
                    <a:lnTo>
                      <a:pt x="422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5" y="0"/>
                    </a:lnTo>
                    <a:lnTo>
                      <a:pt x="645" y="17"/>
                    </a:lnTo>
                    <a:lnTo>
                      <a:pt x="631" y="18"/>
                    </a:lnTo>
                    <a:lnTo>
                      <a:pt x="619" y="19"/>
                    </a:lnTo>
                    <a:lnTo>
                      <a:pt x="608" y="21"/>
                    </a:lnTo>
                    <a:lnTo>
                      <a:pt x="598" y="23"/>
                    </a:lnTo>
                    <a:lnTo>
                      <a:pt x="589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89" y="598"/>
                    </a:lnTo>
                    <a:lnTo>
                      <a:pt x="598" y="600"/>
                    </a:lnTo>
                    <a:lnTo>
                      <a:pt x="608" y="602"/>
                    </a:lnTo>
                    <a:lnTo>
                      <a:pt x="619" y="604"/>
                    </a:lnTo>
                    <a:lnTo>
                      <a:pt x="631" y="605"/>
                    </a:lnTo>
                    <a:lnTo>
                      <a:pt x="645" y="606"/>
                    </a:lnTo>
                    <a:lnTo>
                      <a:pt x="645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4" y="600"/>
                    </a:lnTo>
                    <a:lnTo>
                      <a:pt x="433" y="598"/>
                    </a:lnTo>
                    <a:lnTo>
                      <a:pt x="440" y="595"/>
                    </a:lnTo>
                    <a:lnTo>
                      <a:pt x="446" y="591"/>
                    </a:lnTo>
                    <a:lnTo>
                      <a:pt x="451" y="587"/>
                    </a:lnTo>
                    <a:lnTo>
                      <a:pt x="455" y="582"/>
                    </a:lnTo>
                    <a:lnTo>
                      <a:pt x="458" y="576"/>
                    </a:lnTo>
                    <a:lnTo>
                      <a:pt x="461" y="568"/>
                    </a:lnTo>
                    <a:lnTo>
                      <a:pt x="463" y="559"/>
                    </a:lnTo>
                    <a:lnTo>
                      <a:pt x="465" y="549"/>
                    </a:lnTo>
                    <a:lnTo>
                      <a:pt x="466" y="537"/>
                    </a:lnTo>
                    <a:lnTo>
                      <a:pt x="467" y="524"/>
                    </a:lnTo>
                    <a:lnTo>
                      <a:pt x="467" y="509"/>
                    </a:lnTo>
                    <a:lnTo>
                      <a:pt x="467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8" y="605"/>
                    </a:lnTo>
                    <a:lnTo>
                      <a:pt x="269" y="606"/>
                    </a:lnTo>
                    <a:lnTo>
                      <a:pt x="26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4" y="587"/>
                    </a:lnTo>
                    <a:lnTo>
                      <a:pt x="78" y="583"/>
                    </a:lnTo>
                    <a:lnTo>
                      <a:pt x="81" y="576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09"/>
                    </a:lnTo>
                    <a:lnTo>
                      <a:pt x="90" y="113"/>
                    </a:lnTo>
                    <a:lnTo>
                      <a:pt x="90" y="98"/>
                    </a:lnTo>
                    <a:lnTo>
                      <a:pt x="89" y="85"/>
                    </a:lnTo>
                    <a:lnTo>
                      <a:pt x="88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4" y="35"/>
                    </a:lnTo>
                    <a:lnTo>
                      <a:pt x="69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17"/>
                    </a:lnTo>
                    <a:lnTo>
                      <a:pt x="255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2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7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3" name="Freeform 29"/>
              <p:cNvSpPr>
                <a:spLocks/>
              </p:cNvSpPr>
              <p:nvPr/>
            </p:nvSpPr>
            <p:spPr bwMode="auto">
              <a:xfrm>
                <a:off x="607540" y="1468069"/>
                <a:ext cx="116683" cy="113065"/>
              </a:xfrm>
              <a:custGeom>
                <a:avLst/>
                <a:gdLst>
                  <a:gd name="T0" fmla="*/ 467 w 644"/>
                  <a:gd name="T1" fmla="*/ 110 h 623"/>
                  <a:gd name="T2" fmla="*/ 464 w 644"/>
                  <a:gd name="T3" fmla="*/ 57 h 623"/>
                  <a:gd name="T4" fmla="*/ 454 w 644"/>
                  <a:gd name="T5" fmla="*/ 37 h 623"/>
                  <a:gd name="T6" fmla="*/ 432 w 644"/>
                  <a:gd name="T7" fmla="*/ 23 h 623"/>
                  <a:gd name="T8" fmla="*/ 400 w 644"/>
                  <a:gd name="T9" fmla="*/ 17 h 623"/>
                  <a:gd name="T10" fmla="*/ 644 w 644"/>
                  <a:gd name="T11" fmla="*/ 0 h 623"/>
                  <a:gd name="T12" fmla="*/ 612 w 644"/>
                  <a:gd name="T13" fmla="*/ 18 h 623"/>
                  <a:gd name="T14" fmla="*/ 581 w 644"/>
                  <a:gd name="T15" fmla="*/ 28 h 623"/>
                  <a:gd name="T16" fmla="*/ 563 w 644"/>
                  <a:gd name="T17" fmla="*/ 43 h 623"/>
                  <a:gd name="T18" fmla="*/ 556 w 644"/>
                  <a:gd name="T19" fmla="*/ 72 h 623"/>
                  <a:gd name="T20" fmla="*/ 555 w 644"/>
                  <a:gd name="T21" fmla="*/ 512 h 623"/>
                  <a:gd name="T22" fmla="*/ 558 w 644"/>
                  <a:gd name="T23" fmla="*/ 566 h 623"/>
                  <a:gd name="T24" fmla="*/ 569 w 644"/>
                  <a:gd name="T25" fmla="*/ 586 h 623"/>
                  <a:gd name="T26" fmla="*/ 591 w 644"/>
                  <a:gd name="T27" fmla="*/ 599 h 623"/>
                  <a:gd name="T28" fmla="*/ 622 w 644"/>
                  <a:gd name="T29" fmla="*/ 606 h 623"/>
                  <a:gd name="T30" fmla="*/ 378 w 644"/>
                  <a:gd name="T31" fmla="*/ 623 h 623"/>
                  <a:gd name="T32" fmla="*/ 410 w 644"/>
                  <a:gd name="T33" fmla="*/ 605 h 623"/>
                  <a:gd name="T34" fmla="*/ 433 w 644"/>
                  <a:gd name="T35" fmla="*/ 600 h 623"/>
                  <a:gd name="T36" fmla="*/ 451 w 644"/>
                  <a:gd name="T37" fmla="*/ 589 h 623"/>
                  <a:gd name="T38" fmla="*/ 461 w 644"/>
                  <a:gd name="T39" fmla="*/ 573 h 623"/>
                  <a:gd name="T40" fmla="*/ 466 w 644"/>
                  <a:gd name="T41" fmla="*/ 538 h 623"/>
                  <a:gd name="T42" fmla="*/ 177 w 644"/>
                  <a:gd name="T43" fmla="*/ 322 h 623"/>
                  <a:gd name="T44" fmla="*/ 179 w 644"/>
                  <a:gd name="T45" fmla="*/ 552 h 623"/>
                  <a:gd name="T46" fmla="*/ 186 w 644"/>
                  <a:gd name="T47" fmla="*/ 581 h 623"/>
                  <a:gd name="T48" fmla="*/ 203 w 644"/>
                  <a:gd name="T49" fmla="*/ 595 h 623"/>
                  <a:gd name="T50" fmla="*/ 234 w 644"/>
                  <a:gd name="T51" fmla="*/ 605 h 623"/>
                  <a:gd name="T52" fmla="*/ 267 w 644"/>
                  <a:gd name="T53" fmla="*/ 623 h 623"/>
                  <a:gd name="T54" fmla="*/ 22 w 644"/>
                  <a:gd name="T55" fmla="*/ 606 h 623"/>
                  <a:gd name="T56" fmla="*/ 49 w 644"/>
                  <a:gd name="T57" fmla="*/ 603 h 623"/>
                  <a:gd name="T58" fmla="*/ 69 w 644"/>
                  <a:gd name="T59" fmla="*/ 593 h 623"/>
                  <a:gd name="T60" fmla="*/ 81 w 644"/>
                  <a:gd name="T61" fmla="*/ 579 h 623"/>
                  <a:gd name="T62" fmla="*/ 87 w 644"/>
                  <a:gd name="T63" fmla="*/ 558 h 623"/>
                  <a:gd name="T64" fmla="*/ 90 w 644"/>
                  <a:gd name="T65" fmla="*/ 110 h 623"/>
                  <a:gd name="T66" fmla="*/ 86 w 644"/>
                  <a:gd name="T67" fmla="*/ 57 h 623"/>
                  <a:gd name="T68" fmla="*/ 77 w 644"/>
                  <a:gd name="T69" fmla="*/ 37 h 623"/>
                  <a:gd name="T70" fmla="*/ 55 w 644"/>
                  <a:gd name="T71" fmla="*/ 23 h 623"/>
                  <a:gd name="T72" fmla="*/ 22 w 644"/>
                  <a:gd name="T73" fmla="*/ 17 h 623"/>
                  <a:gd name="T74" fmla="*/ 267 w 644"/>
                  <a:gd name="T75" fmla="*/ 0 h 623"/>
                  <a:gd name="T76" fmla="*/ 234 w 644"/>
                  <a:gd name="T77" fmla="*/ 18 h 623"/>
                  <a:gd name="T78" fmla="*/ 203 w 644"/>
                  <a:gd name="T79" fmla="*/ 28 h 623"/>
                  <a:gd name="T80" fmla="*/ 186 w 644"/>
                  <a:gd name="T81" fmla="*/ 43 h 623"/>
                  <a:gd name="T82" fmla="*/ 179 w 644"/>
                  <a:gd name="T83" fmla="*/ 72 h 623"/>
                  <a:gd name="T84" fmla="*/ 177 w 644"/>
                  <a:gd name="T85" fmla="*/ 288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3">
                    <a:moveTo>
                      <a:pt x="177" y="288"/>
                    </a:moveTo>
                    <a:lnTo>
                      <a:pt x="467" y="288"/>
                    </a:lnTo>
                    <a:lnTo>
                      <a:pt x="467" y="110"/>
                    </a:lnTo>
                    <a:lnTo>
                      <a:pt x="467" y="88"/>
                    </a:lnTo>
                    <a:lnTo>
                      <a:pt x="466" y="71"/>
                    </a:lnTo>
                    <a:lnTo>
                      <a:pt x="464" y="57"/>
                    </a:lnTo>
                    <a:lnTo>
                      <a:pt x="461" y="48"/>
                    </a:lnTo>
                    <a:lnTo>
                      <a:pt x="458" y="42"/>
                    </a:lnTo>
                    <a:lnTo>
                      <a:pt x="454" y="37"/>
                    </a:lnTo>
                    <a:lnTo>
                      <a:pt x="449" y="32"/>
                    </a:lnTo>
                    <a:lnTo>
                      <a:pt x="442" y="28"/>
                    </a:lnTo>
                    <a:lnTo>
                      <a:pt x="432" y="23"/>
                    </a:lnTo>
                    <a:lnTo>
                      <a:pt x="422" y="20"/>
                    </a:lnTo>
                    <a:lnTo>
                      <a:pt x="411" y="18"/>
                    </a:lnTo>
                    <a:lnTo>
                      <a:pt x="400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2" y="18"/>
                    </a:lnTo>
                    <a:lnTo>
                      <a:pt x="601" y="20"/>
                    </a:lnTo>
                    <a:lnTo>
                      <a:pt x="591" y="23"/>
                    </a:lnTo>
                    <a:lnTo>
                      <a:pt x="581" y="28"/>
                    </a:lnTo>
                    <a:lnTo>
                      <a:pt x="574" y="32"/>
                    </a:lnTo>
                    <a:lnTo>
                      <a:pt x="569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0"/>
                    </a:lnTo>
                    <a:lnTo>
                      <a:pt x="555" y="512"/>
                    </a:lnTo>
                    <a:lnTo>
                      <a:pt x="555" y="534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9" y="586"/>
                    </a:lnTo>
                    <a:lnTo>
                      <a:pt x="574" y="590"/>
                    </a:lnTo>
                    <a:lnTo>
                      <a:pt x="581" y="595"/>
                    </a:lnTo>
                    <a:lnTo>
                      <a:pt x="591" y="599"/>
                    </a:lnTo>
                    <a:lnTo>
                      <a:pt x="601" y="603"/>
                    </a:lnTo>
                    <a:lnTo>
                      <a:pt x="612" y="605"/>
                    </a:lnTo>
                    <a:lnTo>
                      <a:pt x="622" y="606"/>
                    </a:lnTo>
                    <a:lnTo>
                      <a:pt x="644" y="606"/>
                    </a:lnTo>
                    <a:lnTo>
                      <a:pt x="644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400" y="606"/>
                    </a:lnTo>
                    <a:lnTo>
                      <a:pt x="410" y="605"/>
                    </a:lnTo>
                    <a:lnTo>
                      <a:pt x="418" y="604"/>
                    </a:lnTo>
                    <a:lnTo>
                      <a:pt x="426" y="603"/>
                    </a:lnTo>
                    <a:lnTo>
                      <a:pt x="433" y="600"/>
                    </a:lnTo>
                    <a:lnTo>
                      <a:pt x="440" y="597"/>
                    </a:lnTo>
                    <a:lnTo>
                      <a:pt x="446" y="593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3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2"/>
                    </a:lnTo>
                    <a:lnTo>
                      <a:pt x="467" y="322"/>
                    </a:lnTo>
                    <a:lnTo>
                      <a:pt x="177" y="322"/>
                    </a:lnTo>
                    <a:lnTo>
                      <a:pt x="177" y="512"/>
                    </a:lnTo>
                    <a:lnTo>
                      <a:pt x="178" y="534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5"/>
                    </a:lnTo>
                    <a:lnTo>
                      <a:pt x="213" y="599"/>
                    </a:lnTo>
                    <a:lnTo>
                      <a:pt x="224" y="603"/>
                    </a:lnTo>
                    <a:lnTo>
                      <a:pt x="234" y="605"/>
                    </a:lnTo>
                    <a:lnTo>
                      <a:pt x="245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3"/>
                    </a:lnTo>
                    <a:lnTo>
                      <a:pt x="56" y="600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9"/>
                    </a:lnTo>
                    <a:lnTo>
                      <a:pt x="79" y="583"/>
                    </a:lnTo>
                    <a:lnTo>
                      <a:pt x="81" y="579"/>
                    </a:lnTo>
                    <a:lnTo>
                      <a:pt x="83" y="573"/>
                    </a:lnTo>
                    <a:lnTo>
                      <a:pt x="85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2"/>
                    </a:lnTo>
                    <a:lnTo>
                      <a:pt x="90" y="110"/>
                    </a:lnTo>
                    <a:lnTo>
                      <a:pt x="89" y="88"/>
                    </a:lnTo>
                    <a:lnTo>
                      <a:pt x="88" y="71"/>
                    </a:lnTo>
                    <a:lnTo>
                      <a:pt x="86" y="57"/>
                    </a:lnTo>
                    <a:lnTo>
                      <a:pt x="84" y="48"/>
                    </a:lnTo>
                    <a:lnTo>
                      <a:pt x="81" y="42"/>
                    </a:lnTo>
                    <a:lnTo>
                      <a:pt x="77" y="37"/>
                    </a:lnTo>
                    <a:lnTo>
                      <a:pt x="71" y="32"/>
                    </a:lnTo>
                    <a:lnTo>
                      <a:pt x="65" y="28"/>
                    </a:lnTo>
                    <a:lnTo>
                      <a:pt x="55" y="23"/>
                    </a:lnTo>
                    <a:lnTo>
                      <a:pt x="44" y="20"/>
                    </a:lnTo>
                    <a:lnTo>
                      <a:pt x="34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5" y="17"/>
                    </a:lnTo>
                    <a:lnTo>
                      <a:pt x="234" y="18"/>
                    </a:lnTo>
                    <a:lnTo>
                      <a:pt x="224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0"/>
                    </a:lnTo>
                    <a:lnTo>
                      <a:pt x="177" y="2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4" name="Freeform 30"/>
              <p:cNvSpPr>
                <a:spLocks/>
              </p:cNvSpPr>
              <p:nvPr/>
            </p:nvSpPr>
            <p:spPr bwMode="auto">
              <a:xfrm>
                <a:off x="730554" y="1468069"/>
                <a:ext cx="116683" cy="113065"/>
              </a:xfrm>
              <a:custGeom>
                <a:avLst/>
                <a:gdLst>
                  <a:gd name="T0" fmla="*/ 467 w 646"/>
                  <a:gd name="T1" fmla="*/ 77 h 623"/>
                  <a:gd name="T2" fmla="*/ 461 w 646"/>
                  <a:gd name="T3" fmla="*/ 49 h 623"/>
                  <a:gd name="T4" fmla="*/ 450 w 646"/>
                  <a:gd name="T5" fmla="*/ 32 h 623"/>
                  <a:gd name="T6" fmla="*/ 431 w 646"/>
                  <a:gd name="T7" fmla="*/ 23 h 623"/>
                  <a:gd name="T8" fmla="*/ 401 w 646"/>
                  <a:gd name="T9" fmla="*/ 18 h 623"/>
                  <a:gd name="T10" fmla="*/ 376 w 646"/>
                  <a:gd name="T11" fmla="*/ 0 h 623"/>
                  <a:gd name="T12" fmla="*/ 633 w 646"/>
                  <a:gd name="T13" fmla="*/ 18 h 623"/>
                  <a:gd name="T14" fmla="*/ 598 w 646"/>
                  <a:gd name="T15" fmla="*/ 23 h 623"/>
                  <a:gd name="T16" fmla="*/ 576 w 646"/>
                  <a:gd name="T17" fmla="*/ 31 h 623"/>
                  <a:gd name="T18" fmla="*/ 565 w 646"/>
                  <a:gd name="T19" fmla="*/ 46 h 623"/>
                  <a:gd name="T20" fmla="*/ 558 w 646"/>
                  <a:gd name="T21" fmla="*/ 73 h 623"/>
                  <a:gd name="T22" fmla="*/ 556 w 646"/>
                  <a:gd name="T23" fmla="*/ 113 h 623"/>
                  <a:gd name="T24" fmla="*/ 557 w 646"/>
                  <a:gd name="T25" fmla="*/ 538 h 623"/>
                  <a:gd name="T26" fmla="*/ 562 w 646"/>
                  <a:gd name="T27" fmla="*/ 569 h 623"/>
                  <a:gd name="T28" fmla="*/ 572 w 646"/>
                  <a:gd name="T29" fmla="*/ 587 h 623"/>
                  <a:gd name="T30" fmla="*/ 590 w 646"/>
                  <a:gd name="T31" fmla="*/ 598 h 623"/>
                  <a:gd name="T32" fmla="*/ 620 w 646"/>
                  <a:gd name="T33" fmla="*/ 604 h 623"/>
                  <a:gd name="T34" fmla="*/ 646 w 646"/>
                  <a:gd name="T35" fmla="*/ 623 h 623"/>
                  <a:gd name="T36" fmla="*/ 390 w 646"/>
                  <a:gd name="T37" fmla="*/ 605 h 623"/>
                  <a:gd name="T38" fmla="*/ 425 w 646"/>
                  <a:gd name="T39" fmla="*/ 600 h 623"/>
                  <a:gd name="T40" fmla="*/ 447 w 646"/>
                  <a:gd name="T41" fmla="*/ 591 h 623"/>
                  <a:gd name="T42" fmla="*/ 459 w 646"/>
                  <a:gd name="T43" fmla="*/ 576 h 623"/>
                  <a:gd name="T44" fmla="*/ 466 w 646"/>
                  <a:gd name="T45" fmla="*/ 549 h 623"/>
                  <a:gd name="T46" fmla="*/ 468 w 646"/>
                  <a:gd name="T47" fmla="*/ 509 h 623"/>
                  <a:gd name="T48" fmla="*/ 179 w 646"/>
                  <a:gd name="T49" fmla="*/ 541 h 623"/>
                  <a:gd name="T50" fmla="*/ 184 w 646"/>
                  <a:gd name="T51" fmla="*/ 576 h 623"/>
                  <a:gd name="T52" fmla="*/ 198 w 646"/>
                  <a:gd name="T53" fmla="*/ 593 h 623"/>
                  <a:gd name="T54" fmla="*/ 231 w 646"/>
                  <a:gd name="T55" fmla="*/ 603 h 623"/>
                  <a:gd name="T56" fmla="*/ 270 w 646"/>
                  <a:gd name="T57" fmla="*/ 623 h 623"/>
                  <a:gd name="T58" fmla="*/ 14 w 646"/>
                  <a:gd name="T59" fmla="*/ 605 h 623"/>
                  <a:gd name="T60" fmla="*/ 48 w 646"/>
                  <a:gd name="T61" fmla="*/ 600 h 623"/>
                  <a:gd name="T62" fmla="*/ 70 w 646"/>
                  <a:gd name="T63" fmla="*/ 591 h 623"/>
                  <a:gd name="T64" fmla="*/ 82 w 646"/>
                  <a:gd name="T65" fmla="*/ 576 h 623"/>
                  <a:gd name="T66" fmla="*/ 89 w 646"/>
                  <a:gd name="T67" fmla="*/ 549 h 623"/>
                  <a:gd name="T68" fmla="*/ 91 w 646"/>
                  <a:gd name="T69" fmla="*/ 509 h 623"/>
                  <a:gd name="T70" fmla="*/ 90 w 646"/>
                  <a:gd name="T71" fmla="*/ 85 h 623"/>
                  <a:gd name="T72" fmla="*/ 85 w 646"/>
                  <a:gd name="T73" fmla="*/ 54 h 623"/>
                  <a:gd name="T74" fmla="*/ 75 w 646"/>
                  <a:gd name="T75" fmla="*/ 35 h 623"/>
                  <a:gd name="T76" fmla="*/ 56 w 646"/>
                  <a:gd name="T77" fmla="*/ 25 h 623"/>
                  <a:gd name="T78" fmla="*/ 27 w 646"/>
                  <a:gd name="T79" fmla="*/ 19 h 623"/>
                  <a:gd name="T80" fmla="*/ 0 w 646"/>
                  <a:gd name="T81" fmla="*/ 0 h 623"/>
                  <a:gd name="T82" fmla="*/ 256 w 646"/>
                  <a:gd name="T83" fmla="*/ 18 h 623"/>
                  <a:gd name="T84" fmla="*/ 221 w 646"/>
                  <a:gd name="T85" fmla="*/ 23 h 623"/>
                  <a:gd name="T86" fmla="*/ 199 w 646"/>
                  <a:gd name="T87" fmla="*/ 31 h 623"/>
                  <a:gd name="T88" fmla="*/ 188 w 646"/>
                  <a:gd name="T89" fmla="*/ 46 h 623"/>
                  <a:gd name="T90" fmla="*/ 181 w 646"/>
                  <a:gd name="T91" fmla="*/ 73 h 623"/>
                  <a:gd name="T92" fmla="*/ 179 w 646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6" h="623">
                    <a:moveTo>
                      <a:pt x="468" y="103"/>
                    </a:moveTo>
                    <a:lnTo>
                      <a:pt x="468" y="89"/>
                    </a:lnTo>
                    <a:lnTo>
                      <a:pt x="467" y="77"/>
                    </a:lnTo>
                    <a:lnTo>
                      <a:pt x="466" y="66"/>
                    </a:lnTo>
                    <a:lnTo>
                      <a:pt x="464" y="57"/>
                    </a:lnTo>
                    <a:lnTo>
                      <a:pt x="461" y="49"/>
                    </a:lnTo>
                    <a:lnTo>
                      <a:pt x="458" y="42"/>
                    </a:lnTo>
                    <a:lnTo>
                      <a:pt x="454" y="36"/>
                    </a:lnTo>
                    <a:lnTo>
                      <a:pt x="450" y="32"/>
                    </a:lnTo>
                    <a:lnTo>
                      <a:pt x="445" y="28"/>
                    </a:lnTo>
                    <a:lnTo>
                      <a:pt x="439" y="25"/>
                    </a:lnTo>
                    <a:lnTo>
                      <a:pt x="431" y="23"/>
                    </a:lnTo>
                    <a:lnTo>
                      <a:pt x="423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6" y="0"/>
                    </a:lnTo>
                    <a:lnTo>
                      <a:pt x="646" y="17"/>
                    </a:lnTo>
                    <a:lnTo>
                      <a:pt x="633" y="18"/>
                    </a:lnTo>
                    <a:lnTo>
                      <a:pt x="620" y="19"/>
                    </a:lnTo>
                    <a:lnTo>
                      <a:pt x="609" y="21"/>
                    </a:lnTo>
                    <a:lnTo>
                      <a:pt x="598" y="23"/>
                    </a:lnTo>
                    <a:lnTo>
                      <a:pt x="590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90" y="598"/>
                    </a:lnTo>
                    <a:lnTo>
                      <a:pt x="598" y="600"/>
                    </a:lnTo>
                    <a:lnTo>
                      <a:pt x="609" y="602"/>
                    </a:lnTo>
                    <a:lnTo>
                      <a:pt x="620" y="604"/>
                    </a:lnTo>
                    <a:lnTo>
                      <a:pt x="633" y="605"/>
                    </a:lnTo>
                    <a:lnTo>
                      <a:pt x="646" y="606"/>
                    </a:lnTo>
                    <a:lnTo>
                      <a:pt x="646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5" y="600"/>
                    </a:lnTo>
                    <a:lnTo>
                      <a:pt x="434" y="598"/>
                    </a:lnTo>
                    <a:lnTo>
                      <a:pt x="441" y="595"/>
                    </a:lnTo>
                    <a:lnTo>
                      <a:pt x="447" y="591"/>
                    </a:lnTo>
                    <a:lnTo>
                      <a:pt x="452" y="587"/>
                    </a:lnTo>
                    <a:lnTo>
                      <a:pt x="456" y="582"/>
                    </a:lnTo>
                    <a:lnTo>
                      <a:pt x="459" y="576"/>
                    </a:lnTo>
                    <a:lnTo>
                      <a:pt x="462" y="568"/>
                    </a:lnTo>
                    <a:lnTo>
                      <a:pt x="464" y="559"/>
                    </a:lnTo>
                    <a:lnTo>
                      <a:pt x="466" y="549"/>
                    </a:lnTo>
                    <a:lnTo>
                      <a:pt x="467" y="537"/>
                    </a:lnTo>
                    <a:lnTo>
                      <a:pt x="468" y="524"/>
                    </a:lnTo>
                    <a:lnTo>
                      <a:pt x="468" y="509"/>
                    </a:lnTo>
                    <a:lnTo>
                      <a:pt x="468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9" y="605"/>
                    </a:lnTo>
                    <a:lnTo>
                      <a:pt x="270" y="606"/>
                    </a:lnTo>
                    <a:lnTo>
                      <a:pt x="270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5" y="587"/>
                    </a:lnTo>
                    <a:lnTo>
                      <a:pt x="79" y="583"/>
                    </a:lnTo>
                    <a:lnTo>
                      <a:pt x="82" y="576"/>
                    </a:lnTo>
                    <a:lnTo>
                      <a:pt x="85" y="569"/>
                    </a:lnTo>
                    <a:lnTo>
                      <a:pt x="87" y="560"/>
                    </a:lnTo>
                    <a:lnTo>
                      <a:pt x="89" y="549"/>
                    </a:lnTo>
                    <a:lnTo>
                      <a:pt x="90" y="538"/>
                    </a:lnTo>
                    <a:lnTo>
                      <a:pt x="91" y="524"/>
                    </a:lnTo>
                    <a:lnTo>
                      <a:pt x="91" y="509"/>
                    </a:lnTo>
                    <a:lnTo>
                      <a:pt x="91" y="113"/>
                    </a:lnTo>
                    <a:lnTo>
                      <a:pt x="91" y="98"/>
                    </a:lnTo>
                    <a:lnTo>
                      <a:pt x="90" y="85"/>
                    </a:lnTo>
                    <a:lnTo>
                      <a:pt x="89" y="7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2" y="46"/>
                    </a:lnTo>
                    <a:lnTo>
                      <a:pt x="79" y="40"/>
                    </a:lnTo>
                    <a:lnTo>
                      <a:pt x="75" y="35"/>
                    </a:lnTo>
                    <a:lnTo>
                      <a:pt x="70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7"/>
                    </a:lnTo>
                    <a:lnTo>
                      <a:pt x="256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3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8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5" name="Freeform 31"/>
              <p:cNvSpPr>
                <a:spLocks/>
              </p:cNvSpPr>
              <p:nvPr/>
            </p:nvSpPr>
            <p:spPr bwMode="auto">
              <a:xfrm>
                <a:off x="857187" y="1466260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7 h 651"/>
                  <a:gd name="T4" fmla="*/ 476 w 561"/>
                  <a:gd name="T5" fmla="*/ 99 h 651"/>
                  <a:gd name="T6" fmla="*/ 437 w 561"/>
                  <a:gd name="T7" fmla="*/ 65 h 651"/>
                  <a:gd name="T8" fmla="*/ 393 w 561"/>
                  <a:gd name="T9" fmla="*/ 43 h 651"/>
                  <a:gd name="T10" fmla="*/ 343 w 561"/>
                  <a:gd name="T11" fmla="*/ 33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2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0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4 h 651"/>
                  <a:gd name="T36" fmla="*/ 188 w 561"/>
                  <a:gd name="T37" fmla="*/ 559 h 651"/>
                  <a:gd name="T38" fmla="*/ 227 w 561"/>
                  <a:gd name="T39" fmla="*/ 585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0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20 w 561"/>
                  <a:gd name="T53" fmla="*/ 516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0 h 651"/>
                  <a:gd name="T60" fmla="*/ 435 w 561"/>
                  <a:gd name="T61" fmla="*/ 621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5 w 561"/>
                  <a:gd name="T77" fmla="*/ 525 h 651"/>
                  <a:gd name="T78" fmla="*/ 35 w 561"/>
                  <a:gd name="T79" fmla="*/ 491 h 651"/>
                  <a:gd name="T80" fmla="*/ 20 w 561"/>
                  <a:gd name="T81" fmla="*/ 455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4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2 w 561"/>
                  <a:gd name="T93" fmla="*/ 144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3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7 w 561"/>
                  <a:gd name="T107" fmla="*/ 18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7"/>
                    </a:lnTo>
                    <a:lnTo>
                      <a:pt x="498" y="129"/>
                    </a:lnTo>
                    <a:lnTo>
                      <a:pt x="488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4"/>
                    </a:lnTo>
                    <a:lnTo>
                      <a:pt x="437" y="65"/>
                    </a:lnTo>
                    <a:lnTo>
                      <a:pt x="423" y="56"/>
                    </a:lnTo>
                    <a:lnTo>
                      <a:pt x="408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5"/>
                    </a:lnTo>
                    <a:lnTo>
                      <a:pt x="343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1" y="45"/>
                    </a:lnTo>
                    <a:lnTo>
                      <a:pt x="238" y="50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8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0"/>
                    </a:lnTo>
                    <a:lnTo>
                      <a:pt x="105" y="335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7" y="585"/>
                    </a:lnTo>
                    <a:lnTo>
                      <a:pt x="241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8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3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5" y="585"/>
                    </a:lnTo>
                    <a:lnTo>
                      <a:pt x="457" y="577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20" y="516"/>
                    </a:lnTo>
                    <a:lnTo>
                      <a:pt x="533" y="500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0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2" y="612"/>
                    </a:lnTo>
                    <a:lnTo>
                      <a:pt x="435" y="621"/>
                    </a:lnTo>
                    <a:lnTo>
                      <a:pt x="419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5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7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6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2" y="503"/>
                    </a:lnTo>
                    <a:lnTo>
                      <a:pt x="35" y="491"/>
                    </a:lnTo>
                    <a:lnTo>
                      <a:pt x="30" y="479"/>
                    </a:lnTo>
                    <a:lnTo>
                      <a:pt x="25" y="468"/>
                    </a:lnTo>
                    <a:lnTo>
                      <a:pt x="20" y="455"/>
                    </a:lnTo>
                    <a:lnTo>
                      <a:pt x="16" y="443"/>
                    </a:lnTo>
                    <a:lnTo>
                      <a:pt x="12" y="430"/>
                    </a:lnTo>
                    <a:lnTo>
                      <a:pt x="9" y="418"/>
                    </a:lnTo>
                    <a:lnTo>
                      <a:pt x="6" y="404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1" y="311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3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4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7" y="18"/>
                    </a:lnTo>
                    <a:lnTo>
                      <a:pt x="433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2"/>
                    </a:lnTo>
                    <a:lnTo>
                      <a:pt x="490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7"/>
                    </a:lnTo>
                    <a:lnTo>
                      <a:pt x="510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6" name="Freeform 32"/>
              <p:cNvSpPr>
                <a:spLocks/>
              </p:cNvSpPr>
              <p:nvPr/>
            </p:nvSpPr>
            <p:spPr bwMode="auto">
              <a:xfrm>
                <a:off x="969347" y="1468069"/>
                <a:ext cx="94070" cy="113065"/>
              </a:xfrm>
              <a:custGeom>
                <a:avLst/>
                <a:gdLst>
                  <a:gd name="T0" fmla="*/ 521 w 521"/>
                  <a:gd name="T1" fmla="*/ 146 h 623"/>
                  <a:gd name="T2" fmla="*/ 501 w 521"/>
                  <a:gd name="T3" fmla="*/ 128 h 623"/>
                  <a:gd name="T4" fmla="*/ 494 w 521"/>
                  <a:gd name="T5" fmla="*/ 100 h 623"/>
                  <a:gd name="T6" fmla="*/ 483 w 521"/>
                  <a:gd name="T7" fmla="*/ 78 h 623"/>
                  <a:gd name="T8" fmla="*/ 469 w 521"/>
                  <a:gd name="T9" fmla="*/ 63 h 623"/>
                  <a:gd name="T10" fmla="*/ 458 w 521"/>
                  <a:gd name="T11" fmla="*/ 55 h 623"/>
                  <a:gd name="T12" fmla="*/ 446 w 521"/>
                  <a:gd name="T13" fmla="*/ 49 h 623"/>
                  <a:gd name="T14" fmla="*/ 433 w 521"/>
                  <a:gd name="T15" fmla="*/ 44 h 623"/>
                  <a:gd name="T16" fmla="*/ 409 w 521"/>
                  <a:gd name="T17" fmla="*/ 40 h 623"/>
                  <a:gd name="T18" fmla="*/ 302 w 521"/>
                  <a:gd name="T19" fmla="*/ 39 h 623"/>
                  <a:gd name="T20" fmla="*/ 303 w 521"/>
                  <a:gd name="T21" fmla="*/ 541 h 623"/>
                  <a:gd name="T22" fmla="*/ 307 w 521"/>
                  <a:gd name="T23" fmla="*/ 570 h 623"/>
                  <a:gd name="T24" fmla="*/ 312 w 521"/>
                  <a:gd name="T25" fmla="*/ 582 h 623"/>
                  <a:gd name="T26" fmla="*/ 319 w 521"/>
                  <a:gd name="T27" fmla="*/ 591 h 623"/>
                  <a:gd name="T28" fmla="*/ 330 w 521"/>
                  <a:gd name="T29" fmla="*/ 598 h 623"/>
                  <a:gd name="T30" fmla="*/ 344 w 521"/>
                  <a:gd name="T31" fmla="*/ 603 h 623"/>
                  <a:gd name="T32" fmla="*/ 360 w 521"/>
                  <a:gd name="T33" fmla="*/ 605 h 623"/>
                  <a:gd name="T34" fmla="*/ 391 w 521"/>
                  <a:gd name="T35" fmla="*/ 606 h 623"/>
                  <a:gd name="T36" fmla="*/ 126 w 521"/>
                  <a:gd name="T37" fmla="*/ 623 h 623"/>
                  <a:gd name="T38" fmla="*/ 148 w 521"/>
                  <a:gd name="T39" fmla="*/ 606 h 623"/>
                  <a:gd name="T40" fmla="*/ 166 w 521"/>
                  <a:gd name="T41" fmla="*/ 604 h 623"/>
                  <a:gd name="T42" fmla="*/ 183 w 521"/>
                  <a:gd name="T43" fmla="*/ 600 h 623"/>
                  <a:gd name="T44" fmla="*/ 195 w 521"/>
                  <a:gd name="T45" fmla="*/ 592 h 623"/>
                  <a:gd name="T46" fmla="*/ 205 w 521"/>
                  <a:gd name="T47" fmla="*/ 582 h 623"/>
                  <a:gd name="T48" fmla="*/ 209 w 521"/>
                  <a:gd name="T49" fmla="*/ 572 h 623"/>
                  <a:gd name="T50" fmla="*/ 212 w 521"/>
                  <a:gd name="T51" fmla="*/ 558 h 623"/>
                  <a:gd name="T52" fmla="*/ 215 w 521"/>
                  <a:gd name="T53" fmla="*/ 515 h 623"/>
                  <a:gd name="T54" fmla="*/ 139 w 521"/>
                  <a:gd name="T55" fmla="*/ 39 h 623"/>
                  <a:gd name="T56" fmla="*/ 102 w 521"/>
                  <a:gd name="T57" fmla="*/ 41 h 623"/>
                  <a:gd name="T58" fmla="*/ 78 w 521"/>
                  <a:gd name="T59" fmla="*/ 45 h 623"/>
                  <a:gd name="T60" fmla="*/ 66 w 521"/>
                  <a:gd name="T61" fmla="*/ 51 h 623"/>
                  <a:gd name="T62" fmla="*/ 56 w 521"/>
                  <a:gd name="T63" fmla="*/ 58 h 623"/>
                  <a:gd name="T64" fmla="*/ 37 w 521"/>
                  <a:gd name="T65" fmla="*/ 79 h 623"/>
                  <a:gd name="T66" fmla="*/ 29 w 521"/>
                  <a:gd name="T67" fmla="*/ 92 h 623"/>
                  <a:gd name="T68" fmla="*/ 24 w 521"/>
                  <a:gd name="T69" fmla="*/ 108 h 623"/>
                  <a:gd name="T70" fmla="*/ 19 w 521"/>
                  <a:gd name="T71" fmla="*/ 125 h 623"/>
                  <a:gd name="T72" fmla="*/ 17 w 521"/>
                  <a:gd name="T73" fmla="*/ 146 h 623"/>
                  <a:gd name="T74" fmla="*/ 7 w 521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1" h="623">
                    <a:moveTo>
                      <a:pt x="514" y="0"/>
                    </a:moveTo>
                    <a:lnTo>
                      <a:pt x="521" y="146"/>
                    </a:lnTo>
                    <a:lnTo>
                      <a:pt x="504" y="146"/>
                    </a:lnTo>
                    <a:lnTo>
                      <a:pt x="501" y="128"/>
                    </a:lnTo>
                    <a:lnTo>
                      <a:pt x="498" y="113"/>
                    </a:lnTo>
                    <a:lnTo>
                      <a:pt x="494" y="100"/>
                    </a:lnTo>
                    <a:lnTo>
                      <a:pt x="490" y="91"/>
                    </a:lnTo>
                    <a:lnTo>
                      <a:pt x="483" y="78"/>
                    </a:lnTo>
                    <a:lnTo>
                      <a:pt x="474" y="68"/>
                    </a:lnTo>
                    <a:lnTo>
                      <a:pt x="469" y="63"/>
                    </a:lnTo>
                    <a:lnTo>
                      <a:pt x="464" y="59"/>
                    </a:lnTo>
                    <a:lnTo>
                      <a:pt x="458" y="55"/>
                    </a:lnTo>
                    <a:lnTo>
                      <a:pt x="453" y="52"/>
                    </a:lnTo>
                    <a:lnTo>
                      <a:pt x="446" y="49"/>
                    </a:lnTo>
                    <a:lnTo>
                      <a:pt x="440" y="46"/>
                    </a:lnTo>
                    <a:lnTo>
                      <a:pt x="433" y="44"/>
                    </a:lnTo>
                    <a:lnTo>
                      <a:pt x="425" y="42"/>
                    </a:lnTo>
                    <a:lnTo>
                      <a:pt x="409" y="40"/>
                    </a:lnTo>
                    <a:lnTo>
                      <a:pt x="391" y="39"/>
                    </a:lnTo>
                    <a:lnTo>
                      <a:pt x="302" y="39"/>
                    </a:lnTo>
                    <a:lnTo>
                      <a:pt x="302" y="515"/>
                    </a:lnTo>
                    <a:lnTo>
                      <a:pt x="303" y="541"/>
                    </a:lnTo>
                    <a:lnTo>
                      <a:pt x="306" y="562"/>
                    </a:lnTo>
                    <a:lnTo>
                      <a:pt x="307" y="570"/>
                    </a:lnTo>
                    <a:lnTo>
                      <a:pt x="309" y="577"/>
                    </a:lnTo>
                    <a:lnTo>
                      <a:pt x="312" y="582"/>
                    </a:lnTo>
                    <a:lnTo>
                      <a:pt x="315" y="587"/>
                    </a:lnTo>
                    <a:lnTo>
                      <a:pt x="319" y="591"/>
                    </a:lnTo>
                    <a:lnTo>
                      <a:pt x="325" y="595"/>
                    </a:lnTo>
                    <a:lnTo>
                      <a:pt x="330" y="598"/>
                    </a:lnTo>
                    <a:lnTo>
                      <a:pt x="337" y="601"/>
                    </a:lnTo>
                    <a:lnTo>
                      <a:pt x="344" y="603"/>
                    </a:lnTo>
                    <a:lnTo>
                      <a:pt x="351" y="605"/>
                    </a:lnTo>
                    <a:lnTo>
                      <a:pt x="360" y="605"/>
                    </a:lnTo>
                    <a:lnTo>
                      <a:pt x="369" y="606"/>
                    </a:lnTo>
                    <a:lnTo>
                      <a:pt x="391" y="606"/>
                    </a:lnTo>
                    <a:lnTo>
                      <a:pt x="391" y="623"/>
                    </a:lnTo>
                    <a:lnTo>
                      <a:pt x="126" y="623"/>
                    </a:lnTo>
                    <a:lnTo>
                      <a:pt x="126" y="606"/>
                    </a:lnTo>
                    <a:lnTo>
                      <a:pt x="148" y="606"/>
                    </a:lnTo>
                    <a:lnTo>
                      <a:pt x="157" y="605"/>
                    </a:lnTo>
                    <a:lnTo>
                      <a:pt x="166" y="604"/>
                    </a:lnTo>
                    <a:lnTo>
                      <a:pt x="174" y="602"/>
                    </a:lnTo>
                    <a:lnTo>
                      <a:pt x="183" y="600"/>
                    </a:lnTo>
                    <a:lnTo>
                      <a:pt x="189" y="596"/>
                    </a:lnTo>
                    <a:lnTo>
                      <a:pt x="195" y="592"/>
                    </a:lnTo>
                    <a:lnTo>
                      <a:pt x="200" y="587"/>
                    </a:lnTo>
                    <a:lnTo>
                      <a:pt x="205" y="582"/>
                    </a:lnTo>
                    <a:lnTo>
                      <a:pt x="207" y="578"/>
                    </a:lnTo>
                    <a:lnTo>
                      <a:pt x="209" y="572"/>
                    </a:lnTo>
                    <a:lnTo>
                      <a:pt x="211" y="566"/>
                    </a:lnTo>
                    <a:lnTo>
                      <a:pt x="212" y="558"/>
                    </a:lnTo>
                    <a:lnTo>
                      <a:pt x="214" y="539"/>
                    </a:lnTo>
                    <a:lnTo>
                      <a:pt x="215" y="515"/>
                    </a:lnTo>
                    <a:lnTo>
                      <a:pt x="215" y="39"/>
                    </a:lnTo>
                    <a:lnTo>
                      <a:pt x="139" y="39"/>
                    </a:lnTo>
                    <a:lnTo>
                      <a:pt x="119" y="39"/>
                    </a:lnTo>
                    <a:lnTo>
                      <a:pt x="102" y="41"/>
                    </a:lnTo>
                    <a:lnTo>
                      <a:pt x="88" y="43"/>
                    </a:lnTo>
                    <a:lnTo>
                      <a:pt x="78" y="45"/>
                    </a:lnTo>
                    <a:lnTo>
                      <a:pt x="72" y="48"/>
                    </a:lnTo>
                    <a:lnTo>
                      <a:pt x="66" y="51"/>
                    </a:lnTo>
                    <a:lnTo>
                      <a:pt x="61" y="54"/>
                    </a:lnTo>
                    <a:lnTo>
                      <a:pt x="56" y="58"/>
                    </a:lnTo>
                    <a:lnTo>
                      <a:pt x="46" y="67"/>
                    </a:lnTo>
                    <a:lnTo>
                      <a:pt x="37" y="79"/>
                    </a:lnTo>
                    <a:lnTo>
                      <a:pt x="33" y="85"/>
                    </a:lnTo>
                    <a:lnTo>
                      <a:pt x="29" y="92"/>
                    </a:lnTo>
                    <a:lnTo>
                      <a:pt x="26" y="100"/>
                    </a:lnTo>
                    <a:lnTo>
                      <a:pt x="24" y="108"/>
                    </a:lnTo>
                    <a:lnTo>
                      <a:pt x="21" y="116"/>
                    </a:lnTo>
                    <a:lnTo>
                      <a:pt x="19" y="125"/>
                    </a:lnTo>
                    <a:lnTo>
                      <a:pt x="18" y="135"/>
                    </a:lnTo>
                    <a:lnTo>
                      <a:pt x="17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auto">
              <a:xfrm>
                <a:off x="1071557" y="1468069"/>
                <a:ext cx="96783" cy="113065"/>
              </a:xfrm>
              <a:custGeom>
                <a:avLst/>
                <a:gdLst>
                  <a:gd name="T0" fmla="*/ 177 w 533"/>
                  <a:gd name="T1" fmla="*/ 280 h 623"/>
                  <a:gd name="T2" fmla="*/ 327 w 533"/>
                  <a:gd name="T3" fmla="*/ 279 h 623"/>
                  <a:gd name="T4" fmla="*/ 349 w 533"/>
                  <a:gd name="T5" fmla="*/ 277 h 623"/>
                  <a:gd name="T6" fmla="*/ 367 w 533"/>
                  <a:gd name="T7" fmla="*/ 274 h 623"/>
                  <a:gd name="T8" fmla="*/ 380 w 533"/>
                  <a:gd name="T9" fmla="*/ 268 h 623"/>
                  <a:gd name="T10" fmla="*/ 391 w 533"/>
                  <a:gd name="T11" fmla="*/ 258 h 623"/>
                  <a:gd name="T12" fmla="*/ 400 w 533"/>
                  <a:gd name="T13" fmla="*/ 244 h 623"/>
                  <a:gd name="T14" fmla="*/ 406 w 533"/>
                  <a:gd name="T15" fmla="*/ 225 h 623"/>
                  <a:gd name="T16" fmla="*/ 410 w 533"/>
                  <a:gd name="T17" fmla="*/ 203 h 623"/>
                  <a:gd name="T18" fmla="*/ 428 w 533"/>
                  <a:gd name="T19" fmla="*/ 190 h 623"/>
                  <a:gd name="T20" fmla="*/ 412 w 533"/>
                  <a:gd name="T21" fmla="*/ 406 h 623"/>
                  <a:gd name="T22" fmla="*/ 405 w 533"/>
                  <a:gd name="T23" fmla="*/ 369 h 623"/>
                  <a:gd name="T24" fmla="*/ 399 w 533"/>
                  <a:gd name="T25" fmla="*/ 348 h 623"/>
                  <a:gd name="T26" fmla="*/ 388 w 533"/>
                  <a:gd name="T27" fmla="*/ 334 h 623"/>
                  <a:gd name="T28" fmla="*/ 372 w 533"/>
                  <a:gd name="T29" fmla="*/ 322 h 623"/>
                  <a:gd name="T30" fmla="*/ 348 w 533"/>
                  <a:gd name="T31" fmla="*/ 315 h 623"/>
                  <a:gd name="T32" fmla="*/ 313 w 533"/>
                  <a:gd name="T33" fmla="*/ 313 h 623"/>
                  <a:gd name="T34" fmla="*/ 177 w 533"/>
                  <a:gd name="T35" fmla="*/ 519 h 623"/>
                  <a:gd name="T36" fmla="*/ 178 w 533"/>
                  <a:gd name="T37" fmla="*/ 552 h 623"/>
                  <a:gd name="T38" fmla="*/ 181 w 533"/>
                  <a:gd name="T39" fmla="*/ 569 h 623"/>
                  <a:gd name="T40" fmla="*/ 186 w 533"/>
                  <a:gd name="T41" fmla="*/ 577 h 623"/>
                  <a:gd name="T42" fmla="*/ 193 w 533"/>
                  <a:gd name="T43" fmla="*/ 584 h 623"/>
                  <a:gd name="T44" fmla="*/ 207 w 533"/>
                  <a:gd name="T45" fmla="*/ 587 h 623"/>
                  <a:gd name="T46" fmla="*/ 228 w 533"/>
                  <a:gd name="T47" fmla="*/ 589 h 623"/>
                  <a:gd name="T48" fmla="*/ 359 w 533"/>
                  <a:gd name="T49" fmla="*/ 588 h 623"/>
                  <a:gd name="T50" fmla="*/ 397 w 533"/>
                  <a:gd name="T51" fmla="*/ 585 h 623"/>
                  <a:gd name="T52" fmla="*/ 422 w 533"/>
                  <a:gd name="T53" fmla="*/ 577 h 623"/>
                  <a:gd name="T54" fmla="*/ 445 w 533"/>
                  <a:gd name="T55" fmla="*/ 563 h 623"/>
                  <a:gd name="T56" fmla="*/ 463 w 533"/>
                  <a:gd name="T57" fmla="*/ 545 h 623"/>
                  <a:gd name="T58" fmla="*/ 478 w 533"/>
                  <a:gd name="T59" fmla="*/ 527 h 623"/>
                  <a:gd name="T60" fmla="*/ 499 w 533"/>
                  <a:gd name="T61" fmla="*/ 493 h 623"/>
                  <a:gd name="T62" fmla="*/ 533 w 533"/>
                  <a:gd name="T63" fmla="*/ 466 h 623"/>
                  <a:gd name="T64" fmla="*/ 0 w 533"/>
                  <a:gd name="T65" fmla="*/ 623 h 623"/>
                  <a:gd name="T66" fmla="*/ 22 w 533"/>
                  <a:gd name="T67" fmla="*/ 606 h 623"/>
                  <a:gd name="T68" fmla="*/ 43 w 533"/>
                  <a:gd name="T69" fmla="*/ 603 h 623"/>
                  <a:gd name="T70" fmla="*/ 63 w 533"/>
                  <a:gd name="T71" fmla="*/ 595 h 623"/>
                  <a:gd name="T72" fmla="*/ 76 w 533"/>
                  <a:gd name="T73" fmla="*/ 586 h 623"/>
                  <a:gd name="T74" fmla="*/ 83 w 533"/>
                  <a:gd name="T75" fmla="*/ 573 h 623"/>
                  <a:gd name="T76" fmla="*/ 87 w 533"/>
                  <a:gd name="T77" fmla="*/ 551 h 623"/>
                  <a:gd name="T78" fmla="*/ 88 w 533"/>
                  <a:gd name="T79" fmla="*/ 512 h 623"/>
                  <a:gd name="T80" fmla="*/ 88 w 533"/>
                  <a:gd name="T81" fmla="*/ 81 h 623"/>
                  <a:gd name="T82" fmla="*/ 84 w 533"/>
                  <a:gd name="T83" fmla="*/ 52 h 623"/>
                  <a:gd name="T84" fmla="*/ 79 w 533"/>
                  <a:gd name="T85" fmla="*/ 39 h 623"/>
                  <a:gd name="T86" fmla="*/ 72 w 533"/>
                  <a:gd name="T87" fmla="*/ 31 h 623"/>
                  <a:gd name="T88" fmla="*/ 61 w 533"/>
                  <a:gd name="T89" fmla="*/ 24 h 623"/>
                  <a:gd name="T90" fmla="*/ 47 w 533"/>
                  <a:gd name="T91" fmla="*/ 20 h 623"/>
                  <a:gd name="T92" fmla="*/ 31 w 533"/>
                  <a:gd name="T93" fmla="*/ 17 h 623"/>
                  <a:gd name="T94" fmla="*/ 0 w 533"/>
                  <a:gd name="T95" fmla="*/ 17 h 623"/>
                  <a:gd name="T96" fmla="*/ 479 w 533"/>
                  <a:gd name="T97" fmla="*/ 0 h 623"/>
                  <a:gd name="T98" fmla="*/ 468 w 533"/>
                  <a:gd name="T99" fmla="*/ 136 h 623"/>
                  <a:gd name="T100" fmla="*/ 458 w 533"/>
                  <a:gd name="T101" fmla="*/ 95 h 623"/>
                  <a:gd name="T102" fmla="*/ 447 w 533"/>
                  <a:gd name="T103" fmla="*/ 69 h 623"/>
                  <a:gd name="T104" fmla="*/ 432 w 533"/>
                  <a:gd name="T105" fmla="*/ 53 h 623"/>
                  <a:gd name="T106" fmla="*/ 412 w 533"/>
                  <a:gd name="T107" fmla="*/ 41 h 623"/>
                  <a:gd name="T108" fmla="*/ 387 w 533"/>
                  <a:gd name="T109" fmla="*/ 36 h 623"/>
                  <a:gd name="T110" fmla="*/ 348 w 533"/>
                  <a:gd name="T111" fmla="*/ 3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3" h="623">
                    <a:moveTo>
                      <a:pt x="177" y="34"/>
                    </a:moveTo>
                    <a:lnTo>
                      <a:pt x="177" y="280"/>
                    </a:lnTo>
                    <a:lnTo>
                      <a:pt x="313" y="280"/>
                    </a:lnTo>
                    <a:lnTo>
                      <a:pt x="327" y="279"/>
                    </a:lnTo>
                    <a:lnTo>
                      <a:pt x="339" y="279"/>
                    </a:lnTo>
                    <a:lnTo>
                      <a:pt x="349" y="277"/>
                    </a:lnTo>
                    <a:lnTo>
                      <a:pt x="358" y="276"/>
                    </a:lnTo>
                    <a:lnTo>
                      <a:pt x="367" y="274"/>
                    </a:lnTo>
                    <a:lnTo>
                      <a:pt x="374" y="271"/>
                    </a:lnTo>
                    <a:lnTo>
                      <a:pt x="380" y="268"/>
                    </a:lnTo>
                    <a:lnTo>
                      <a:pt x="385" y="264"/>
                    </a:lnTo>
                    <a:lnTo>
                      <a:pt x="391" y="258"/>
                    </a:lnTo>
                    <a:lnTo>
                      <a:pt x="396" y="251"/>
                    </a:lnTo>
                    <a:lnTo>
                      <a:pt x="400" y="244"/>
                    </a:lnTo>
                    <a:lnTo>
                      <a:pt x="404" y="235"/>
                    </a:lnTo>
                    <a:lnTo>
                      <a:pt x="406" y="225"/>
                    </a:lnTo>
                    <a:lnTo>
                      <a:pt x="409" y="214"/>
                    </a:lnTo>
                    <a:lnTo>
                      <a:pt x="410" y="203"/>
                    </a:lnTo>
                    <a:lnTo>
                      <a:pt x="412" y="190"/>
                    </a:lnTo>
                    <a:lnTo>
                      <a:pt x="428" y="190"/>
                    </a:lnTo>
                    <a:lnTo>
                      <a:pt x="428" y="406"/>
                    </a:lnTo>
                    <a:lnTo>
                      <a:pt x="412" y="406"/>
                    </a:lnTo>
                    <a:lnTo>
                      <a:pt x="408" y="386"/>
                    </a:lnTo>
                    <a:lnTo>
                      <a:pt x="405" y="369"/>
                    </a:lnTo>
                    <a:lnTo>
                      <a:pt x="402" y="357"/>
                    </a:lnTo>
                    <a:lnTo>
                      <a:pt x="399" y="348"/>
                    </a:lnTo>
                    <a:lnTo>
                      <a:pt x="394" y="341"/>
                    </a:lnTo>
                    <a:lnTo>
                      <a:pt x="388" y="334"/>
                    </a:lnTo>
                    <a:lnTo>
                      <a:pt x="380" y="327"/>
                    </a:lnTo>
                    <a:lnTo>
                      <a:pt x="372" y="322"/>
                    </a:lnTo>
                    <a:lnTo>
                      <a:pt x="361" y="318"/>
                    </a:lnTo>
                    <a:lnTo>
                      <a:pt x="348" y="315"/>
                    </a:lnTo>
                    <a:lnTo>
                      <a:pt x="332" y="314"/>
                    </a:lnTo>
                    <a:lnTo>
                      <a:pt x="313" y="313"/>
                    </a:lnTo>
                    <a:lnTo>
                      <a:pt x="177" y="313"/>
                    </a:lnTo>
                    <a:lnTo>
                      <a:pt x="177" y="519"/>
                    </a:lnTo>
                    <a:lnTo>
                      <a:pt x="177" y="538"/>
                    </a:lnTo>
                    <a:lnTo>
                      <a:pt x="178" y="552"/>
                    </a:lnTo>
                    <a:lnTo>
                      <a:pt x="179" y="563"/>
                    </a:lnTo>
                    <a:lnTo>
                      <a:pt x="181" y="569"/>
                    </a:lnTo>
                    <a:lnTo>
                      <a:pt x="183" y="574"/>
                    </a:lnTo>
                    <a:lnTo>
                      <a:pt x="186" y="577"/>
                    </a:lnTo>
                    <a:lnTo>
                      <a:pt x="189" y="581"/>
                    </a:lnTo>
                    <a:lnTo>
                      <a:pt x="193" y="584"/>
                    </a:lnTo>
                    <a:lnTo>
                      <a:pt x="199" y="586"/>
                    </a:lnTo>
                    <a:lnTo>
                      <a:pt x="207" y="587"/>
                    </a:lnTo>
                    <a:lnTo>
                      <a:pt x="216" y="588"/>
                    </a:lnTo>
                    <a:lnTo>
                      <a:pt x="228" y="589"/>
                    </a:lnTo>
                    <a:lnTo>
                      <a:pt x="334" y="589"/>
                    </a:lnTo>
                    <a:lnTo>
                      <a:pt x="359" y="588"/>
                    </a:lnTo>
                    <a:lnTo>
                      <a:pt x="380" y="587"/>
                    </a:lnTo>
                    <a:lnTo>
                      <a:pt x="397" y="585"/>
                    </a:lnTo>
                    <a:lnTo>
                      <a:pt x="411" y="581"/>
                    </a:lnTo>
                    <a:lnTo>
                      <a:pt x="422" y="577"/>
                    </a:lnTo>
                    <a:lnTo>
                      <a:pt x="434" y="571"/>
                    </a:lnTo>
                    <a:lnTo>
                      <a:pt x="445" y="563"/>
                    </a:lnTo>
                    <a:lnTo>
                      <a:pt x="456" y="553"/>
                    </a:lnTo>
                    <a:lnTo>
                      <a:pt x="463" y="545"/>
                    </a:lnTo>
                    <a:lnTo>
                      <a:pt x="470" y="537"/>
                    </a:lnTo>
                    <a:lnTo>
                      <a:pt x="478" y="527"/>
                    </a:lnTo>
                    <a:lnTo>
                      <a:pt x="485" y="517"/>
                    </a:lnTo>
                    <a:lnTo>
                      <a:pt x="499" y="493"/>
                    </a:lnTo>
                    <a:lnTo>
                      <a:pt x="515" y="466"/>
                    </a:lnTo>
                    <a:lnTo>
                      <a:pt x="533" y="466"/>
                    </a:lnTo>
                    <a:lnTo>
                      <a:pt x="47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3" y="605"/>
                    </a:lnTo>
                    <a:lnTo>
                      <a:pt x="43" y="603"/>
                    </a:lnTo>
                    <a:lnTo>
                      <a:pt x="53" y="600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6" y="586"/>
                    </a:lnTo>
                    <a:lnTo>
                      <a:pt x="80" y="580"/>
                    </a:lnTo>
                    <a:lnTo>
                      <a:pt x="83" y="573"/>
                    </a:lnTo>
                    <a:lnTo>
                      <a:pt x="85" y="564"/>
                    </a:lnTo>
                    <a:lnTo>
                      <a:pt x="87" y="551"/>
                    </a:lnTo>
                    <a:lnTo>
                      <a:pt x="88" y="534"/>
                    </a:lnTo>
                    <a:lnTo>
                      <a:pt x="88" y="512"/>
                    </a:lnTo>
                    <a:lnTo>
                      <a:pt x="88" y="108"/>
                    </a:lnTo>
                    <a:lnTo>
                      <a:pt x="88" y="81"/>
                    </a:lnTo>
                    <a:lnTo>
                      <a:pt x="85" y="60"/>
                    </a:lnTo>
                    <a:lnTo>
                      <a:pt x="84" y="52"/>
                    </a:lnTo>
                    <a:lnTo>
                      <a:pt x="82" y="45"/>
                    </a:lnTo>
                    <a:lnTo>
                      <a:pt x="79" y="39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7" y="27"/>
                    </a:lnTo>
                    <a:lnTo>
                      <a:pt x="61" y="24"/>
                    </a:lnTo>
                    <a:lnTo>
                      <a:pt x="55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1" y="17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479" y="0"/>
                    </a:lnTo>
                    <a:lnTo>
                      <a:pt x="486" y="136"/>
                    </a:lnTo>
                    <a:lnTo>
                      <a:pt x="468" y="136"/>
                    </a:lnTo>
                    <a:lnTo>
                      <a:pt x="463" y="113"/>
                    </a:lnTo>
                    <a:lnTo>
                      <a:pt x="458" y="95"/>
                    </a:lnTo>
                    <a:lnTo>
                      <a:pt x="453" y="80"/>
                    </a:lnTo>
                    <a:lnTo>
                      <a:pt x="447" y="69"/>
                    </a:lnTo>
                    <a:lnTo>
                      <a:pt x="440" y="60"/>
                    </a:lnTo>
                    <a:lnTo>
                      <a:pt x="432" y="53"/>
                    </a:lnTo>
                    <a:lnTo>
                      <a:pt x="423" y="46"/>
                    </a:lnTo>
                    <a:lnTo>
                      <a:pt x="412" y="41"/>
                    </a:lnTo>
                    <a:lnTo>
                      <a:pt x="402" y="38"/>
                    </a:lnTo>
                    <a:lnTo>
                      <a:pt x="387" y="36"/>
                    </a:lnTo>
                    <a:lnTo>
                      <a:pt x="369" y="34"/>
                    </a:lnTo>
                    <a:lnTo>
                      <a:pt x="348" y="34"/>
                    </a:lnTo>
                    <a:lnTo>
                      <a:pt x="177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8" name="Freeform 34"/>
              <p:cNvSpPr>
                <a:spLocks noEditPoints="1"/>
              </p:cNvSpPr>
              <p:nvPr/>
            </p:nvSpPr>
            <p:spPr bwMode="auto">
              <a:xfrm>
                <a:off x="1174672" y="1468069"/>
                <a:ext cx="85929" cy="113065"/>
              </a:xfrm>
              <a:custGeom>
                <a:avLst/>
                <a:gdLst>
                  <a:gd name="T0" fmla="*/ 178 w 474"/>
                  <a:gd name="T1" fmla="*/ 539 h 623"/>
                  <a:gd name="T2" fmla="*/ 184 w 474"/>
                  <a:gd name="T3" fmla="*/ 576 h 623"/>
                  <a:gd name="T4" fmla="*/ 194 w 474"/>
                  <a:gd name="T5" fmla="*/ 590 h 623"/>
                  <a:gd name="T6" fmla="*/ 211 w 474"/>
                  <a:gd name="T7" fmla="*/ 601 h 623"/>
                  <a:gd name="T8" fmla="*/ 234 w 474"/>
                  <a:gd name="T9" fmla="*/ 605 h 623"/>
                  <a:gd name="T10" fmla="*/ 266 w 474"/>
                  <a:gd name="T11" fmla="*/ 623 h 623"/>
                  <a:gd name="T12" fmla="*/ 23 w 474"/>
                  <a:gd name="T13" fmla="*/ 606 h 623"/>
                  <a:gd name="T14" fmla="*/ 49 w 474"/>
                  <a:gd name="T15" fmla="*/ 602 h 623"/>
                  <a:gd name="T16" fmla="*/ 69 w 474"/>
                  <a:gd name="T17" fmla="*/ 591 h 623"/>
                  <a:gd name="T18" fmla="*/ 81 w 474"/>
                  <a:gd name="T19" fmla="*/ 576 h 623"/>
                  <a:gd name="T20" fmla="*/ 86 w 474"/>
                  <a:gd name="T21" fmla="*/ 556 h 623"/>
                  <a:gd name="T22" fmla="*/ 88 w 474"/>
                  <a:gd name="T23" fmla="*/ 110 h 623"/>
                  <a:gd name="T24" fmla="*/ 83 w 474"/>
                  <a:gd name="T25" fmla="*/ 54 h 623"/>
                  <a:gd name="T26" fmla="*/ 76 w 474"/>
                  <a:gd name="T27" fmla="*/ 37 h 623"/>
                  <a:gd name="T28" fmla="*/ 60 w 474"/>
                  <a:gd name="T29" fmla="*/ 25 h 623"/>
                  <a:gd name="T30" fmla="*/ 39 w 474"/>
                  <a:gd name="T31" fmla="*/ 18 h 623"/>
                  <a:gd name="T32" fmla="*/ 0 w 474"/>
                  <a:gd name="T33" fmla="*/ 17 h 623"/>
                  <a:gd name="T34" fmla="*/ 248 w 474"/>
                  <a:gd name="T35" fmla="*/ 0 h 623"/>
                  <a:gd name="T36" fmla="*/ 303 w 474"/>
                  <a:gd name="T37" fmla="*/ 4 h 623"/>
                  <a:gd name="T38" fmla="*/ 347 w 474"/>
                  <a:gd name="T39" fmla="*/ 13 h 623"/>
                  <a:gd name="T40" fmla="*/ 383 w 474"/>
                  <a:gd name="T41" fmla="*/ 27 h 623"/>
                  <a:gd name="T42" fmla="*/ 414 w 474"/>
                  <a:gd name="T43" fmla="*/ 48 h 623"/>
                  <a:gd name="T44" fmla="*/ 441 w 474"/>
                  <a:gd name="T45" fmla="*/ 75 h 623"/>
                  <a:gd name="T46" fmla="*/ 461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1 w 474"/>
                  <a:gd name="T53" fmla="*/ 241 h 623"/>
                  <a:gd name="T54" fmla="*/ 435 w 474"/>
                  <a:gd name="T55" fmla="*/ 283 h 623"/>
                  <a:gd name="T56" fmla="*/ 396 w 474"/>
                  <a:gd name="T57" fmla="*/ 317 h 623"/>
                  <a:gd name="T58" fmla="*/ 345 w 474"/>
                  <a:gd name="T59" fmla="*/ 338 h 623"/>
                  <a:gd name="T60" fmla="*/ 281 w 474"/>
                  <a:gd name="T61" fmla="*/ 344 h 623"/>
                  <a:gd name="T62" fmla="*/ 245 w 474"/>
                  <a:gd name="T63" fmla="*/ 343 h 623"/>
                  <a:gd name="T64" fmla="*/ 206 w 474"/>
                  <a:gd name="T65" fmla="*/ 337 h 623"/>
                  <a:gd name="T66" fmla="*/ 177 w 474"/>
                  <a:gd name="T67" fmla="*/ 305 h 623"/>
                  <a:gd name="T68" fmla="*/ 210 w 474"/>
                  <a:gd name="T69" fmla="*/ 310 h 623"/>
                  <a:gd name="T70" fmla="*/ 237 w 474"/>
                  <a:gd name="T71" fmla="*/ 313 h 623"/>
                  <a:gd name="T72" fmla="*/ 263 w 474"/>
                  <a:gd name="T73" fmla="*/ 313 h 623"/>
                  <a:gd name="T74" fmla="*/ 297 w 474"/>
                  <a:gd name="T75" fmla="*/ 304 h 623"/>
                  <a:gd name="T76" fmla="*/ 326 w 474"/>
                  <a:gd name="T77" fmla="*/ 285 h 623"/>
                  <a:gd name="T78" fmla="*/ 350 w 474"/>
                  <a:gd name="T79" fmla="*/ 257 h 623"/>
                  <a:gd name="T80" fmla="*/ 364 w 474"/>
                  <a:gd name="T81" fmla="*/ 222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4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4 w 474"/>
                  <a:gd name="T97" fmla="*/ 40 h 623"/>
                  <a:gd name="T98" fmla="*/ 237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2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4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4"/>
                    </a:lnTo>
                    <a:lnTo>
                      <a:pt x="234" y="605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7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2"/>
                    </a:lnTo>
                    <a:lnTo>
                      <a:pt x="88" y="110"/>
                    </a:lnTo>
                    <a:lnTo>
                      <a:pt x="87" y="83"/>
                    </a:lnTo>
                    <a:lnTo>
                      <a:pt x="85" y="62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1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3" y="4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4" y="33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1" y="75"/>
                    </a:lnTo>
                    <a:lnTo>
                      <a:pt x="448" y="86"/>
                    </a:lnTo>
                    <a:lnTo>
                      <a:pt x="455" y="96"/>
                    </a:lnTo>
                    <a:lnTo>
                      <a:pt x="461" y="108"/>
                    </a:lnTo>
                    <a:lnTo>
                      <a:pt x="465" y="120"/>
                    </a:lnTo>
                    <a:lnTo>
                      <a:pt x="470" y="132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2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3"/>
                    </a:lnTo>
                    <a:lnTo>
                      <a:pt x="423" y="296"/>
                    </a:lnTo>
                    <a:lnTo>
                      <a:pt x="410" y="307"/>
                    </a:lnTo>
                    <a:lnTo>
                      <a:pt x="396" y="317"/>
                    </a:lnTo>
                    <a:lnTo>
                      <a:pt x="380" y="325"/>
                    </a:lnTo>
                    <a:lnTo>
                      <a:pt x="363" y="332"/>
                    </a:lnTo>
                    <a:lnTo>
                      <a:pt x="345" y="338"/>
                    </a:lnTo>
                    <a:lnTo>
                      <a:pt x="325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5"/>
                    </a:moveTo>
                    <a:lnTo>
                      <a:pt x="189" y="307"/>
                    </a:lnTo>
                    <a:lnTo>
                      <a:pt x="200" y="308"/>
                    </a:lnTo>
                    <a:lnTo>
                      <a:pt x="210" y="310"/>
                    </a:lnTo>
                    <a:lnTo>
                      <a:pt x="220" y="311"/>
                    </a:lnTo>
                    <a:lnTo>
                      <a:pt x="229" y="312"/>
                    </a:lnTo>
                    <a:lnTo>
                      <a:pt x="237" y="313"/>
                    </a:lnTo>
                    <a:lnTo>
                      <a:pt x="245" y="313"/>
                    </a:lnTo>
                    <a:lnTo>
                      <a:pt x="252" y="314"/>
                    </a:lnTo>
                    <a:lnTo>
                      <a:pt x="263" y="313"/>
                    </a:lnTo>
                    <a:lnTo>
                      <a:pt x="275" y="311"/>
                    </a:lnTo>
                    <a:lnTo>
                      <a:pt x="286" y="308"/>
                    </a:lnTo>
                    <a:lnTo>
                      <a:pt x="297" y="304"/>
                    </a:lnTo>
                    <a:lnTo>
                      <a:pt x="307" y="299"/>
                    </a:lnTo>
                    <a:lnTo>
                      <a:pt x="317" y="293"/>
                    </a:lnTo>
                    <a:lnTo>
                      <a:pt x="326" y="285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2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3"/>
                    </a:lnTo>
                    <a:lnTo>
                      <a:pt x="360" y="124"/>
                    </a:lnTo>
                    <a:lnTo>
                      <a:pt x="357" y="115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4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1" y="44"/>
                    </a:lnTo>
                    <a:lnTo>
                      <a:pt x="273" y="41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7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39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9" name="Freeform 35"/>
              <p:cNvSpPr>
                <a:spLocks/>
              </p:cNvSpPr>
              <p:nvPr/>
            </p:nvSpPr>
            <p:spPr bwMode="auto">
              <a:xfrm>
                <a:off x="1275074" y="1466260"/>
                <a:ext cx="101306" cy="117587"/>
              </a:xfrm>
              <a:custGeom>
                <a:avLst/>
                <a:gdLst>
                  <a:gd name="T0" fmla="*/ 532 w 560"/>
                  <a:gd name="T1" fmla="*/ 212 h 651"/>
                  <a:gd name="T2" fmla="*/ 507 w 560"/>
                  <a:gd name="T3" fmla="*/ 147 h 651"/>
                  <a:gd name="T4" fmla="*/ 476 w 560"/>
                  <a:gd name="T5" fmla="*/ 99 h 651"/>
                  <a:gd name="T6" fmla="*/ 437 w 560"/>
                  <a:gd name="T7" fmla="*/ 65 h 651"/>
                  <a:gd name="T8" fmla="*/ 392 w 560"/>
                  <a:gd name="T9" fmla="*/ 43 h 651"/>
                  <a:gd name="T10" fmla="*/ 342 w 560"/>
                  <a:gd name="T11" fmla="*/ 33 h 651"/>
                  <a:gd name="T12" fmla="*/ 294 w 560"/>
                  <a:gd name="T13" fmla="*/ 35 h 651"/>
                  <a:gd name="T14" fmla="*/ 250 w 560"/>
                  <a:gd name="T15" fmla="*/ 45 h 651"/>
                  <a:gd name="T16" fmla="*/ 211 w 560"/>
                  <a:gd name="T17" fmla="*/ 64 h 651"/>
                  <a:gd name="T18" fmla="*/ 177 w 560"/>
                  <a:gd name="T19" fmla="*/ 93 h 651"/>
                  <a:gd name="T20" fmla="*/ 149 w 560"/>
                  <a:gd name="T21" fmla="*/ 132 h 651"/>
                  <a:gd name="T22" fmla="*/ 127 w 560"/>
                  <a:gd name="T23" fmla="*/ 183 h 651"/>
                  <a:gd name="T24" fmla="*/ 112 w 560"/>
                  <a:gd name="T25" fmla="*/ 242 h 651"/>
                  <a:gd name="T26" fmla="*/ 105 w 560"/>
                  <a:gd name="T27" fmla="*/ 310 h 651"/>
                  <a:gd name="T28" fmla="*/ 106 w 560"/>
                  <a:gd name="T29" fmla="*/ 377 h 651"/>
                  <a:gd name="T30" fmla="*/ 115 w 560"/>
                  <a:gd name="T31" fmla="*/ 433 h 651"/>
                  <a:gd name="T32" fmla="*/ 132 w 560"/>
                  <a:gd name="T33" fmla="*/ 482 h 651"/>
                  <a:gd name="T34" fmla="*/ 156 w 560"/>
                  <a:gd name="T35" fmla="*/ 524 h 651"/>
                  <a:gd name="T36" fmla="*/ 187 w 560"/>
                  <a:gd name="T37" fmla="*/ 559 h 651"/>
                  <a:gd name="T38" fmla="*/ 226 w 560"/>
                  <a:gd name="T39" fmla="*/ 585 h 651"/>
                  <a:gd name="T40" fmla="*/ 271 w 560"/>
                  <a:gd name="T41" fmla="*/ 602 h 651"/>
                  <a:gd name="T42" fmla="*/ 320 w 560"/>
                  <a:gd name="T43" fmla="*/ 610 h 651"/>
                  <a:gd name="T44" fmla="*/ 366 w 560"/>
                  <a:gd name="T45" fmla="*/ 609 h 651"/>
                  <a:gd name="T46" fmla="*/ 407 w 560"/>
                  <a:gd name="T47" fmla="*/ 600 h 651"/>
                  <a:gd name="T48" fmla="*/ 444 w 560"/>
                  <a:gd name="T49" fmla="*/ 585 h 651"/>
                  <a:gd name="T50" fmla="*/ 481 w 560"/>
                  <a:gd name="T51" fmla="*/ 558 h 651"/>
                  <a:gd name="T52" fmla="*/ 519 w 560"/>
                  <a:gd name="T53" fmla="*/ 516 h 651"/>
                  <a:gd name="T54" fmla="*/ 560 w 560"/>
                  <a:gd name="T55" fmla="*/ 490 h 651"/>
                  <a:gd name="T56" fmla="*/ 523 w 560"/>
                  <a:gd name="T57" fmla="*/ 547 h 651"/>
                  <a:gd name="T58" fmla="*/ 482 w 560"/>
                  <a:gd name="T59" fmla="*/ 590 h 651"/>
                  <a:gd name="T60" fmla="*/ 435 w 560"/>
                  <a:gd name="T61" fmla="*/ 621 h 651"/>
                  <a:gd name="T62" fmla="*/ 383 w 560"/>
                  <a:gd name="T63" fmla="*/ 641 h 651"/>
                  <a:gd name="T64" fmla="*/ 324 w 560"/>
                  <a:gd name="T65" fmla="*/ 650 h 651"/>
                  <a:gd name="T66" fmla="*/ 265 w 560"/>
                  <a:gd name="T67" fmla="*/ 649 h 651"/>
                  <a:gd name="T68" fmla="*/ 212 w 560"/>
                  <a:gd name="T69" fmla="*/ 640 h 651"/>
                  <a:gd name="T70" fmla="*/ 165 w 560"/>
                  <a:gd name="T71" fmla="*/ 622 h 651"/>
                  <a:gd name="T72" fmla="*/ 123 w 560"/>
                  <a:gd name="T73" fmla="*/ 597 h 651"/>
                  <a:gd name="T74" fmla="*/ 85 w 560"/>
                  <a:gd name="T75" fmla="*/ 563 h 651"/>
                  <a:gd name="T76" fmla="*/ 55 w 560"/>
                  <a:gd name="T77" fmla="*/ 525 h 651"/>
                  <a:gd name="T78" fmla="*/ 35 w 560"/>
                  <a:gd name="T79" fmla="*/ 491 h 651"/>
                  <a:gd name="T80" fmla="*/ 19 w 560"/>
                  <a:gd name="T81" fmla="*/ 455 h 651"/>
                  <a:gd name="T82" fmla="*/ 8 w 560"/>
                  <a:gd name="T83" fmla="*/ 418 h 651"/>
                  <a:gd name="T84" fmla="*/ 2 w 560"/>
                  <a:gd name="T85" fmla="*/ 378 h 651"/>
                  <a:gd name="T86" fmla="*/ 0 w 560"/>
                  <a:gd name="T87" fmla="*/ 334 h 651"/>
                  <a:gd name="T88" fmla="*/ 5 w 560"/>
                  <a:gd name="T89" fmla="*/ 267 h 651"/>
                  <a:gd name="T90" fmla="*/ 23 w 560"/>
                  <a:gd name="T91" fmla="*/ 204 h 651"/>
                  <a:gd name="T92" fmla="*/ 52 w 560"/>
                  <a:gd name="T93" fmla="*/ 144 h 651"/>
                  <a:gd name="T94" fmla="*/ 90 w 560"/>
                  <a:gd name="T95" fmla="*/ 94 h 651"/>
                  <a:gd name="T96" fmla="*/ 139 w 560"/>
                  <a:gd name="T97" fmla="*/ 54 h 651"/>
                  <a:gd name="T98" fmla="*/ 194 w 560"/>
                  <a:gd name="T99" fmla="*/ 24 h 651"/>
                  <a:gd name="T100" fmla="*/ 253 w 560"/>
                  <a:gd name="T101" fmla="*/ 6 h 651"/>
                  <a:gd name="T102" fmla="*/ 317 w 560"/>
                  <a:gd name="T103" fmla="*/ 0 h 651"/>
                  <a:gd name="T104" fmla="*/ 367 w 560"/>
                  <a:gd name="T105" fmla="*/ 5 h 651"/>
                  <a:gd name="T106" fmla="*/ 416 w 560"/>
                  <a:gd name="T107" fmla="*/ 18 h 651"/>
                  <a:gd name="T108" fmla="*/ 459 w 560"/>
                  <a:gd name="T109" fmla="*/ 37 h 651"/>
                  <a:gd name="T110" fmla="*/ 478 w 560"/>
                  <a:gd name="T111" fmla="*/ 43 h 651"/>
                  <a:gd name="T112" fmla="*/ 494 w 560"/>
                  <a:gd name="T113" fmla="*/ 38 h 651"/>
                  <a:gd name="T114" fmla="*/ 509 w 560"/>
                  <a:gd name="T115" fmla="*/ 20 h 651"/>
                  <a:gd name="T116" fmla="*/ 532 w 560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0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7"/>
                    </a:lnTo>
                    <a:lnTo>
                      <a:pt x="497" y="129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0" y="74"/>
                    </a:lnTo>
                    <a:lnTo>
                      <a:pt x="437" y="65"/>
                    </a:lnTo>
                    <a:lnTo>
                      <a:pt x="422" y="56"/>
                    </a:lnTo>
                    <a:lnTo>
                      <a:pt x="408" y="49"/>
                    </a:lnTo>
                    <a:lnTo>
                      <a:pt x="392" y="43"/>
                    </a:lnTo>
                    <a:lnTo>
                      <a:pt x="376" y="39"/>
                    </a:lnTo>
                    <a:lnTo>
                      <a:pt x="359" y="35"/>
                    </a:lnTo>
                    <a:lnTo>
                      <a:pt x="342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4" y="41"/>
                    </a:lnTo>
                    <a:lnTo>
                      <a:pt x="250" y="45"/>
                    </a:lnTo>
                    <a:lnTo>
                      <a:pt x="237" y="50"/>
                    </a:lnTo>
                    <a:lnTo>
                      <a:pt x="224" y="57"/>
                    </a:lnTo>
                    <a:lnTo>
                      <a:pt x="211" y="64"/>
                    </a:lnTo>
                    <a:lnTo>
                      <a:pt x="199" y="73"/>
                    </a:lnTo>
                    <a:lnTo>
                      <a:pt x="188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0"/>
                    </a:lnTo>
                    <a:lnTo>
                      <a:pt x="105" y="335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7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6" y="585"/>
                    </a:lnTo>
                    <a:lnTo>
                      <a:pt x="241" y="592"/>
                    </a:lnTo>
                    <a:lnTo>
                      <a:pt x="255" y="598"/>
                    </a:lnTo>
                    <a:lnTo>
                      <a:pt x="271" y="602"/>
                    </a:lnTo>
                    <a:lnTo>
                      <a:pt x="287" y="606"/>
                    </a:lnTo>
                    <a:lnTo>
                      <a:pt x="303" y="608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6" y="609"/>
                    </a:lnTo>
                    <a:lnTo>
                      <a:pt x="380" y="607"/>
                    </a:lnTo>
                    <a:lnTo>
                      <a:pt x="394" y="604"/>
                    </a:lnTo>
                    <a:lnTo>
                      <a:pt x="407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4" y="585"/>
                    </a:lnTo>
                    <a:lnTo>
                      <a:pt x="456" y="577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6"/>
                    </a:lnTo>
                    <a:lnTo>
                      <a:pt x="532" y="500"/>
                    </a:lnTo>
                    <a:lnTo>
                      <a:pt x="546" y="481"/>
                    </a:lnTo>
                    <a:lnTo>
                      <a:pt x="560" y="490"/>
                    </a:lnTo>
                    <a:lnTo>
                      <a:pt x="548" y="510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1" y="612"/>
                    </a:lnTo>
                    <a:lnTo>
                      <a:pt x="435" y="621"/>
                    </a:lnTo>
                    <a:lnTo>
                      <a:pt x="418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4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7" y="647"/>
                    </a:lnTo>
                    <a:lnTo>
                      <a:pt x="229" y="644"/>
                    </a:lnTo>
                    <a:lnTo>
                      <a:pt x="212" y="640"/>
                    </a:lnTo>
                    <a:lnTo>
                      <a:pt x="196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6"/>
                    </a:lnTo>
                    <a:lnTo>
                      <a:pt x="98" y="575"/>
                    </a:lnTo>
                    <a:lnTo>
                      <a:pt x="85" y="563"/>
                    </a:lnTo>
                    <a:lnTo>
                      <a:pt x="73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1" y="503"/>
                    </a:lnTo>
                    <a:lnTo>
                      <a:pt x="35" y="491"/>
                    </a:lnTo>
                    <a:lnTo>
                      <a:pt x="29" y="479"/>
                    </a:lnTo>
                    <a:lnTo>
                      <a:pt x="24" y="468"/>
                    </a:lnTo>
                    <a:lnTo>
                      <a:pt x="19" y="455"/>
                    </a:lnTo>
                    <a:lnTo>
                      <a:pt x="15" y="443"/>
                    </a:lnTo>
                    <a:lnTo>
                      <a:pt x="12" y="430"/>
                    </a:lnTo>
                    <a:lnTo>
                      <a:pt x="8" y="418"/>
                    </a:lnTo>
                    <a:lnTo>
                      <a:pt x="6" y="404"/>
                    </a:lnTo>
                    <a:lnTo>
                      <a:pt x="3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0" y="311"/>
                    </a:lnTo>
                    <a:lnTo>
                      <a:pt x="2" y="289"/>
                    </a:lnTo>
                    <a:lnTo>
                      <a:pt x="5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1" y="184"/>
                    </a:lnTo>
                    <a:lnTo>
                      <a:pt x="41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0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3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7" y="5"/>
                    </a:lnTo>
                    <a:lnTo>
                      <a:pt x="383" y="8"/>
                    </a:lnTo>
                    <a:lnTo>
                      <a:pt x="400" y="13"/>
                    </a:lnTo>
                    <a:lnTo>
                      <a:pt x="416" y="18"/>
                    </a:lnTo>
                    <a:lnTo>
                      <a:pt x="433" y="25"/>
                    </a:lnTo>
                    <a:lnTo>
                      <a:pt x="449" y="33"/>
                    </a:lnTo>
                    <a:lnTo>
                      <a:pt x="459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2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7"/>
                    </a:lnTo>
                    <a:lnTo>
                      <a:pt x="509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0" name="Freeform 36"/>
              <p:cNvSpPr>
                <a:spLocks/>
              </p:cNvSpPr>
              <p:nvPr/>
            </p:nvSpPr>
            <p:spPr bwMode="auto">
              <a:xfrm>
                <a:off x="1387234" y="1468069"/>
                <a:ext cx="94974" cy="113065"/>
              </a:xfrm>
              <a:custGeom>
                <a:avLst/>
                <a:gdLst>
                  <a:gd name="T0" fmla="*/ 523 w 523"/>
                  <a:gd name="T1" fmla="*/ 146 h 623"/>
                  <a:gd name="T2" fmla="*/ 503 w 523"/>
                  <a:gd name="T3" fmla="*/ 128 h 623"/>
                  <a:gd name="T4" fmla="*/ 496 w 523"/>
                  <a:gd name="T5" fmla="*/ 100 h 623"/>
                  <a:gd name="T6" fmla="*/ 484 w 523"/>
                  <a:gd name="T7" fmla="*/ 78 h 623"/>
                  <a:gd name="T8" fmla="*/ 470 w 523"/>
                  <a:gd name="T9" fmla="*/ 63 h 623"/>
                  <a:gd name="T10" fmla="*/ 460 w 523"/>
                  <a:gd name="T11" fmla="*/ 55 h 623"/>
                  <a:gd name="T12" fmla="*/ 448 w 523"/>
                  <a:gd name="T13" fmla="*/ 49 h 623"/>
                  <a:gd name="T14" fmla="*/ 434 w 523"/>
                  <a:gd name="T15" fmla="*/ 44 h 623"/>
                  <a:gd name="T16" fmla="*/ 410 w 523"/>
                  <a:gd name="T17" fmla="*/ 40 h 623"/>
                  <a:gd name="T18" fmla="*/ 304 w 523"/>
                  <a:gd name="T19" fmla="*/ 39 h 623"/>
                  <a:gd name="T20" fmla="*/ 305 w 523"/>
                  <a:gd name="T21" fmla="*/ 541 h 623"/>
                  <a:gd name="T22" fmla="*/ 309 w 523"/>
                  <a:gd name="T23" fmla="*/ 570 h 623"/>
                  <a:gd name="T24" fmla="*/ 313 w 523"/>
                  <a:gd name="T25" fmla="*/ 582 h 623"/>
                  <a:gd name="T26" fmla="*/ 321 w 523"/>
                  <a:gd name="T27" fmla="*/ 591 h 623"/>
                  <a:gd name="T28" fmla="*/ 332 w 523"/>
                  <a:gd name="T29" fmla="*/ 598 h 623"/>
                  <a:gd name="T30" fmla="*/ 345 w 523"/>
                  <a:gd name="T31" fmla="*/ 603 h 623"/>
                  <a:gd name="T32" fmla="*/ 361 w 523"/>
                  <a:gd name="T33" fmla="*/ 605 h 623"/>
                  <a:gd name="T34" fmla="*/ 392 w 523"/>
                  <a:gd name="T35" fmla="*/ 606 h 623"/>
                  <a:gd name="T36" fmla="*/ 127 w 523"/>
                  <a:gd name="T37" fmla="*/ 623 h 623"/>
                  <a:gd name="T38" fmla="*/ 149 w 523"/>
                  <a:gd name="T39" fmla="*/ 606 h 623"/>
                  <a:gd name="T40" fmla="*/ 168 w 523"/>
                  <a:gd name="T41" fmla="*/ 604 h 623"/>
                  <a:gd name="T42" fmla="*/ 183 w 523"/>
                  <a:gd name="T43" fmla="*/ 600 h 623"/>
                  <a:gd name="T44" fmla="*/ 197 w 523"/>
                  <a:gd name="T45" fmla="*/ 592 h 623"/>
                  <a:gd name="T46" fmla="*/ 206 w 523"/>
                  <a:gd name="T47" fmla="*/ 582 h 623"/>
                  <a:gd name="T48" fmla="*/ 211 w 523"/>
                  <a:gd name="T49" fmla="*/ 572 h 623"/>
                  <a:gd name="T50" fmla="*/ 214 w 523"/>
                  <a:gd name="T51" fmla="*/ 558 h 623"/>
                  <a:gd name="T52" fmla="*/ 216 w 523"/>
                  <a:gd name="T53" fmla="*/ 515 h 623"/>
                  <a:gd name="T54" fmla="*/ 141 w 523"/>
                  <a:gd name="T55" fmla="*/ 39 h 623"/>
                  <a:gd name="T56" fmla="*/ 104 w 523"/>
                  <a:gd name="T57" fmla="*/ 41 h 623"/>
                  <a:gd name="T58" fmla="*/ 79 w 523"/>
                  <a:gd name="T59" fmla="*/ 45 h 623"/>
                  <a:gd name="T60" fmla="*/ 68 w 523"/>
                  <a:gd name="T61" fmla="*/ 51 h 623"/>
                  <a:gd name="T62" fmla="*/ 57 w 523"/>
                  <a:gd name="T63" fmla="*/ 58 h 623"/>
                  <a:gd name="T64" fmla="*/ 38 w 523"/>
                  <a:gd name="T65" fmla="*/ 79 h 623"/>
                  <a:gd name="T66" fmla="*/ 31 w 523"/>
                  <a:gd name="T67" fmla="*/ 92 h 623"/>
                  <a:gd name="T68" fmla="*/ 25 w 523"/>
                  <a:gd name="T69" fmla="*/ 108 h 623"/>
                  <a:gd name="T70" fmla="*/ 21 w 523"/>
                  <a:gd name="T71" fmla="*/ 125 h 623"/>
                  <a:gd name="T72" fmla="*/ 18 w 523"/>
                  <a:gd name="T73" fmla="*/ 146 h 623"/>
                  <a:gd name="T74" fmla="*/ 7 w 523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3" h="623">
                    <a:moveTo>
                      <a:pt x="516" y="0"/>
                    </a:moveTo>
                    <a:lnTo>
                      <a:pt x="523" y="146"/>
                    </a:lnTo>
                    <a:lnTo>
                      <a:pt x="505" y="146"/>
                    </a:lnTo>
                    <a:lnTo>
                      <a:pt x="503" y="128"/>
                    </a:lnTo>
                    <a:lnTo>
                      <a:pt x="500" y="113"/>
                    </a:lnTo>
                    <a:lnTo>
                      <a:pt x="496" y="100"/>
                    </a:lnTo>
                    <a:lnTo>
                      <a:pt x="492" y="91"/>
                    </a:lnTo>
                    <a:lnTo>
                      <a:pt x="484" y="78"/>
                    </a:lnTo>
                    <a:lnTo>
                      <a:pt x="475" y="68"/>
                    </a:lnTo>
                    <a:lnTo>
                      <a:pt x="470" y="63"/>
                    </a:lnTo>
                    <a:lnTo>
                      <a:pt x="465" y="59"/>
                    </a:lnTo>
                    <a:lnTo>
                      <a:pt x="460" y="55"/>
                    </a:lnTo>
                    <a:lnTo>
                      <a:pt x="454" y="52"/>
                    </a:lnTo>
                    <a:lnTo>
                      <a:pt x="448" y="49"/>
                    </a:lnTo>
                    <a:lnTo>
                      <a:pt x="441" y="46"/>
                    </a:lnTo>
                    <a:lnTo>
                      <a:pt x="434" y="44"/>
                    </a:lnTo>
                    <a:lnTo>
                      <a:pt x="427" y="42"/>
                    </a:lnTo>
                    <a:lnTo>
                      <a:pt x="410" y="40"/>
                    </a:lnTo>
                    <a:lnTo>
                      <a:pt x="392" y="39"/>
                    </a:lnTo>
                    <a:lnTo>
                      <a:pt x="304" y="39"/>
                    </a:lnTo>
                    <a:lnTo>
                      <a:pt x="304" y="515"/>
                    </a:lnTo>
                    <a:lnTo>
                      <a:pt x="305" y="541"/>
                    </a:lnTo>
                    <a:lnTo>
                      <a:pt x="307" y="562"/>
                    </a:lnTo>
                    <a:lnTo>
                      <a:pt x="309" y="570"/>
                    </a:lnTo>
                    <a:lnTo>
                      <a:pt x="311" y="577"/>
                    </a:lnTo>
                    <a:lnTo>
                      <a:pt x="313" y="582"/>
                    </a:lnTo>
                    <a:lnTo>
                      <a:pt x="316" y="587"/>
                    </a:lnTo>
                    <a:lnTo>
                      <a:pt x="321" y="591"/>
                    </a:lnTo>
                    <a:lnTo>
                      <a:pt x="326" y="595"/>
                    </a:lnTo>
                    <a:lnTo>
                      <a:pt x="332" y="598"/>
                    </a:lnTo>
                    <a:lnTo>
                      <a:pt x="338" y="601"/>
                    </a:lnTo>
                    <a:lnTo>
                      <a:pt x="345" y="603"/>
                    </a:lnTo>
                    <a:lnTo>
                      <a:pt x="353" y="605"/>
                    </a:lnTo>
                    <a:lnTo>
                      <a:pt x="361" y="605"/>
                    </a:lnTo>
                    <a:lnTo>
                      <a:pt x="371" y="606"/>
                    </a:lnTo>
                    <a:lnTo>
                      <a:pt x="392" y="606"/>
                    </a:lnTo>
                    <a:lnTo>
                      <a:pt x="392" y="623"/>
                    </a:lnTo>
                    <a:lnTo>
                      <a:pt x="127" y="623"/>
                    </a:lnTo>
                    <a:lnTo>
                      <a:pt x="127" y="606"/>
                    </a:lnTo>
                    <a:lnTo>
                      <a:pt x="149" y="606"/>
                    </a:lnTo>
                    <a:lnTo>
                      <a:pt x="159" y="605"/>
                    </a:lnTo>
                    <a:lnTo>
                      <a:pt x="168" y="604"/>
                    </a:lnTo>
                    <a:lnTo>
                      <a:pt x="176" y="602"/>
                    </a:lnTo>
                    <a:lnTo>
                      <a:pt x="183" y="600"/>
                    </a:lnTo>
                    <a:lnTo>
                      <a:pt x="191" y="596"/>
                    </a:lnTo>
                    <a:lnTo>
                      <a:pt x="197" y="592"/>
                    </a:lnTo>
                    <a:lnTo>
                      <a:pt x="202" y="587"/>
                    </a:lnTo>
                    <a:lnTo>
                      <a:pt x="206" y="582"/>
                    </a:lnTo>
                    <a:lnTo>
                      <a:pt x="208" y="578"/>
                    </a:lnTo>
                    <a:lnTo>
                      <a:pt x="211" y="572"/>
                    </a:lnTo>
                    <a:lnTo>
                      <a:pt x="212" y="566"/>
                    </a:lnTo>
                    <a:lnTo>
                      <a:pt x="214" y="558"/>
                    </a:lnTo>
                    <a:lnTo>
                      <a:pt x="216" y="539"/>
                    </a:lnTo>
                    <a:lnTo>
                      <a:pt x="216" y="515"/>
                    </a:lnTo>
                    <a:lnTo>
                      <a:pt x="216" y="39"/>
                    </a:lnTo>
                    <a:lnTo>
                      <a:pt x="141" y="39"/>
                    </a:lnTo>
                    <a:lnTo>
                      <a:pt x="121" y="39"/>
                    </a:lnTo>
                    <a:lnTo>
                      <a:pt x="104" y="41"/>
                    </a:lnTo>
                    <a:lnTo>
                      <a:pt x="90" y="43"/>
                    </a:lnTo>
                    <a:lnTo>
                      <a:pt x="79" y="45"/>
                    </a:lnTo>
                    <a:lnTo>
                      <a:pt x="73" y="48"/>
                    </a:lnTo>
                    <a:lnTo>
                      <a:pt x="68" y="51"/>
                    </a:lnTo>
                    <a:lnTo>
                      <a:pt x="62" y="54"/>
                    </a:lnTo>
                    <a:lnTo>
                      <a:pt x="57" y="58"/>
                    </a:lnTo>
                    <a:lnTo>
                      <a:pt x="47" y="67"/>
                    </a:lnTo>
                    <a:lnTo>
                      <a:pt x="38" y="79"/>
                    </a:lnTo>
                    <a:lnTo>
                      <a:pt x="34" y="85"/>
                    </a:lnTo>
                    <a:lnTo>
                      <a:pt x="31" y="92"/>
                    </a:lnTo>
                    <a:lnTo>
                      <a:pt x="28" y="100"/>
                    </a:lnTo>
                    <a:lnTo>
                      <a:pt x="25" y="108"/>
                    </a:lnTo>
                    <a:lnTo>
                      <a:pt x="23" y="116"/>
                    </a:lnTo>
                    <a:lnTo>
                      <a:pt x="21" y="125"/>
                    </a:lnTo>
                    <a:lnTo>
                      <a:pt x="19" y="135"/>
                    </a:lnTo>
                    <a:lnTo>
                      <a:pt x="18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1" name="Freeform 37"/>
              <p:cNvSpPr>
                <a:spLocks noEditPoints="1"/>
              </p:cNvSpPr>
              <p:nvPr/>
            </p:nvSpPr>
            <p:spPr bwMode="auto">
              <a:xfrm>
                <a:off x="1489444" y="1468069"/>
                <a:ext cx="101306" cy="113065"/>
              </a:xfrm>
              <a:custGeom>
                <a:avLst/>
                <a:gdLst>
                  <a:gd name="T0" fmla="*/ 462 w 560"/>
                  <a:gd name="T1" fmla="*/ 317 h 623"/>
                  <a:gd name="T2" fmla="*/ 506 w 560"/>
                  <a:gd name="T3" fmla="*/ 342 h 623"/>
                  <a:gd name="T4" fmla="*/ 543 w 560"/>
                  <a:gd name="T5" fmla="*/ 383 h 623"/>
                  <a:gd name="T6" fmla="*/ 559 w 560"/>
                  <a:gd name="T7" fmla="*/ 437 h 623"/>
                  <a:gd name="T8" fmla="*/ 556 w 560"/>
                  <a:gd name="T9" fmla="*/ 486 h 623"/>
                  <a:gd name="T10" fmla="*/ 537 w 560"/>
                  <a:gd name="T11" fmla="*/ 531 h 623"/>
                  <a:gd name="T12" fmla="*/ 505 w 560"/>
                  <a:gd name="T13" fmla="*/ 570 h 623"/>
                  <a:gd name="T14" fmla="*/ 462 w 560"/>
                  <a:gd name="T15" fmla="*/ 598 h 623"/>
                  <a:gd name="T16" fmla="*/ 404 w 560"/>
                  <a:gd name="T17" fmla="*/ 615 h 623"/>
                  <a:gd name="T18" fmla="*/ 318 w 560"/>
                  <a:gd name="T19" fmla="*/ 622 h 623"/>
                  <a:gd name="T20" fmla="*/ 23 w 560"/>
                  <a:gd name="T21" fmla="*/ 606 h 623"/>
                  <a:gd name="T22" fmla="*/ 56 w 560"/>
                  <a:gd name="T23" fmla="*/ 600 h 623"/>
                  <a:gd name="T24" fmla="*/ 79 w 560"/>
                  <a:gd name="T25" fmla="*/ 581 h 623"/>
                  <a:gd name="T26" fmla="*/ 87 w 560"/>
                  <a:gd name="T27" fmla="*/ 556 h 623"/>
                  <a:gd name="T28" fmla="*/ 89 w 560"/>
                  <a:gd name="T29" fmla="*/ 96 h 623"/>
                  <a:gd name="T30" fmla="*/ 84 w 560"/>
                  <a:gd name="T31" fmla="*/ 54 h 623"/>
                  <a:gd name="T32" fmla="*/ 71 w 560"/>
                  <a:gd name="T33" fmla="*/ 32 h 623"/>
                  <a:gd name="T34" fmla="*/ 47 w 560"/>
                  <a:gd name="T35" fmla="*/ 20 h 623"/>
                  <a:gd name="T36" fmla="*/ 0 w 560"/>
                  <a:gd name="T37" fmla="*/ 17 h 623"/>
                  <a:gd name="T38" fmla="*/ 336 w 560"/>
                  <a:gd name="T39" fmla="*/ 3 h 623"/>
                  <a:gd name="T40" fmla="*/ 422 w 560"/>
                  <a:gd name="T41" fmla="*/ 21 h 623"/>
                  <a:gd name="T42" fmla="*/ 474 w 560"/>
                  <a:gd name="T43" fmla="*/ 50 h 623"/>
                  <a:gd name="T44" fmla="*/ 510 w 560"/>
                  <a:gd name="T45" fmla="*/ 91 h 623"/>
                  <a:gd name="T46" fmla="*/ 529 w 560"/>
                  <a:gd name="T47" fmla="*/ 139 h 623"/>
                  <a:gd name="T48" fmla="*/ 529 w 560"/>
                  <a:gd name="T49" fmla="*/ 189 h 623"/>
                  <a:gd name="T50" fmla="*/ 514 w 560"/>
                  <a:gd name="T51" fmla="*/ 231 h 623"/>
                  <a:gd name="T52" fmla="*/ 486 w 560"/>
                  <a:gd name="T53" fmla="*/ 267 h 623"/>
                  <a:gd name="T54" fmla="*/ 444 w 560"/>
                  <a:gd name="T55" fmla="*/ 294 h 623"/>
                  <a:gd name="T56" fmla="*/ 187 w 560"/>
                  <a:gd name="T57" fmla="*/ 281 h 623"/>
                  <a:gd name="T58" fmla="*/ 228 w 560"/>
                  <a:gd name="T59" fmla="*/ 285 h 623"/>
                  <a:gd name="T60" fmla="*/ 280 w 560"/>
                  <a:gd name="T61" fmla="*/ 286 h 623"/>
                  <a:gd name="T62" fmla="*/ 335 w 560"/>
                  <a:gd name="T63" fmla="*/ 281 h 623"/>
                  <a:gd name="T64" fmla="*/ 374 w 560"/>
                  <a:gd name="T65" fmla="*/ 268 h 623"/>
                  <a:gd name="T66" fmla="*/ 401 w 560"/>
                  <a:gd name="T67" fmla="*/ 248 h 623"/>
                  <a:gd name="T68" fmla="*/ 421 w 560"/>
                  <a:gd name="T69" fmla="*/ 220 h 623"/>
                  <a:gd name="T70" fmla="*/ 432 w 560"/>
                  <a:gd name="T71" fmla="*/ 188 h 623"/>
                  <a:gd name="T72" fmla="*/ 434 w 560"/>
                  <a:gd name="T73" fmla="*/ 149 h 623"/>
                  <a:gd name="T74" fmla="*/ 417 w 560"/>
                  <a:gd name="T75" fmla="*/ 100 h 623"/>
                  <a:gd name="T76" fmla="*/ 379 w 560"/>
                  <a:gd name="T77" fmla="*/ 60 h 623"/>
                  <a:gd name="T78" fmla="*/ 318 w 560"/>
                  <a:gd name="T79" fmla="*/ 36 h 623"/>
                  <a:gd name="T80" fmla="*/ 238 w 560"/>
                  <a:gd name="T81" fmla="*/ 31 h 623"/>
                  <a:gd name="T82" fmla="*/ 178 w 560"/>
                  <a:gd name="T83" fmla="*/ 280 h 623"/>
                  <a:gd name="T84" fmla="*/ 257 w 560"/>
                  <a:gd name="T85" fmla="*/ 589 h 623"/>
                  <a:gd name="T86" fmla="*/ 339 w 560"/>
                  <a:gd name="T87" fmla="*/ 585 h 623"/>
                  <a:gd name="T88" fmla="*/ 398 w 560"/>
                  <a:gd name="T89" fmla="*/ 562 h 623"/>
                  <a:gd name="T90" fmla="*/ 436 w 560"/>
                  <a:gd name="T91" fmla="*/ 522 h 623"/>
                  <a:gd name="T92" fmla="*/ 452 w 560"/>
                  <a:gd name="T93" fmla="*/ 473 h 623"/>
                  <a:gd name="T94" fmla="*/ 450 w 560"/>
                  <a:gd name="T95" fmla="*/ 433 h 623"/>
                  <a:gd name="T96" fmla="*/ 438 w 560"/>
                  <a:gd name="T97" fmla="*/ 399 h 623"/>
                  <a:gd name="T98" fmla="*/ 415 w 560"/>
                  <a:gd name="T99" fmla="*/ 367 h 623"/>
                  <a:gd name="T100" fmla="*/ 380 w 560"/>
                  <a:gd name="T101" fmla="*/ 343 h 623"/>
                  <a:gd name="T102" fmla="*/ 332 w 560"/>
                  <a:gd name="T103" fmla="*/ 325 h 623"/>
                  <a:gd name="T104" fmla="*/ 275 w 560"/>
                  <a:gd name="T105" fmla="*/ 318 h 623"/>
                  <a:gd name="T106" fmla="*/ 221 w 560"/>
                  <a:gd name="T107" fmla="*/ 318 h 623"/>
                  <a:gd name="T108" fmla="*/ 184 w 560"/>
                  <a:gd name="T109" fmla="*/ 321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3">
                    <a:moveTo>
                      <a:pt x="418" y="305"/>
                    </a:moveTo>
                    <a:lnTo>
                      <a:pt x="434" y="308"/>
                    </a:lnTo>
                    <a:lnTo>
                      <a:pt x="448" y="312"/>
                    </a:lnTo>
                    <a:lnTo>
                      <a:pt x="462" y="317"/>
                    </a:lnTo>
                    <a:lnTo>
                      <a:pt x="475" y="322"/>
                    </a:lnTo>
                    <a:lnTo>
                      <a:pt x="486" y="329"/>
                    </a:lnTo>
                    <a:lnTo>
                      <a:pt x="497" y="335"/>
                    </a:lnTo>
                    <a:lnTo>
                      <a:pt x="506" y="342"/>
                    </a:lnTo>
                    <a:lnTo>
                      <a:pt x="515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3"/>
                    </a:lnTo>
                    <a:lnTo>
                      <a:pt x="549" y="396"/>
                    </a:lnTo>
                    <a:lnTo>
                      <a:pt x="554" y="409"/>
                    </a:lnTo>
                    <a:lnTo>
                      <a:pt x="557" y="423"/>
                    </a:lnTo>
                    <a:lnTo>
                      <a:pt x="559" y="437"/>
                    </a:lnTo>
                    <a:lnTo>
                      <a:pt x="560" y="452"/>
                    </a:lnTo>
                    <a:lnTo>
                      <a:pt x="559" y="464"/>
                    </a:lnTo>
                    <a:lnTo>
                      <a:pt x="558" y="475"/>
                    </a:lnTo>
                    <a:lnTo>
                      <a:pt x="556" y="486"/>
                    </a:lnTo>
                    <a:lnTo>
                      <a:pt x="553" y="497"/>
                    </a:lnTo>
                    <a:lnTo>
                      <a:pt x="548" y="508"/>
                    </a:lnTo>
                    <a:lnTo>
                      <a:pt x="543" y="520"/>
                    </a:lnTo>
                    <a:lnTo>
                      <a:pt x="537" y="531"/>
                    </a:lnTo>
                    <a:lnTo>
                      <a:pt x="531" y="541"/>
                    </a:lnTo>
                    <a:lnTo>
                      <a:pt x="523" y="552"/>
                    </a:lnTo>
                    <a:lnTo>
                      <a:pt x="514" y="561"/>
                    </a:lnTo>
                    <a:lnTo>
                      <a:pt x="505" y="570"/>
                    </a:lnTo>
                    <a:lnTo>
                      <a:pt x="495" y="578"/>
                    </a:lnTo>
                    <a:lnTo>
                      <a:pt x="485" y="585"/>
                    </a:lnTo>
                    <a:lnTo>
                      <a:pt x="474" y="592"/>
                    </a:lnTo>
                    <a:lnTo>
                      <a:pt x="462" y="598"/>
                    </a:lnTo>
                    <a:lnTo>
                      <a:pt x="449" y="603"/>
                    </a:lnTo>
                    <a:lnTo>
                      <a:pt x="436" y="608"/>
                    </a:lnTo>
                    <a:lnTo>
                      <a:pt x="421" y="612"/>
                    </a:lnTo>
                    <a:lnTo>
                      <a:pt x="404" y="615"/>
                    </a:lnTo>
                    <a:lnTo>
                      <a:pt x="385" y="618"/>
                    </a:lnTo>
                    <a:lnTo>
                      <a:pt x="365" y="620"/>
                    </a:lnTo>
                    <a:lnTo>
                      <a:pt x="343" y="621"/>
                    </a:lnTo>
                    <a:lnTo>
                      <a:pt x="318" y="622"/>
                    </a:lnTo>
                    <a:lnTo>
                      <a:pt x="293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600"/>
                    </a:lnTo>
                    <a:lnTo>
                      <a:pt x="63" y="596"/>
                    </a:lnTo>
                    <a:lnTo>
                      <a:pt x="69" y="592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7" y="556"/>
                    </a:lnTo>
                    <a:lnTo>
                      <a:pt x="88" y="537"/>
                    </a:lnTo>
                    <a:lnTo>
                      <a:pt x="89" y="512"/>
                    </a:lnTo>
                    <a:lnTo>
                      <a:pt x="89" y="110"/>
                    </a:lnTo>
                    <a:lnTo>
                      <a:pt x="89" y="96"/>
                    </a:lnTo>
                    <a:lnTo>
                      <a:pt x="88" y="84"/>
                    </a:lnTo>
                    <a:lnTo>
                      <a:pt x="87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304" y="1"/>
                    </a:lnTo>
                    <a:lnTo>
                      <a:pt x="336" y="3"/>
                    </a:lnTo>
                    <a:lnTo>
                      <a:pt x="365" y="6"/>
                    </a:lnTo>
                    <a:lnTo>
                      <a:pt x="389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6" y="27"/>
                    </a:lnTo>
                    <a:lnTo>
                      <a:pt x="450" y="34"/>
                    </a:lnTo>
                    <a:lnTo>
                      <a:pt x="462" y="42"/>
                    </a:lnTo>
                    <a:lnTo>
                      <a:pt x="474" y="50"/>
                    </a:lnTo>
                    <a:lnTo>
                      <a:pt x="485" y="59"/>
                    </a:lnTo>
                    <a:lnTo>
                      <a:pt x="494" y="69"/>
                    </a:lnTo>
                    <a:lnTo>
                      <a:pt x="502" y="80"/>
                    </a:lnTo>
                    <a:lnTo>
                      <a:pt x="510" y="91"/>
                    </a:lnTo>
                    <a:lnTo>
                      <a:pt x="516" y="102"/>
                    </a:lnTo>
                    <a:lnTo>
                      <a:pt x="522" y="114"/>
                    </a:lnTo>
                    <a:lnTo>
                      <a:pt x="526" y="126"/>
                    </a:lnTo>
                    <a:lnTo>
                      <a:pt x="529" y="139"/>
                    </a:lnTo>
                    <a:lnTo>
                      <a:pt x="530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29" y="189"/>
                    </a:lnTo>
                    <a:lnTo>
                      <a:pt x="527" y="200"/>
                    </a:lnTo>
                    <a:lnTo>
                      <a:pt x="524" y="211"/>
                    </a:lnTo>
                    <a:lnTo>
                      <a:pt x="519" y="221"/>
                    </a:lnTo>
                    <a:lnTo>
                      <a:pt x="514" y="231"/>
                    </a:lnTo>
                    <a:lnTo>
                      <a:pt x="508" y="241"/>
                    </a:lnTo>
                    <a:lnTo>
                      <a:pt x="502" y="250"/>
                    </a:lnTo>
                    <a:lnTo>
                      <a:pt x="494" y="259"/>
                    </a:lnTo>
                    <a:lnTo>
                      <a:pt x="486" y="267"/>
                    </a:lnTo>
                    <a:lnTo>
                      <a:pt x="477" y="275"/>
                    </a:lnTo>
                    <a:lnTo>
                      <a:pt x="467" y="282"/>
                    </a:lnTo>
                    <a:lnTo>
                      <a:pt x="456" y="288"/>
                    </a:lnTo>
                    <a:lnTo>
                      <a:pt x="444" y="294"/>
                    </a:lnTo>
                    <a:lnTo>
                      <a:pt x="432" y="300"/>
                    </a:lnTo>
                    <a:lnTo>
                      <a:pt x="418" y="305"/>
                    </a:lnTo>
                    <a:close/>
                    <a:moveTo>
                      <a:pt x="178" y="280"/>
                    </a:moveTo>
                    <a:lnTo>
                      <a:pt x="187" y="281"/>
                    </a:lnTo>
                    <a:lnTo>
                      <a:pt x="196" y="283"/>
                    </a:lnTo>
                    <a:lnTo>
                      <a:pt x="206" y="284"/>
                    </a:lnTo>
                    <a:lnTo>
                      <a:pt x="216" y="285"/>
                    </a:lnTo>
                    <a:lnTo>
                      <a:pt x="228" y="285"/>
                    </a:lnTo>
                    <a:lnTo>
                      <a:pt x="239" y="286"/>
                    </a:lnTo>
                    <a:lnTo>
                      <a:pt x="251" y="286"/>
                    </a:lnTo>
                    <a:lnTo>
                      <a:pt x="264" y="286"/>
                    </a:lnTo>
                    <a:lnTo>
                      <a:pt x="280" y="286"/>
                    </a:lnTo>
                    <a:lnTo>
                      <a:pt x="295" y="285"/>
                    </a:lnTo>
                    <a:lnTo>
                      <a:pt x="310" y="284"/>
                    </a:lnTo>
                    <a:lnTo>
                      <a:pt x="323" y="283"/>
                    </a:lnTo>
                    <a:lnTo>
                      <a:pt x="335" y="281"/>
                    </a:lnTo>
                    <a:lnTo>
                      <a:pt x="347" y="278"/>
                    </a:lnTo>
                    <a:lnTo>
                      <a:pt x="357" y="275"/>
                    </a:lnTo>
                    <a:lnTo>
                      <a:pt x="365" y="272"/>
                    </a:lnTo>
                    <a:lnTo>
                      <a:pt x="374" y="268"/>
                    </a:lnTo>
                    <a:lnTo>
                      <a:pt x="381" y="264"/>
                    </a:lnTo>
                    <a:lnTo>
                      <a:pt x="388" y="259"/>
                    </a:lnTo>
                    <a:lnTo>
                      <a:pt x="395" y="254"/>
                    </a:lnTo>
                    <a:lnTo>
                      <a:pt x="401" y="248"/>
                    </a:lnTo>
                    <a:lnTo>
                      <a:pt x="407" y="242"/>
                    </a:lnTo>
                    <a:lnTo>
                      <a:pt x="412" y="235"/>
                    </a:lnTo>
                    <a:lnTo>
                      <a:pt x="417" y="228"/>
                    </a:lnTo>
                    <a:lnTo>
                      <a:pt x="421" y="220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0" y="197"/>
                    </a:lnTo>
                    <a:lnTo>
                      <a:pt x="432" y="188"/>
                    </a:lnTo>
                    <a:lnTo>
                      <a:pt x="434" y="180"/>
                    </a:lnTo>
                    <a:lnTo>
                      <a:pt x="434" y="172"/>
                    </a:lnTo>
                    <a:lnTo>
                      <a:pt x="435" y="163"/>
                    </a:lnTo>
                    <a:lnTo>
                      <a:pt x="434" y="149"/>
                    </a:lnTo>
                    <a:lnTo>
                      <a:pt x="432" y="136"/>
                    </a:lnTo>
                    <a:lnTo>
                      <a:pt x="428" y="123"/>
                    </a:lnTo>
                    <a:lnTo>
                      <a:pt x="424" y="112"/>
                    </a:lnTo>
                    <a:lnTo>
                      <a:pt x="417" y="100"/>
                    </a:lnTo>
                    <a:lnTo>
                      <a:pt x="410" y="89"/>
                    </a:lnTo>
                    <a:lnTo>
                      <a:pt x="401" y="79"/>
                    </a:lnTo>
                    <a:lnTo>
                      <a:pt x="390" y="69"/>
                    </a:lnTo>
                    <a:lnTo>
                      <a:pt x="379" y="60"/>
                    </a:lnTo>
                    <a:lnTo>
                      <a:pt x="366" y="52"/>
                    </a:lnTo>
                    <a:lnTo>
                      <a:pt x="351" y="46"/>
                    </a:lnTo>
                    <a:lnTo>
                      <a:pt x="335" y="40"/>
                    </a:lnTo>
                    <a:lnTo>
                      <a:pt x="318" y="36"/>
                    </a:lnTo>
                    <a:lnTo>
                      <a:pt x="300" y="33"/>
                    </a:lnTo>
                    <a:lnTo>
                      <a:pt x="281" y="31"/>
                    </a:lnTo>
                    <a:lnTo>
                      <a:pt x="260" y="31"/>
                    </a:lnTo>
                    <a:lnTo>
                      <a:pt x="238" y="31"/>
                    </a:lnTo>
                    <a:lnTo>
                      <a:pt x="217" y="33"/>
                    </a:lnTo>
                    <a:lnTo>
                      <a:pt x="197" y="36"/>
                    </a:lnTo>
                    <a:lnTo>
                      <a:pt x="178" y="41"/>
                    </a:lnTo>
                    <a:lnTo>
                      <a:pt x="178" y="280"/>
                    </a:lnTo>
                    <a:close/>
                    <a:moveTo>
                      <a:pt x="178" y="578"/>
                    </a:moveTo>
                    <a:lnTo>
                      <a:pt x="204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2" y="590"/>
                    </a:lnTo>
                    <a:lnTo>
                      <a:pt x="302" y="590"/>
                    </a:lnTo>
                    <a:lnTo>
                      <a:pt x="321" y="588"/>
                    </a:lnTo>
                    <a:lnTo>
                      <a:pt x="339" y="585"/>
                    </a:lnTo>
                    <a:lnTo>
                      <a:pt x="356" y="581"/>
                    </a:lnTo>
                    <a:lnTo>
                      <a:pt x="371" y="576"/>
                    </a:lnTo>
                    <a:lnTo>
                      <a:pt x="385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8" y="533"/>
                    </a:lnTo>
                    <a:lnTo>
                      <a:pt x="436" y="522"/>
                    </a:lnTo>
                    <a:lnTo>
                      <a:pt x="442" y="510"/>
                    </a:lnTo>
                    <a:lnTo>
                      <a:pt x="447" y="498"/>
                    </a:lnTo>
                    <a:lnTo>
                      <a:pt x="450" y="486"/>
                    </a:lnTo>
                    <a:lnTo>
                      <a:pt x="452" y="473"/>
                    </a:lnTo>
                    <a:lnTo>
                      <a:pt x="453" y="460"/>
                    </a:lnTo>
                    <a:lnTo>
                      <a:pt x="453" y="451"/>
                    </a:lnTo>
                    <a:lnTo>
                      <a:pt x="452" y="442"/>
                    </a:lnTo>
                    <a:lnTo>
                      <a:pt x="450" y="433"/>
                    </a:lnTo>
                    <a:lnTo>
                      <a:pt x="448" y="424"/>
                    </a:lnTo>
                    <a:lnTo>
                      <a:pt x="445" y="416"/>
                    </a:lnTo>
                    <a:lnTo>
                      <a:pt x="442" y="407"/>
                    </a:lnTo>
                    <a:lnTo>
                      <a:pt x="438" y="399"/>
                    </a:lnTo>
                    <a:lnTo>
                      <a:pt x="433" y="390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7"/>
                    </a:lnTo>
                    <a:lnTo>
                      <a:pt x="407" y="361"/>
                    </a:lnTo>
                    <a:lnTo>
                      <a:pt x="399" y="354"/>
                    </a:lnTo>
                    <a:lnTo>
                      <a:pt x="390" y="348"/>
                    </a:lnTo>
                    <a:lnTo>
                      <a:pt x="380" y="343"/>
                    </a:lnTo>
                    <a:lnTo>
                      <a:pt x="369" y="338"/>
                    </a:lnTo>
                    <a:lnTo>
                      <a:pt x="358" y="333"/>
                    </a:lnTo>
                    <a:lnTo>
                      <a:pt x="346" y="330"/>
                    </a:lnTo>
                    <a:lnTo>
                      <a:pt x="332" y="325"/>
                    </a:lnTo>
                    <a:lnTo>
                      <a:pt x="319" y="323"/>
                    </a:lnTo>
                    <a:lnTo>
                      <a:pt x="305" y="320"/>
                    </a:lnTo>
                    <a:lnTo>
                      <a:pt x="290" y="319"/>
                    </a:lnTo>
                    <a:lnTo>
                      <a:pt x="275" y="318"/>
                    </a:lnTo>
                    <a:lnTo>
                      <a:pt x="259" y="318"/>
                    </a:lnTo>
                    <a:lnTo>
                      <a:pt x="245" y="318"/>
                    </a:lnTo>
                    <a:lnTo>
                      <a:pt x="232" y="318"/>
                    </a:lnTo>
                    <a:lnTo>
                      <a:pt x="221" y="318"/>
                    </a:lnTo>
                    <a:lnTo>
                      <a:pt x="210" y="319"/>
                    </a:lnTo>
                    <a:lnTo>
                      <a:pt x="201" y="319"/>
                    </a:lnTo>
                    <a:lnTo>
                      <a:pt x="192" y="320"/>
                    </a:lnTo>
                    <a:lnTo>
                      <a:pt x="184" y="321"/>
                    </a:lnTo>
                    <a:lnTo>
                      <a:pt x="178" y="322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2" name="Freeform 38"/>
              <p:cNvSpPr>
                <a:spLocks noEditPoints="1"/>
              </p:cNvSpPr>
              <p:nvPr/>
            </p:nvSpPr>
            <p:spPr bwMode="auto">
              <a:xfrm>
                <a:off x="1606127" y="1466260"/>
                <a:ext cx="110351" cy="117587"/>
              </a:xfrm>
              <a:custGeom>
                <a:avLst/>
                <a:gdLst>
                  <a:gd name="T0" fmla="*/ 369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1 w 611"/>
                  <a:gd name="T7" fmla="*/ 128 h 651"/>
                  <a:gd name="T8" fmla="*/ 588 w 611"/>
                  <a:gd name="T9" fmla="*/ 196 h 651"/>
                  <a:gd name="T10" fmla="*/ 607 w 611"/>
                  <a:gd name="T11" fmla="*/ 271 h 651"/>
                  <a:gd name="T12" fmla="*/ 609 w 611"/>
                  <a:gd name="T13" fmla="*/ 357 h 651"/>
                  <a:gd name="T14" fmla="*/ 594 w 611"/>
                  <a:gd name="T15" fmla="*/ 437 h 651"/>
                  <a:gd name="T16" fmla="*/ 559 w 611"/>
                  <a:gd name="T17" fmla="*/ 507 h 651"/>
                  <a:gd name="T18" fmla="*/ 509 w 611"/>
                  <a:gd name="T19" fmla="*/ 569 h 651"/>
                  <a:gd name="T20" fmla="*/ 448 w 611"/>
                  <a:gd name="T21" fmla="*/ 614 h 651"/>
                  <a:gd name="T22" fmla="*/ 379 w 611"/>
                  <a:gd name="T23" fmla="*/ 642 h 651"/>
                  <a:gd name="T24" fmla="*/ 304 w 611"/>
                  <a:gd name="T25" fmla="*/ 651 h 651"/>
                  <a:gd name="T26" fmla="*/ 227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49 w 611"/>
                  <a:gd name="T33" fmla="*/ 510 h 651"/>
                  <a:gd name="T34" fmla="*/ 17 w 611"/>
                  <a:gd name="T35" fmla="*/ 440 h 651"/>
                  <a:gd name="T36" fmla="*/ 1 w 611"/>
                  <a:gd name="T37" fmla="*/ 359 h 651"/>
                  <a:gd name="T38" fmla="*/ 3 w 611"/>
                  <a:gd name="T39" fmla="*/ 269 h 651"/>
                  <a:gd name="T40" fmla="*/ 25 w 611"/>
                  <a:gd name="T41" fmla="*/ 189 h 651"/>
                  <a:gd name="T42" fmla="*/ 67 w 611"/>
                  <a:gd name="T43" fmla="*/ 118 h 651"/>
                  <a:gd name="T44" fmla="*/ 124 w 611"/>
                  <a:gd name="T45" fmla="*/ 62 h 651"/>
                  <a:gd name="T46" fmla="*/ 184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0 w 611"/>
                  <a:gd name="T55" fmla="*/ 57 h 651"/>
                  <a:gd name="T56" fmla="*/ 174 w 611"/>
                  <a:gd name="T57" fmla="*/ 88 h 651"/>
                  <a:gd name="T58" fmla="*/ 141 w 611"/>
                  <a:gd name="T59" fmla="*/ 138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8 w 611"/>
                  <a:gd name="T69" fmla="*/ 522 h 651"/>
                  <a:gd name="T70" fmla="*/ 183 w 611"/>
                  <a:gd name="T71" fmla="*/ 571 h 651"/>
                  <a:gd name="T72" fmla="*/ 220 w 611"/>
                  <a:gd name="T73" fmla="*/ 599 h 651"/>
                  <a:gd name="T74" fmla="*/ 264 w 611"/>
                  <a:gd name="T75" fmla="*/ 614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09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499 h 651"/>
                  <a:gd name="T86" fmla="*/ 497 w 611"/>
                  <a:gd name="T87" fmla="*/ 433 h 651"/>
                  <a:gd name="T88" fmla="*/ 505 w 611"/>
                  <a:gd name="T89" fmla="*/ 314 h 651"/>
                  <a:gd name="T90" fmla="*/ 496 w 611"/>
                  <a:gd name="T91" fmla="*/ 226 h 651"/>
                  <a:gd name="T92" fmla="*/ 475 w 611"/>
                  <a:gd name="T93" fmla="*/ 152 h 651"/>
                  <a:gd name="T94" fmla="*/ 442 w 611"/>
                  <a:gd name="T95" fmla="*/ 95 h 651"/>
                  <a:gd name="T96" fmla="*/ 406 w 611"/>
                  <a:gd name="T97" fmla="*/ 63 h 651"/>
                  <a:gd name="T98" fmla="*/ 364 w 611"/>
                  <a:gd name="T99" fmla="*/ 42 h 651"/>
                  <a:gd name="T100" fmla="*/ 313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0"/>
                    </a:lnTo>
                    <a:lnTo>
                      <a:pt x="341" y="1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0"/>
                    </a:lnTo>
                    <a:lnTo>
                      <a:pt x="499" y="70"/>
                    </a:lnTo>
                    <a:lnTo>
                      <a:pt x="510" y="80"/>
                    </a:lnTo>
                    <a:lnTo>
                      <a:pt x="521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8"/>
                    </a:lnTo>
                    <a:lnTo>
                      <a:pt x="560" y="140"/>
                    </a:lnTo>
                    <a:lnTo>
                      <a:pt x="568" y="153"/>
                    </a:lnTo>
                    <a:lnTo>
                      <a:pt x="575" y="168"/>
                    </a:lnTo>
                    <a:lnTo>
                      <a:pt x="582" y="181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7" y="271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1" y="321"/>
                    </a:lnTo>
                    <a:lnTo>
                      <a:pt x="610" y="339"/>
                    </a:lnTo>
                    <a:lnTo>
                      <a:pt x="609" y="357"/>
                    </a:lnTo>
                    <a:lnTo>
                      <a:pt x="607" y="373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1"/>
                    </a:lnTo>
                    <a:lnTo>
                      <a:pt x="594" y="437"/>
                    </a:lnTo>
                    <a:lnTo>
                      <a:pt x="587" y="451"/>
                    </a:lnTo>
                    <a:lnTo>
                      <a:pt x="581" y="466"/>
                    </a:lnTo>
                    <a:lnTo>
                      <a:pt x="575" y="480"/>
                    </a:lnTo>
                    <a:lnTo>
                      <a:pt x="567" y="494"/>
                    </a:lnTo>
                    <a:lnTo>
                      <a:pt x="559" y="507"/>
                    </a:lnTo>
                    <a:lnTo>
                      <a:pt x="551" y="520"/>
                    </a:lnTo>
                    <a:lnTo>
                      <a:pt x="541" y="533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8" y="579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8" y="614"/>
                    </a:lnTo>
                    <a:lnTo>
                      <a:pt x="435" y="621"/>
                    </a:lnTo>
                    <a:lnTo>
                      <a:pt x="422" y="627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5" y="645"/>
                    </a:lnTo>
                    <a:lnTo>
                      <a:pt x="350" y="647"/>
                    </a:lnTo>
                    <a:lnTo>
                      <a:pt x="335" y="649"/>
                    </a:lnTo>
                    <a:lnTo>
                      <a:pt x="319" y="650"/>
                    </a:lnTo>
                    <a:lnTo>
                      <a:pt x="304" y="651"/>
                    </a:lnTo>
                    <a:lnTo>
                      <a:pt x="288" y="650"/>
                    </a:lnTo>
                    <a:lnTo>
                      <a:pt x="272" y="649"/>
                    </a:lnTo>
                    <a:lnTo>
                      <a:pt x="257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3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6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8" y="536"/>
                    </a:lnTo>
                    <a:lnTo>
                      <a:pt x="58" y="523"/>
                    </a:lnTo>
                    <a:lnTo>
                      <a:pt x="49" y="510"/>
                    </a:lnTo>
                    <a:lnTo>
                      <a:pt x="41" y="497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0"/>
                    </a:lnTo>
                    <a:lnTo>
                      <a:pt x="0" y="323"/>
                    </a:lnTo>
                    <a:lnTo>
                      <a:pt x="0" y="304"/>
                    </a:lnTo>
                    <a:lnTo>
                      <a:pt x="2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2" y="174"/>
                    </a:lnTo>
                    <a:lnTo>
                      <a:pt x="39" y="159"/>
                    </a:lnTo>
                    <a:lnTo>
                      <a:pt x="47" y="144"/>
                    </a:lnTo>
                    <a:lnTo>
                      <a:pt x="57" y="131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89" y="93"/>
                    </a:lnTo>
                    <a:lnTo>
                      <a:pt x="101" y="81"/>
                    </a:lnTo>
                    <a:lnTo>
                      <a:pt x="112" y="71"/>
                    </a:lnTo>
                    <a:lnTo>
                      <a:pt x="124" y="62"/>
                    </a:lnTo>
                    <a:lnTo>
                      <a:pt x="135" y="53"/>
                    </a:lnTo>
                    <a:lnTo>
                      <a:pt x="147" y="45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5"/>
                    </a:lnTo>
                    <a:lnTo>
                      <a:pt x="224" y="11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5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8" y="53"/>
                    </a:lnTo>
                    <a:lnTo>
                      <a:pt x="210" y="57"/>
                    </a:lnTo>
                    <a:lnTo>
                      <a:pt x="203" y="62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3" y="115"/>
                    </a:lnTo>
                    <a:lnTo>
                      <a:pt x="147" y="126"/>
                    </a:lnTo>
                    <a:lnTo>
                      <a:pt x="141" y="138"/>
                    </a:lnTo>
                    <a:lnTo>
                      <a:pt x="135" y="150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8" y="205"/>
                    </a:lnTo>
                    <a:lnTo>
                      <a:pt x="114" y="220"/>
                    </a:lnTo>
                    <a:lnTo>
                      <a:pt x="112" y="235"/>
                    </a:lnTo>
                    <a:lnTo>
                      <a:pt x="109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2"/>
                    </a:lnTo>
                    <a:lnTo>
                      <a:pt x="106" y="321"/>
                    </a:lnTo>
                    <a:lnTo>
                      <a:pt x="106" y="339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6" y="497"/>
                    </a:lnTo>
                    <a:lnTo>
                      <a:pt x="142" y="510"/>
                    </a:lnTo>
                    <a:lnTo>
                      <a:pt x="148" y="522"/>
                    </a:lnTo>
                    <a:lnTo>
                      <a:pt x="155" y="535"/>
                    </a:lnTo>
                    <a:lnTo>
                      <a:pt x="163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8" y="606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4"/>
                    </a:lnTo>
                    <a:lnTo>
                      <a:pt x="273" y="616"/>
                    </a:lnTo>
                    <a:lnTo>
                      <a:pt x="283" y="617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4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0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8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1"/>
                    </a:lnTo>
                    <a:lnTo>
                      <a:pt x="473" y="510"/>
                    </a:lnTo>
                    <a:lnTo>
                      <a:pt x="478" y="499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1"/>
                    </a:lnTo>
                    <a:lnTo>
                      <a:pt x="494" y="448"/>
                    </a:lnTo>
                    <a:lnTo>
                      <a:pt x="497" y="433"/>
                    </a:lnTo>
                    <a:lnTo>
                      <a:pt x="499" y="418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3"/>
                    </a:lnTo>
                    <a:lnTo>
                      <a:pt x="505" y="314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1" y="166"/>
                    </a:lnTo>
                    <a:lnTo>
                      <a:pt x="475" y="152"/>
                    </a:lnTo>
                    <a:lnTo>
                      <a:pt x="470" y="140"/>
                    </a:lnTo>
                    <a:lnTo>
                      <a:pt x="464" y="128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2" y="95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4"/>
                    </a:lnTo>
                    <a:lnTo>
                      <a:pt x="415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5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675832" y="1654399"/>
              <a:ext cx="1195771" cy="117587"/>
              <a:chOff x="337090" y="1654399"/>
              <a:chExt cx="1195771" cy="117587"/>
            </a:xfrm>
          </p:grpSpPr>
          <p:sp>
            <p:nvSpPr>
              <p:cNvPr id="133" name="Freeform 39"/>
              <p:cNvSpPr>
                <a:spLocks noEditPoints="1"/>
              </p:cNvSpPr>
              <p:nvPr/>
            </p:nvSpPr>
            <p:spPr bwMode="auto">
              <a:xfrm>
                <a:off x="337090" y="1654399"/>
                <a:ext cx="109447" cy="117587"/>
              </a:xfrm>
              <a:custGeom>
                <a:avLst/>
                <a:gdLst>
                  <a:gd name="T0" fmla="*/ 369 w 609"/>
                  <a:gd name="T1" fmla="*/ 6 h 652"/>
                  <a:gd name="T2" fmla="*/ 436 w 609"/>
                  <a:gd name="T3" fmla="*/ 29 h 652"/>
                  <a:gd name="T4" fmla="*/ 498 w 609"/>
                  <a:gd name="T5" fmla="*/ 71 h 652"/>
                  <a:gd name="T6" fmla="*/ 551 w 609"/>
                  <a:gd name="T7" fmla="*/ 129 h 652"/>
                  <a:gd name="T8" fmla="*/ 587 w 609"/>
                  <a:gd name="T9" fmla="*/ 196 h 652"/>
                  <a:gd name="T10" fmla="*/ 606 w 609"/>
                  <a:gd name="T11" fmla="*/ 272 h 652"/>
                  <a:gd name="T12" fmla="*/ 608 w 609"/>
                  <a:gd name="T13" fmla="*/ 357 h 652"/>
                  <a:gd name="T14" fmla="*/ 592 w 609"/>
                  <a:gd name="T15" fmla="*/ 438 h 652"/>
                  <a:gd name="T16" fmla="*/ 559 w 609"/>
                  <a:gd name="T17" fmla="*/ 508 h 652"/>
                  <a:gd name="T18" fmla="*/ 509 w 609"/>
                  <a:gd name="T19" fmla="*/ 569 h 652"/>
                  <a:gd name="T20" fmla="*/ 447 w 609"/>
                  <a:gd name="T21" fmla="*/ 615 h 652"/>
                  <a:gd name="T22" fmla="*/ 379 w 609"/>
                  <a:gd name="T23" fmla="*/ 643 h 652"/>
                  <a:gd name="T24" fmla="*/ 303 w 609"/>
                  <a:gd name="T25" fmla="*/ 652 h 652"/>
                  <a:gd name="T26" fmla="*/ 227 w 609"/>
                  <a:gd name="T27" fmla="*/ 643 h 652"/>
                  <a:gd name="T28" fmla="*/ 159 w 609"/>
                  <a:gd name="T29" fmla="*/ 616 h 652"/>
                  <a:gd name="T30" fmla="*/ 99 w 609"/>
                  <a:gd name="T31" fmla="*/ 571 h 652"/>
                  <a:gd name="T32" fmla="*/ 49 w 609"/>
                  <a:gd name="T33" fmla="*/ 511 h 652"/>
                  <a:gd name="T34" fmla="*/ 16 w 609"/>
                  <a:gd name="T35" fmla="*/ 441 h 652"/>
                  <a:gd name="T36" fmla="*/ 1 w 609"/>
                  <a:gd name="T37" fmla="*/ 359 h 652"/>
                  <a:gd name="T38" fmla="*/ 3 w 609"/>
                  <a:gd name="T39" fmla="*/ 270 h 652"/>
                  <a:gd name="T40" fmla="*/ 25 w 609"/>
                  <a:gd name="T41" fmla="*/ 189 h 652"/>
                  <a:gd name="T42" fmla="*/ 66 w 609"/>
                  <a:gd name="T43" fmla="*/ 119 h 652"/>
                  <a:gd name="T44" fmla="*/ 123 w 609"/>
                  <a:gd name="T45" fmla="*/ 63 h 652"/>
                  <a:gd name="T46" fmla="*/ 184 w 609"/>
                  <a:gd name="T47" fmla="*/ 26 h 652"/>
                  <a:gd name="T48" fmla="*/ 251 w 609"/>
                  <a:gd name="T49" fmla="*/ 5 h 652"/>
                  <a:gd name="T50" fmla="*/ 302 w 609"/>
                  <a:gd name="T51" fmla="*/ 33 h 652"/>
                  <a:gd name="T52" fmla="*/ 252 w 609"/>
                  <a:gd name="T53" fmla="*/ 39 h 652"/>
                  <a:gd name="T54" fmla="*/ 210 w 609"/>
                  <a:gd name="T55" fmla="*/ 58 h 652"/>
                  <a:gd name="T56" fmla="*/ 174 w 609"/>
                  <a:gd name="T57" fmla="*/ 89 h 652"/>
                  <a:gd name="T58" fmla="*/ 140 w 609"/>
                  <a:gd name="T59" fmla="*/ 139 h 652"/>
                  <a:gd name="T60" fmla="*/ 117 w 609"/>
                  <a:gd name="T61" fmla="*/ 205 h 652"/>
                  <a:gd name="T62" fmla="*/ 106 w 609"/>
                  <a:gd name="T63" fmla="*/ 286 h 652"/>
                  <a:gd name="T64" fmla="*/ 107 w 609"/>
                  <a:gd name="T65" fmla="*/ 376 h 652"/>
                  <a:gd name="T66" fmla="*/ 121 w 609"/>
                  <a:gd name="T67" fmla="*/ 457 h 652"/>
                  <a:gd name="T68" fmla="*/ 148 w 609"/>
                  <a:gd name="T69" fmla="*/ 523 h 652"/>
                  <a:gd name="T70" fmla="*/ 183 w 609"/>
                  <a:gd name="T71" fmla="*/ 571 h 652"/>
                  <a:gd name="T72" fmla="*/ 220 w 609"/>
                  <a:gd name="T73" fmla="*/ 599 h 652"/>
                  <a:gd name="T74" fmla="*/ 263 w 609"/>
                  <a:gd name="T75" fmla="*/ 616 h 652"/>
                  <a:gd name="T76" fmla="*/ 313 w 609"/>
                  <a:gd name="T77" fmla="*/ 619 h 652"/>
                  <a:gd name="T78" fmla="*/ 364 w 609"/>
                  <a:gd name="T79" fmla="*/ 610 h 652"/>
                  <a:gd name="T80" fmla="*/ 408 w 609"/>
                  <a:gd name="T81" fmla="*/ 586 h 652"/>
                  <a:gd name="T82" fmla="*/ 447 w 609"/>
                  <a:gd name="T83" fmla="*/ 550 h 652"/>
                  <a:gd name="T84" fmla="*/ 478 w 609"/>
                  <a:gd name="T85" fmla="*/ 500 h 652"/>
                  <a:gd name="T86" fmla="*/ 497 w 609"/>
                  <a:gd name="T87" fmla="*/ 435 h 652"/>
                  <a:gd name="T88" fmla="*/ 504 w 609"/>
                  <a:gd name="T89" fmla="*/ 315 h 652"/>
                  <a:gd name="T90" fmla="*/ 496 w 609"/>
                  <a:gd name="T91" fmla="*/ 226 h 652"/>
                  <a:gd name="T92" fmla="*/ 475 w 609"/>
                  <a:gd name="T93" fmla="*/ 153 h 652"/>
                  <a:gd name="T94" fmla="*/ 441 w 609"/>
                  <a:gd name="T95" fmla="*/ 97 h 652"/>
                  <a:gd name="T96" fmla="*/ 406 w 609"/>
                  <a:gd name="T97" fmla="*/ 64 h 652"/>
                  <a:gd name="T98" fmla="*/ 363 w 609"/>
                  <a:gd name="T99" fmla="*/ 42 h 652"/>
                  <a:gd name="T100" fmla="*/ 313 w 609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0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2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1"/>
                    </a:lnTo>
                    <a:lnTo>
                      <a:pt x="604" y="257"/>
                    </a:lnTo>
                    <a:lnTo>
                      <a:pt x="606" y="272"/>
                    </a:lnTo>
                    <a:lnTo>
                      <a:pt x="608" y="289"/>
                    </a:lnTo>
                    <a:lnTo>
                      <a:pt x="609" y="305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8"/>
                    </a:lnTo>
                    <a:lnTo>
                      <a:pt x="587" y="452"/>
                    </a:lnTo>
                    <a:lnTo>
                      <a:pt x="581" y="467"/>
                    </a:lnTo>
                    <a:lnTo>
                      <a:pt x="574" y="481"/>
                    </a:lnTo>
                    <a:lnTo>
                      <a:pt x="567" y="495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5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7" y="615"/>
                    </a:lnTo>
                    <a:lnTo>
                      <a:pt x="434" y="622"/>
                    </a:lnTo>
                    <a:lnTo>
                      <a:pt x="421" y="629"/>
                    </a:lnTo>
                    <a:lnTo>
                      <a:pt x="407" y="634"/>
                    </a:lnTo>
                    <a:lnTo>
                      <a:pt x="393" y="639"/>
                    </a:lnTo>
                    <a:lnTo>
                      <a:pt x="379" y="643"/>
                    </a:lnTo>
                    <a:lnTo>
                      <a:pt x="364" y="646"/>
                    </a:lnTo>
                    <a:lnTo>
                      <a:pt x="350" y="649"/>
                    </a:lnTo>
                    <a:lnTo>
                      <a:pt x="334" y="650"/>
                    </a:lnTo>
                    <a:lnTo>
                      <a:pt x="319" y="651"/>
                    </a:lnTo>
                    <a:lnTo>
                      <a:pt x="303" y="652"/>
                    </a:lnTo>
                    <a:lnTo>
                      <a:pt x="288" y="651"/>
                    </a:lnTo>
                    <a:lnTo>
                      <a:pt x="271" y="650"/>
                    </a:lnTo>
                    <a:lnTo>
                      <a:pt x="256" y="649"/>
                    </a:lnTo>
                    <a:lnTo>
                      <a:pt x="241" y="646"/>
                    </a:lnTo>
                    <a:lnTo>
                      <a:pt x="227" y="643"/>
                    </a:lnTo>
                    <a:lnTo>
                      <a:pt x="212" y="639"/>
                    </a:lnTo>
                    <a:lnTo>
                      <a:pt x="198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4"/>
                    </a:lnTo>
                    <a:lnTo>
                      <a:pt x="27" y="470"/>
                    </a:lnTo>
                    <a:lnTo>
                      <a:pt x="21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9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59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9"/>
                    </a:lnTo>
                    <a:lnTo>
                      <a:pt x="76" y="106"/>
                    </a:lnTo>
                    <a:lnTo>
                      <a:pt x="88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3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1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50"/>
                    </a:lnTo>
                    <a:lnTo>
                      <a:pt x="218" y="54"/>
                    </a:lnTo>
                    <a:lnTo>
                      <a:pt x="210" y="58"/>
                    </a:lnTo>
                    <a:lnTo>
                      <a:pt x="202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6" y="127"/>
                    </a:lnTo>
                    <a:lnTo>
                      <a:pt x="140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1" y="236"/>
                    </a:lnTo>
                    <a:lnTo>
                      <a:pt x="109" y="252"/>
                    </a:lnTo>
                    <a:lnTo>
                      <a:pt x="107" y="269"/>
                    </a:lnTo>
                    <a:lnTo>
                      <a:pt x="106" y="286"/>
                    </a:lnTo>
                    <a:lnTo>
                      <a:pt x="105" y="304"/>
                    </a:lnTo>
                    <a:lnTo>
                      <a:pt x="105" y="322"/>
                    </a:lnTo>
                    <a:lnTo>
                      <a:pt x="105" y="340"/>
                    </a:lnTo>
                    <a:lnTo>
                      <a:pt x="106" y="359"/>
                    </a:lnTo>
                    <a:lnTo>
                      <a:pt x="107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4" y="427"/>
                    </a:lnTo>
                    <a:lnTo>
                      <a:pt x="118" y="442"/>
                    </a:lnTo>
                    <a:lnTo>
                      <a:pt x="121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8"/>
                    </a:lnTo>
                    <a:lnTo>
                      <a:pt x="245" y="611"/>
                    </a:lnTo>
                    <a:lnTo>
                      <a:pt x="254" y="613"/>
                    </a:lnTo>
                    <a:lnTo>
                      <a:pt x="263" y="616"/>
                    </a:lnTo>
                    <a:lnTo>
                      <a:pt x="272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3" y="619"/>
                    </a:lnTo>
                    <a:lnTo>
                      <a:pt x="324" y="618"/>
                    </a:lnTo>
                    <a:lnTo>
                      <a:pt x="334" y="617"/>
                    </a:lnTo>
                    <a:lnTo>
                      <a:pt x="344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2" y="488"/>
                    </a:lnTo>
                    <a:lnTo>
                      <a:pt x="487" y="476"/>
                    </a:lnTo>
                    <a:lnTo>
                      <a:pt x="490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4" y="315"/>
                    </a:lnTo>
                    <a:lnTo>
                      <a:pt x="504" y="296"/>
                    </a:lnTo>
                    <a:lnTo>
                      <a:pt x="502" y="278"/>
                    </a:lnTo>
                    <a:lnTo>
                      <a:pt x="501" y="260"/>
                    </a:lnTo>
                    <a:lnTo>
                      <a:pt x="498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69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49" y="107"/>
                    </a:lnTo>
                    <a:lnTo>
                      <a:pt x="441" y="97"/>
                    </a:lnTo>
                    <a:lnTo>
                      <a:pt x="435" y="89"/>
                    </a:lnTo>
                    <a:lnTo>
                      <a:pt x="428" y="82"/>
                    </a:lnTo>
                    <a:lnTo>
                      <a:pt x="421" y="75"/>
                    </a:lnTo>
                    <a:lnTo>
                      <a:pt x="413" y="69"/>
                    </a:lnTo>
                    <a:lnTo>
                      <a:pt x="406" y="64"/>
                    </a:lnTo>
                    <a:lnTo>
                      <a:pt x="398" y="59"/>
                    </a:lnTo>
                    <a:lnTo>
                      <a:pt x="390" y="54"/>
                    </a:lnTo>
                    <a:lnTo>
                      <a:pt x="381" y="50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4" name="Freeform 40"/>
              <p:cNvSpPr>
                <a:spLocks noEditPoints="1"/>
              </p:cNvSpPr>
              <p:nvPr/>
            </p:nvSpPr>
            <p:spPr bwMode="auto">
              <a:xfrm>
                <a:off x="456486" y="1657112"/>
                <a:ext cx="88643" cy="112160"/>
              </a:xfrm>
              <a:custGeom>
                <a:avLst/>
                <a:gdLst>
                  <a:gd name="T0" fmla="*/ 436 w 491"/>
                  <a:gd name="T1" fmla="*/ 137 h 624"/>
                  <a:gd name="T2" fmla="*/ 423 w 491"/>
                  <a:gd name="T3" fmla="*/ 94 h 624"/>
                  <a:gd name="T4" fmla="*/ 405 w 491"/>
                  <a:gd name="T5" fmla="*/ 65 h 624"/>
                  <a:gd name="T6" fmla="*/ 383 w 491"/>
                  <a:gd name="T7" fmla="*/ 49 h 624"/>
                  <a:gd name="T8" fmla="*/ 349 w 491"/>
                  <a:gd name="T9" fmla="*/ 39 h 624"/>
                  <a:gd name="T10" fmla="*/ 301 w 491"/>
                  <a:gd name="T11" fmla="*/ 35 h 624"/>
                  <a:gd name="T12" fmla="*/ 178 w 491"/>
                  <a:gd name="T13" fmla="*/ 281 h 624"/>
                  <a:gd name="T14" fmla="*/ 256 w 491"/>
                  <a:gd name="T15" fmla="*/ 282 h 624"/>
                  <a:gd name="T16" fmla="*/ 321 w 491"/>
                  <a:gd name="T17" fmla="*/ 287 h 624"/>
                  <a:gd name="T18" fmla="*/ 371 w 491"/>
                  <a:gd name="T19" fmla="*/ 296 h 624"/>
                  <a:gd name="T20" fmla="*/ 408 w 491"/>
                  <a:gd name="T21" fmla="*/ 310 h 624"/>
                  <a:gd name="T22" fmla="*/ 440 w 491"/>
                  <a:gd name="T23" fmla="*/ 332 h 624"/>
                  <a:gd name="T24" fmla="*/ 466 w 491"/>
                  <a:gd name="T25" fmla="*/ 361 h 624"/>
                  <a:gd name="T26" fmla="*/ 483 w 491"/>
                  <a:gd name="T27" fmla="*/ 396 h 624"/>
                  <a:gd name="T28" fmla="*/ 491 w 491"/>
                  <a:gd name="T29" fmla="*/ 436 h 624"/>
                  <a:gd name="T30" fmla="*/ 488 w 491"/>
                  <a:gd name="T31" fmla="*/ 483 h 624"/>
                  <a:gd name="T32" fmla="*/ 471 w 491"/>
                  <a:gd name="T33" fmla="*/ 529 h 624"/>
                  <a:gd name="T34" fmla="*/ 440 w 491"/>
                  <a:gd name="T35" fmla="*/ 571 h 624"/>
                  <a:gd name="T36" fmla="*/ 418 w 491"/>
                  <a:gd name="T37" fmla="*/ 588 h 624"/>
                  <a:gd name="T38" fmla="*/ 391 w 491"/>
                  <a:gd name="T39" fmla="*/ 603 h 624"/>
                  <a:gd name="T40" fmla="*/ 359 w 491"/>
                  <a:gd name="T41" fmla="*/ 614 h 624"/>
                  <a:gd name="T42" fmla="*/ 321 w 491"/>
                  <a:gd name="T43" fmla="*/ 620 h 624"/>
                  <a:gd name="T44" fmla="*/ 0 w 491"/>
                  <a:gd name="T45" fmla="*/ 624 h 624"/>
                  <a:gd name="T46" fmla="*/ 26 w 491"/>
                  <a:gd name="T47" fmla="*/ 605 h 624"/>
                  <a:gd name="T48" fmla="*/ 55 w 491"/>
                  <a:gd name="T49" fmla="*/ 599 h 624"/>
                  <a:gd name="T50" fmla="*/ 73 w 491"/>
                  <a:gd name="T51" fmla="*/ 587 h 624"/>
                  <a:gd name="T52" fmla="*/ 83 w 491"/>
                  <a:gd name="T53" fmla="*/ 569 h 624"/>
                  <a:gd name="T54" fmla="*/ 88 w 491"/>
                  <a:gd name="T55" fmla="*/ 538 h 624"/>
                  <a:gd name="T56" fmla="*/ 89 w 491"/>
                  <a:gd name="T57" fmla="*/ 114 h 624"/>
                  <a:gd name="T58" fmla="*/ 86 w 491"/>
                  <a:gd name="T59" fmla="*/ 61 h 624"/>
                  <a:gd name="T60" fmla="*/ 74 w 491"/>
                  <a:gd name="T61" fmla="*/ 37 h 624"/>
                  <a:gd name="T62" fmla="*/ 52 w 491"/>
                  <a:gd name="T63" fmla="*/ 23 h 624"/>
                  <a:gd name="T64" fmla="*/ 5 w 491"/>
                  <a:gd name="T65" fmla="*/ 17 h 624"/>
                  <a:gd name="T66" fmla="*/ 178 w 491"/>
                  <a:gd name="T67" fmla="*/ 586 h 624"/>
                  <a:gd name="T68" fmla="*/ 228 w 491"/>
                  <a:gd name="T69" fmla="*/ 593 h 624"/>
                  <a:gd name="T70" fmla="*/ 268 w 491"/>
                  <a:gd name="T71" fmla="*/ 590 h 624"/>
                  <a:gd name="T72" fmla="*/ 307 w 491"/>
                  <a:gd name="T73" fmla="*/ 577 h 624"/>
                  <a:gd name="T74" fmla="*/ 343 w 491"/>
                  <a:gd name="T75" fmla="*/ 555 h 624"/>
                  <a:gd name="T76" fmla="*/ 371 w 491"/>
                  <a:gd name="T77" fmla="*/ 522 h 624"/>
                  <a:gd name="T78" fmla="*/ 386 w 491"/>
                  <a:gd name="T79" fmla="*/ 482 h 624"/>
                  <a:gd name="T80" fmla="*/ 388 w 491"/>
                  <a:gd name="T81" fmla="*/ 434 h 624"/>
                  <a:gd name="T82" fmla="*/ 377 w 491"/>
                  <a:gd name="T83" fmla="*/ 390 h 624"/>
                  <a:gd name="T84" fmla="*/ 352 w 491"/>
                  <a:gd name="T85" fmla="*/ 357 h 624"/>
                  <a:gd name="T86" fmla="*/ 315 w 491"/>
                  <a:gd name="T87" fmla="*/ 334 h 624"/>
                  <a:gd name="T88" fmla="*/ 271 w 491"/>
                  <a:gd name="T89" fmla="*/ 320 h 624"/>
                  <a:gd name="T90" fmla="*/ 220 w 491"/>
                  <a:gd name="T91" fmla="*/ 315 h 624"/>
                  <a:gd name="T92" fmla="*/ 188 w 491"/>
                  <a:gd name="T93" fmla="*/ 317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91" h="624">
                    <a:moveTo>
                      <a:pt x="446" y="0"/>
                    </a:moveTo>
                    <a:lnTo>
                      <a:pt x="453" y="137"/>
                    </a:lnTo>
                    <a:lnTo>
                      <a:pt x="436" y="137"/>
                    </a:lnTo>
                    <a:lnTo>
                      <a:pt x="432" y="121"/>
                    </a:lnTo>
                    <a:lnTo>
                      <a:pt x="428" y="107"/>
                    </a:lnTo>
                    <a:lnTo>
                      <a:pt x="423" y="94"/>
                    </a:lnTo>
                    <a:lnTo>
                      <a:pt x="418" y="83"/>
                    </a:lnTo>
                    <a:lnTo>
                      <a:pt x="412" y="73"/>
                    </a:lnTo>
                    <a:lnTo>
                      <a:pt x="405" y="65"/>
                    </a:lnTo>
                    <a:lnTo>
                      <a:pt x="398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2" y="42"/>
                    </a:lnTo>
                    <a:lnTo>
                      <a:pt x="349" y="39"/>
                    </a:lnTo>
                    <a:lnTo>
                      <a:pt x="335" y="38"/>
                    </a:lnTo>
                    <a:lnTo>
                      <a:pt x="318" y="36"/>
                    </a:lnTo>
                    <a:lnTo>
                      <a:pt x="301" y="35"/>
                    </a:lnTo>
                    <a:lnTo>
                      <a:pt x="282" y="35"/>
                    </a:lnTo>
                    <a:lnTo>
                      <a:pt x="178" y="35"/>
                    </a:lnTo>
                    <a:lnTo>
                      <a:pt x="178" y="281"/>
                    </a:lnTo>
                    <a:lnTo>
                      <a:pt x="203" y="281"/>
                    </a:lnTo>
                    <a:lnTo>
                      <a:pt x="230" y="282"/>
                    </a:lnTo>
                    <a:lnTo>
                      <a:pt x="256" y="282"/>
                    </a:lnTo>
                    <a:lnTo>
                      <a:pt x="279" y="283"/>
                    </a:lnTo>
                    <a:lnTo>
                      <a:pt x="301" y="285"/>
                    </a:lnTo>
                    <a:lnTo>
                      <a:pt x="321" y="287"/>
                    </a:lnTo>
                    <a:lnTo>
                      <a:pt x="340" y="289"/>
                    </a:lnTo>
                    <a:lnTo>
                      <a:pt x="356" y="292"/>
                    </a:lnTo>
                    <a:lnTo>
                      <a:pt x="371" y="296"/>
                    </a:lnTo>
                    <a:lnTo>
                      <a:pt x="384" y="300"/>
                    </a:lnTo>
                    <a:lnTo>
                      <a:pt x="396" y="305"/>
                    </a:lnTo>
                    <a:lnTo>
                      <a:pt x="408" y="310"/>
                    </a:lnTo>
                    <a:lnTo>
                      <a:pt x="419" y="317"/>
                    </a:lnTo>
                    <a:lnTo>
                      <a:pt x="430" y="324"/>
                    </a:lnTo>
                    <a:lnTo>
                      <a:pt x="440" y="332"/>
                    </a:lnTo>
                    <a:lnTo>
                      <a:pt x="449" y="341"/>
                    </a:lnTo>
                    <a:lnTo>
                      <a:pt x="458" y="351"/>
                    </a:lnTo>
                    <a:lnTo>
                      <a:pt x="466" y="361"/>
                    </a:lnTo>
                    <a:lnTo>
                      <a:pt x="472" y="372"/>
                    </a:lnTo>
                    <a:lnTo>
                      <a:pt x="478" y="384"/>
                    </a:lnTo>
                    <a:lnTo>
                      <a:pt x="483" y="396"/>
                    </a:lnTo>
                    <a:lnTo>
                      <a:pt x="487" y="409"/>
                    </a:lnTo>
                    <a:lnTo>
                      <a:pt x="489" y="422"/>
                    </a:lnTo>
                    <a:lnTo>
                      <a:pt x="491" y="436"/>
                    </a:lnTo>
                    <a:lnTo>
                      <a:pt x="491" y="450"/>
                    </a:lnTo>
                    <a:lnTo>
                      <a:pt x="491" y="467"/>
                    </a:lnTo>
                    <a:lnTo>
                      <a:pt x="488" y="483"/>
                    </a:lnTo>
                    <a:lnTo>
                      <a:pt x="484" y="499"/>
                    </a:lnTo>
                    <a:lnTo>
                      <a:pt x="479" y="514"/>
                    </a:lnTo>
                    <a:lnTo>
                      <a:pt x="471" y="529"/>
                    </a:lnTo>
                    <a:lnTo>
                      <a:pt x="463" y="543"/>
                    </a:lnTo>
                    <a:lnTo>
                      <a:pt x="452" y="557"/>
                    </a:lnTo>
                    <a:lnTo>
                      <a:pt x="440" y="571"/>
                    </a:lnTo>
                    <a:lnTo>
                      <a:pt x="434" y="577"/>
                    </a:lnTo>
                    <a:lnTo>
                      <a:pt x="426" y="583"/>
                    </a:lnTo>
                    <a:lnTo>
                      <a:pt x="418" y="588"/>
                    </a:lnTo>
                    <a:lnTo>
                      <a:pt x="410" y="594"/>
                    </a:lnTo>
                    <a:lnTo>
                      <a:pt x="401" y="599"/>
                    </a:lnTo>
                    <a:lnTo>
                      <a:pt x="391" y="603"/>
                    </a:lnTo>
                    <a:lnTo>
                      <a:pt x="381" y="607"/>
                    </a:lnTo>
                    <a:lnTo>
                      <a:pt x="371" y="611"/>
                    </a:lnTo>
                    <a:lnTo>
                      <a:pt x="359" y="614"/>
                    </a:lnTo>
                    <a:lnTo>
                      <a:pt x="347" y="616"/>
                    </a:lnTo>
                    <a:lnTo>
                      <a:pt x="335" y="619"/>
                    </a:lnTo>
                    <a:lnTo>
                      <a:pt x="321" y="620"/>
                    </a:lnTo>
                    <a:lnTo>
                      <a:pt x="293" y="623"/>
                    </a:lnTo>
                    <a:lnTo>
                      <a:pt x="263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2"/>
                    </a:lnTo>
                    <a:lnTo>
                      <a:pt x="88" y="75"/>
                    </a:lnTo>
                    <a:lnTo>
                      <a:pt x="86" y="61"/>
                    </a:lnTo>
                    <a:lnTo>
                      <a:pt x="83" y="51"/>
                    </a:lnTo>
                    <a:lnTo>
                      <a:pt x="79" y="43"/>
                    </a:lnTo>
                    <a:lnTo>
                      <a:pt x="74" y="37"/>
                    </a:lnTo>
                    <a:lnTo>
                      <a:pt x="68" y="30"/>
                    </a:lnTo>
                    <a:lnTo>
                      <a:pt x="61" y="26"/>
                    </a:lnTo>
                    <a:lnTo>
                      <a:pt x="52" y="23"/>
                    </a:lnTo>
                    <a:lnTo>
                      <a:pt x="39" y="21"/>
                    </a:lnTo>
                    <a:lnTo>
                      <a:pt x="24" y="19"/>
                    </a:lnTo>
                    <a:lnTo>
                      <a:pt x="5" y="17"/>
                    </a:lnTo>
                    <a:lnTo>
                      <a:pt x="5" y="0"/>
                    </a:lnTo>
                    <a:lnTo>
                      <a:pt x="446" y="0"/>
                    </a:lnTo>
                    <a:close/>
                    <a:moveTo>
                      <a:pt x="178" y="586"/>
                    </a:moveTo>
                    <a:lnTo>
                      <a:pt x="197" y="588"/>
                    </a:lnTo>
                    <a:lnTo>
                      <a:pt x="214" y="590"/>
                    </a:lnTo>
                    <a:lnTo>
                      <a:pt x="228" y="593"/>
                    </a:lnTo>
                    <a:lnTo>
                      <a:pt x="241" y="593"/>
                    </a:lnTo>
                    <a:lnTo>
                      <a:pt x="254" y="593"/>
                    </a:lnTo>
                    <a:lnTo>
                      <a:pt x="268" y="590"/>
                    </a:lnTo>
                    <a:lnTo>
                      <a:pt x="281" y="587"/>
                    </a:lnTo>
                    <a:lnTo>
                      <a:pt x="294" y="583"/>
                    </a:lnTo>
                    <a:lnTo>
                      <a:pt x="307" y="577"/>
                    </a:lnTo>
                    <a:lnTo>
                      <a:pt x="319" y="571"/>
                    </a:lnTo>
                    <a:lnTo>
                      <a:pt x="332" y="563"/>
                    </a:lnTo>
                    <a:lnTo>
                      <a:pt x="343" y="555"/>
                    </a:lnTo>
                    <a:lnTo>
                      <a:pt x="354" y="545"/>
                    </a:lnTo>
                    <a:lnTo>
                      <a:pt x="363" y="534"/>
                    </a:lnTo>
                    <a:lnTo>
                      <a:pt x="371" y="522"/>
                    </a:lnTo>
                    <a:lnTo>
                      <a:pt x="377" y="510"/>
                    </a:lnTo>
                    <a:lnTo>
                      <a:pt x="382" y="497"/>
                    </a:lnTo>
                    <a:lnTo>
                      <a:pt x="386" y="482"/>
                    </a:lnTo>
                    <a:lnTo>
                      <a:pt x="388" y="467"/>
                    </a:lnTo>
                    <a:lnTo>
                      <a:pt x="389" y="451"/>
                    </a:lnTo>
                    <a:lnTo>
                      <a:pt x="388" y="434"/>
                    </a:lnTo>
                    <a:lnTo>
                      <a:pt x="386" y="419"/>
                    </a:lnTo>
                    <a:lnTo>
                      <a:pt x="382" y="403"/>
                    </a:lnTo>
                    <a:lnTo>
                      <a:pt x="377" y="390"/>
                    </a:lnTo>
                    <a:lnTo>
                      <a:pt x="370" y="378"/>
                    </a:lnTo>
                    <a:lnTo>
                      <a:pt x="362" y="367"/>
                    </a:lnTo>
                    <a:lnTo>
                      <a:pt x="352" y="357"/>
                    </a:lnTo>
                    <a:lnTo>
                      <a:pt x="341" y="348"/>
                    </a:lnTo>
                    <a:lnTo>
                      <a:pt x="329" y="341"/>
                    </a:lnTo>
                    <a:lnTo>
                      <a:pt x="315" y="334"/>
                    </a:lnTo>
                    <a:lnTo>
                      <a:pt x="301" y="328"/>
                    </a:lnTo>
                    <a:lnTo>
                      <a:pt x="286" y="323"/>
                    </a:lnTo>
                    <a:lnTo>
                      <a:pt x="271" y="320"/>
                    </a:lnTo>
                    <a:lnTo>
                      <a:pt x="254" y="317"/>
                    </a:lnTo>
                    <a:lnTo>
                      <a:pt x="237" y="316"/>
                    </a:lnTo>
                    <a:lnTo>
                      <a:pt x="220" y="315"/>
                    </a:lnTo>
                    <a:lnTo>
                      <a:pt x="209" y="315"/>
                    </a:lnTo>
                    <a:lnTo>
                      <a:pt x="199" y="316"/>
                    </a:lnTo>
                    <a:lnTo>
                      <a:pt x="188" y="317"/>
                    </a:lnTo>
                    <a:lnTo>
                      <a:pt x="178" y="319"/>
                    </a:lnTo>
                    <a:lnTo>
                      <a:pt x="178" y="5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5" name="Freeform 41"/>
              <p:cNvSpPr>
                <a:spLocks noEditPoints="1"/>
              </p:cNvSpPr>
              <p:nvPr/>
            </p:nvSpPr>
            <p:spPr bwMode="auto">
              <a:xfrm>
                <a:off x="554174" y="1657112"/>
                <a:ext cx="85929" cy="112160"/>
              </a:xfrm>
              <a:custGeom>
                <a:avLst/>
                <a:gdLst>
                  <a:gd name="T0" fmla="*/ 178 w 474"/>
                  <a:gd name="T1" fmla="*/ 539 h 624"/>
                  <a:gd name="T2" fmla="*/ 184 w 474"/>
                  <a:gd name="T3" fmla="*/ 576 h 624"/>
                  <a:gd name="T4" fmla="*/ 195 w 474"/>
                  <a:gd name="T5" fmla="*/ 590 h 624"/>
                  <a:gd name="T6" fmla="*/ 212 w 474"/>
                  <a:gd name="T7" fmla="*/ 602 h 624"/>
                  <a:gd name="T8" fmla="*/ 234 w 474"/>
                  <a:gd name="T9" fmla="*/ 606 h 624"/>
                  <a:gd name="T10" fmla="*/ 266 w 474"/>
                  <a:gd name="T11" fmla="*/ 624 h 624"/>
                  <a:gd name="T12" fmla="*/ 23 w 474"/>
                  <a:gd name="T13" fmla="*/ 607 h 624"/>
                  <a:gd name="T14" fmla="*/ 50 w 474"/>
                  <a:gd name="T15" fmla="*/ 603 h 624"/>
                  <a:gd name="T16" fmla="*/ 70 w 474"/>
                  <a:gd name="T17" fmla="*/ 591 h 624"/>
                  <a:gd name="T18" fmla="*/ 81 w 474"/>
                  <a:gd name="T19" fmla="*/ 576 h 624"/>
                  <a:gd name="T20" fmla="*/ 86 w 474"/>
                  <a:gd name="T21" fmla="*/ 556 h 624"/>
                  <a:gd name="T22" fmla="*/ 89 w 474"/>
                  <a:gd name="T23" fmla="*/ 111 h 624"/>
                  <a:gd name="T24" fmla="*/ 84 w 474"/>
                  <a:gd name="T25" fmla="*/ 55 h 624"/>
                  <a:gd name="T26" fmla="*/ 76 w 474"/>
                  <a:gd name="T27" fmla="*/ 38 h 624"/>
                  <a:gd name="T28" fmla="*/ 60 w 474"/>
                  <a:gd name="T29" fmla="*/ 25 h 624"/>
                  <a:gd name="T30" fmla="*/ 40 w 474"/>
                  <a:gd name="T31" fmla="*/ 18 h 624"/>
                  <a:gd name="T32" fmla="*/ 0 w 474"/>
                  <a:gd name="T33" fmla="*/ 17 h 624"/>
                  <a:gd name="T34" fmla="*/ 248 w 474"/>
                  <a:gd name="T35" fmla="*/ 0 h 624"/>
                  <a:gd name="T36" fmla="*/ 302 w 474"/>
                  <a:gd name="T37" fmla="*/ 4 h 624"/>
                  <a:gd name="T38" fmla="*/ 347 w 474"/>
                  <a:gd name="T39" fmla="*/ 13 h 624"/>
                  <a:gd name="T40" fmla="*/ 383 w 474"/>
                  <a:gd name="T41" fmla="*/ 27 h 624"/>
                  <a:gd name="T42" fmla="*/ 414 w 474"/>
                  <a:gd name="T43" fmla="*/ 49 h 624"/>
                  <a:gd name="T44" fmla="*/ 441 w 474"/>
                  <a:gd name="T45" fmla="*/ 76 h 624"/>
                  <a:gd name="T46" fmla="*/ 461 w 474"/>
                  <a:gd name="T47" fmla="*/ 109 h 624"/>
                  <a:gd name="T48" fmla="*/ 472 w 474"/>
                  <a:gd name="T49" fmla="*/ 146 h 624"/>
                  <a:gd name="T50" fmla="*/ 473 w 474"/>
                  <a:gd name="T51" fmla="*/ 191 h 624"/>
                  <a:gd name="T52" fmla="*/ 461 w 474"/>
                  <a:gd name="T53" fmla="*/ 242 h 624"/>
                  <a:gd name="T54" fmla="*/ 435 w 474"/>
                  <a:gd name="T55" fmla="*/ 285 h 624"/>
                  <a:gd name="T56" fmla="*/ 396 w 474"/>
                  <a:gd name="T57" fmla="*/ 318 h 624"/>
                  <a:gd name="T58" fmla="*/ 345 w 474"/>
                  <a:gd name="T59" fmla="*/ 338 h 624"/>
                  <a:gd name="T60" fmla="*/ 281 w 474"/>
                  <a:gd name="T61" fmla="*/ 344 h 624"/>
                  <a:gd name="T62" fmla="*/ 246 w 474"/>
                  <a:gd name="T63" fmla="*/ 343 h 624"/>
                  <a:gd name="T64" fmla="*/ 206 w 474"/>
                  <a:gd name="T65" fmla="*/ 337 h 624"/>
                  <a:gd name="T66" fmla="*/ 177 w 474"/>
                  <a:gd name="T67" fmla="*/ 306 h 624"/>
                  <a:gd name="T68" fmla="*/ 210 w 474"/>
                  <a:gd name="T69" fmla="*/ 311 h 624"/>
                  <a:gd name="T70" fmla="*/ 238 w 474"/>
                  <a:gd name="T71" fmla="*/ 314 h 624"/>
                  <a:gd name="T72" fmla="*/ 264 w 474"/>
                  <a:gd name="T73" fmla="*/ 314 h 624"/>
                  <a:gd name="T74" fmla="*/ 296 w 474"/>
                  <a:gd name="T75" fmla="*/ 305 h 624"/>
                  <a:gd name="T76" fmla="*/ 326 w 474"/>
                  <a:gd name="T77" fmla="*/ 287 h 624"/>
                  <a:gd name="T78" fmla="*/ 350 w 474"/>
                  <a:gd name="T79" fmla="*/ 258 h 624"/>
                  <a:gd name="T80" fmla="*/ 365 w 474"/>
                  <a:gd name="T81" fmla="*/ 224 h 624"/>
                  <a:gd name="T82" fmla="*/ 370 w 474"/>
                  <a:gd name="T83" fmla="*/ 182 h 624"/>
                  <a:gd name="T84" fmla="*/ 367 w 474"/>
                  <a:gd name="T85" fmla="*/ 152 h 624"/>
                  <a:gd name="T86" fmla="*/ 360 w 474"/>
                  <a:gd name="T87" fmla="*/ 125 h 624"/>
                  <a:gd name="T88" fmla="*/ 349 w 474"/>
                  <a:gd name="T89" fmla="*/ 99 h 624"/>
                  <a:gd name="T90" fmla="*/ 333 w 474"/>
                  <a:gd name="T91" fmla="*/ 77 h 624"/>
                  <a:gd name="T92" fmla="*/ 313 w 474"/>
                  <a:gd name="T93" fmla="*/ 60 h 624"/>
                  <a:gd name="T94" fmla="*/ 290 w 474"/>
                  <a:gd name="T95" fmla="*/ 48 h 624"/>
                  <a:gd name="T96" fmla="*/ 265 w 474"/>
                  <a:gd name="T97" fmla="*/ 41 h 624"/>
                  <a:gd name="T98" fmla="*/ 237 w 474"/>
                  <a:gd name="T99" fmla="*/ 38 h 624"/>
                  <a:gd name="T100" fmla="*/ 195 w 474"/>
                  <a:gd name="T101" fmla="*/ 4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4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6"/>
                    </a:lnTo>
                    <a:lnTo>
                      <a:pt x="206" y="599"/>
                    </a:lnTo>
                    <a:lnTo>
                      <a:pt x="212" y="602"/>
                    </a:lnTo>
                    <a:lnTo>
                      <a:pt x="219" y="604"/>
                    </a:lnTo>
                    <a:lnTo>
                      <a:pt x="226" y="606"/>
                    </a:lnTo>
                    <a:lnTo>
                      <a:pt x="234" y="606"/>
                    </a:lnTo>
                    <a:lnTo>
                      <a:pt x="242" y="607"/>
                    </a:lnTo>
                    <a:lnTo>
                      <a:pt x="266" y="607"/>
                    </a:lnTo>
                    <a:lnTo>
                      <a:pt x="266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50" y="603"/>
                    </a:lnTo>
                    <a:lnTo>
                      <a:pt x="57" y="600"/>
                    </a:lnTo>
                    <a:lnTo>
                      <a:pt x="64" y="597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4"/>
                    </a:lnTo>
                    <a:lnTo>
                      <a:pt x="85" y="63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79" y="42"/>
                    </a:lnTo>
                    <a:lnTo>
                      <a:pt x="76" y="38"/>
                    </a:lnTo>
                    <a:lnTo>
                      <a:pt x="71" y="34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4"/>
                    </a:lnTo>
                    <a:lnTo>
                      <a:pt x="318" y="7"/>
                    </a:lnTo>
                    <a:lnTo>
                      <a:pt x="334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3" y="27"/>
                    </a:lnTo>
                    <a:lnTo>
                      <a:pt x="394" y="34"/>
                    </a:lnTo>
                    <a:lnTo>
                      <a:pt x="404" y="41"/>
                    </a:lnTo>
                    <a:lnTo>
                      <a:pt x="414" y="49"/>
                    </a:lnTo>
                    <a:lnTo>
                      <a:pt x="423" y="57"/>
                    </a:lnTo>
                    <a:lnTo>
                      <a:pt x="432" y="66"/>
                    </a:lnTo>
                    <a:lnTo>
                      <a:pt x="441" y="76"/>
                    </a:lnTo>
                    <a:lnTo>
                      <a:pt x="449" y="87"/>
                    </a:lnTo>
                    <a:lnTo>
                      <a:pt x="455" y="97"/>
                    </a:lnTo>
                    <a:lnTo>
                      <a:pt x="461" y="109"/>
                    </a:lnTo>
                    <a:lnTo>
                      <a:pt x="466" y="121"/>
                    </a:lnTo>
                    <a:lnTo>
                      <a:pt x="469" y="133"/>
                    </a:lnTo>
                    <a:lnTo>
                      <a:pt x="472" y="146"/>
                    </a:lnTo>
                    <a:lnTo>
                      <a:pt x="473" y="159"/>
                    </a:lnTo>
                    <a:lnTo>
                      <a:pt x="474" y="173"/>
                    </a:lnTo>
                    <a:lnTo>
                      <a:pt x="473" y="191"/>
                    </a:lnTo>
                    <a:lnTo>
                      <a:pt x="471" y="209"/>
                    </a:lnTo>
                    <a:lnTo>
                      <a:pt x="467" y="226"/>
                    </a:lnTo>
                    <a:lnTo>
                      <a:pt x="461" y="242"/>
                    </a:lnTo>
                    <a:lnTo>
                      <a:pt x="454" y="257"/>
                    </a:lnTo>
                    <a:lnTo>
                      <a:pt x="446" y="271"/>
                    </a:lnTo>
                    <a:lnTo>
                      <a:pt x="435" y="285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6" y="343"/>
                    </a:lnTo>
                    <a:lnTo>
                      <a:pt x="233" y="341"/>
                    </a:lnTo>
                    <a:lnTo>
                      <a:pt x="220" y="339"/>
                    </a:lnTo>
                    <a:lnTo>
                      <a:pt x="206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2"/>
                    </a:lnTo>
                    <a:lnTo>
                      <a:pt x="229" y="313"/>
                    </a:lnTo>
                    <a:lnTo>
                      <a:pt x="238" y="314"/>
                    </a:lnTo>
                    <a:lnTo>
                      <a:pt x="245" y="314"/>
                    </a:lnTo>
                    <a:lnTo>
                      <a:pt x="252" y="315"/>
                    </a:lnTo>
                    <a:lnTo>
                      <a:pt x="264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5"/>
                    </a:lnTo>
                    <a:lnTo>
                      <a:pt x="306" y="300"/>
                    </a:lnTo>
                    <a:lnTo>
                      <a:pt x="316" y="294"/>
                    </a:lnTo>
                    <a:lnTo>
                      <a:pt x="326" y="287"/>
                    </a:lnTo>
                    <a:lnTo>
                      <a:pt x="335" y="278"/>
                    </a:lnTo>
                    <a:lnTo>
                      <a:pt x="343" y="268"/>
                    </a:lnTo>
                    <a:lnTo>
                      <a:pt x="350" y="258"/>
                    </a:lnTo>
                    <a:lnTo>
                      <a:pt x="356" y="247"/>
                    </a:lnTo>
                    <a:lnTo>
                      <a:pt x="361" y="236"/>
                    </a:lnTo>
                    <a:lnTo>
                      <a:pt x="365" y="224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69" y="172"/>
                    </a:lnTo>
                    <a:lnTo>
                      <a:pt x="369" y="162"/>
                    </a:lnTo>
                    <a:lnTo>
                      <a:pt x="367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7"/>
                    </a:lnTo>
                    <a:lnTo>
                      <a:pt x="349" y="99"/>
                    </a:lnTo>
                    <a:lnTo>
                      <a:pt x="344" y="91"/>
                    </a:lnTo>
                    <a:lnTo>
                      <a:pt x="339" y="84"/>
                    </a:lnTo>
                    <a:lnTo>
                      <a:pt x="333" y="77"/>
                    </a:lnTo>
                    <a:lnTo>
                      <a:pt x="327" y="71"/>
                    </a:lnTo>
                    <a:lnTo>
                      <a:pt x="320" y="65"/>
                    </a:lnTo>
                    <a:lnTo>
                      <a:pt x="313" y="60"/>
                    </a:lnTo>
                    <a:lnTo>
                      <a:pt x="306" y="55"/>
                    </a:lnTo>
                    <a:lnTo>
                      <a:pt x="298" y="51"/>
                    </a:lnTo>
                    <a:lnTo>
                      <a:pt x="290" y="48"/>
                    </a:lnTo>
                    <a:lnTo>
                      <a:pt x="282" y="45"/>
                    </a:lnTo>
                    <a:lnTo>
                      <a:pt x="273" y="43"/>
                    </a:lnTo>
                    <a:lnTo>
                      <a:pt x="265" y="41"/>
                    </a:lnTo>
                    <a:lnTo>
                      <a:pt x="256" y="39"/>
                    </a:lnTo>
                    <a:lnTo>
                      <a:pt x="246" y="39"/>
                    </a:lnTo>
                    <a:lnTo>
                      <a:pt x="237" y="38"/>
                    </a:lnTo>
                    <a:lnTo>
                      <a:pt x="225" y="39"/>
                    </a:lnTo>
                    <a:lnTo>
                      <a:pt x="210" y="40"/>
                    </a:lnTo>
                    <a:lnTo>
                      <a:pt x="195" y="43"/>
                    </a:lnTo>
                    <a:lnTo>
                      <a:pt x="177" y="47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6" name="Freeform 42"/>
              <p:cNvSpPr>
                <a:spLocks noEditPoints="1"/>
              </p:cNvSpPr>
              <p:nvPr/>
            </p:nvSpPr>
            <p:spPr bwMode="auto">
              <a:xfrm>
                <a:off x="625631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6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2 w 662"/>
                  <a:gd name="T11" fmla="*/ 609 h 638"/>
                  <a:gd name="T12" fmla="*/ 153 w 662"/>
                  <a:gd name="T13" fmla="*/ 614 h 638"/>
                  <a:gd name="T14" fmla="*/ 176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2 w 662"/>
                  <a:gd name="T27" fmla="*/ 588 h 638"/>
                  <a:gd name="T28" fmla="*/ 75 w 662"/>
                  <a:gd name="T29" fmla="*/ 569 h 638"/>
                  <a:gd name="T30" fmla="*/ 102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6 w 662"/>
                  <a:gd name="T39" fmla="*/ 594 h 638"/>
                  <a:gd name="T40" fmla="*/ 607 w 662"/>
                  <a:gd name="T41" fmla="*/ 603 h 638"/>
                  <a:gd name="T42" fmla="*/ 620 w 662"/>
                  <a:gd name="T43" fmla="*/ 612 h 638"/>
                  <a:gd name="T44" fmla="*/ 635 w 662"/>
                  <a:gd name="T45" fmla="*/ 617 h 638"/>
                  <a:gd name="T46" fmla="*/ 653 w 662"/>
                  <a:gd name="T47" fmla="*/ 620 h 638"/>
                  <a:gd name="T48" fmla="*/ 662 w 662"/>
                  <a:gd name="T49" fmla="*/ 638 h 638"/>
                  <a:gd name="T50" fmla="*/ 416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80 w 662"/>
                  <a:gd name="T61" fmla="*/ 582 h 638"/>
                  <a:gd name="T62" fmla="*/ 475 w 662"/>
                  <a:gd name="T63" fmla="*/ 556 h 638"/>
                  <a:gd name="T64" fmla="*/ 460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3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6" y="571"/>
                    </a:lnTo>
                    <a:lnTo>
                      <a:pt x="125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2" y="609"/>
                    </a:lnTo>
                    <a:lnTo>
                      <a:pt x="147" y="612"/>
                    </a:lnTo>
                    <a:lnTo>
                      <a:pt x="153" y="614"/>
                    </a:lnTo>
                    <a:lnTo>
                      <a:pt x="159" y="616"/>
                    </a:lnTo>
                    <a:lnTo>
                      <a:pt x="176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6" y="594"/>
                    </a:lnTo>
                    <a:lnTo>
                      <a:pt x="602" y="599"/>
                    </a:lnTo>
                    <a:lnTo>
                      <a:pt x="607" y="603"/>
                    </a:lnTo>
                    <a:lnTo>
                      <a:pt x="613" y="608"/>
                    </a:lnTo>
                    <a:lnTo>
                      <a:pt x="620" y="612"/>
                    </a:lnTo>
                    <a:lnTo>
                      <a:pt x="627" y="614"/>
                    </a:lnTo>
                    <a:lnTo>
                      <a:pt x="635" y="617"/>
                    </a:lnTo>
                    <a:lnTo>
                      <a:pt x="643" y="619"/>
                    </a:lnTo>
                    <a:lnTo>
                      <a:pt x="653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6" y="638"/>
                    </a:lnTo>
                    <a:lnTo>
                      <a:pt x="416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2" y="615"/>
                    </a:lnTo>
                    <a:lnTo>
                      <a:pt x="458" y="613"/>
                    </a:lnTo>
                    <a:lnTo>
                      <a:pt x="462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9" y="589"/>
                    </a:lnTo>
                    <a:lnTo>
                      <a:pt x="480" y="582"/>
                    </a:lnTo>
                    <a:lnTo>
                      <a:pt x="479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0" y="518"/>
                    </a:lnTo>
                    <a:lnTo>
                      <a:pt x="423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7" name="Freeform 43"/>
              <p:cNvSpPr>
                <a:spLocks/>
              </p:cNvSpPr>
              <p:nvPr/>
            </p:nvSpPr>
            <p:spPr bwMode="auto">
              <a:xfrm>
                <a:off x="746836" y="1654399"/>
                <a:ext cx="74170" cy="117587"/>
              </a:xfrm>
              <a:custGeom>
                <a:avLst/>
                <a:gdLst>
                  <a:gd name="T0" fmla="*/ 45 w 412"/>
                  <a:gd name="T1" fmla="*/ 8 h 652"/>
                  <a:gd name="T2" fmla="*/ 59 w 412"/>
                  <a:gd name="T3" fmla="*/ 27 h 652"/>
                  <a:gd name="T4" fmla="*/ 83 w 412"/>
                  <a:gd name="T5" fmla="*/ 30 h 652"/>
                  <a:gd name="T6" fmla="*/ 133 w 412"/>
                  <a:gd name="T7" fmla="*/ 14 h 652"/>
                  <a:gd name="T8" fmla="*/ 187 w 412"/>
                  <a:gd name="T9" fmla="*/ 3 h 652"/>
                  <a:gd name="T10" fmla="*/ 248 w 412"/>
                  <a:gd name="T11" fmla="*/ 1 h 652"/>
                  <a:gd name="T12" fmla="*/ 313 w 412"/>
                  <a:gd name="T13" fmla="*/ 18 h 652"/>
                  <a:gd name="T14" fmla="*/ 364 w 412"/>
                  <a:gd name="T15" fmla="*/ 59 h 652"/>
                  <a:gd name="T16" fmla="*/ 393 w 412"/>
                  <a:gd name="T17" fmla="*/ 111 h 652"/>
                  <a:gd name="T18" fmla="*/ 399 w 412"/>
                  <a:gd name="T19" fmla="*/ 169 h 652"/>
                  <a:gd name="T20" fmla="*/ 386 w 412"/>
                  <a:gd name="T21" fmla="*/ 219 h 652"/>
                  <a:gd name="T22" fmla="*/ 355 w 412"/>
                  <a:gd name="T23" fmla="*/ 262 h 652"/>
                  <a:gd name="T24" fmla="*/ 311 w 412"/>
                  <a:gd name="T25" fmla="*/ 294 h 652"/>
                  <a:gd name="T26" fmla="*/ 286 w 412"/>
                  <a:gd name="T27" fmla="*/ 314 h 652"/>
                  <a:gd name="T28" fmla="*/ 341 w 412"/>
                  <a:gd name="T29" fmla="*/ 339 h 652"/>
                  <a:gd name="T30" fmla="*/ 382 w 412"/>
                  <a:gd name="T31" fmla="*/ 380 h 652"/>
                  <a:gd name="T32" fmla="*/ 407 w 412"/>
                  <a:gd name="T33" fmla="*/ 433 h 652"/>
                  <a:gd name="T34" fmla="*/ 411 w 412"/>
                  <a:gd name="T35" fmla="*/ 496 h 652"/>
                  <a:gd name="T36" fmla="*/ 401 w 412"/>
                  <a:gd name="T37" fmla="*/ 539 h 652"/>
                  <a:gd name="T38" fmla="*/ 384 w 412"/>
                  <a:gd name="T39" fmla="*/ 569 h 652"/>
                  <a:gd name="T40" fmla="*/ 337 w 412"/>
                  <a:gd name="T41" fmla="*/ 615 h 652"/>
                  <a:gd name="T42" fmla="*/ 266 w 412"/>
                  <a:gd name="T43" fmla="*/ 645 h 652"/>
                  <a:gd name="T44" fmla="*/ 188 w 412"/>
                  <a:gd name="T45" fmla="*/ 651 h 652"/>
                  <a:gd name="T46" fmla="*/ 127 w 412"/>
                  <a:gd name="T47" fmla="*/ 640 h 652"/>
                  <a:gd name="T48" fmla="*/ 74 w 412"/>
                  <a:gd name="T49" fmla="*/ 612 h 652"/>
                  <a:gd name="T50" fmla="*/ 29 w 412"/>
                  <a:gd name="T51" fmla="*/ 569 h 652"/>
                  <a:gd name="T52" fmla="*/ 15 w 412"/>
                  <a:gd name="T53" fmla="*/ 516 h 652"/>
                  <a:gd name="T54" fmla="*/ 44 w 412"/>
                  <a:gd name="T55" fmla="*/ 552 h 652"/>
                  <a:gd name="T56" fmla="*/ 83 w 412"/>
                  <a:gd name="T57" fmla="*/ 582 h 652"/>
                  <a:gd name="T58" fmla="*/ 129 w 412"/>
                  <a:gd name="T59" fmla="*/ 602 h 652"/>
                  <a:gd name="T60" fmla="*/ 179 w 412"/>
                  <a:gd name="T61" fmla="*/ 610 h 652"/>
                  <a:gd name="T62" fmla="*/ 233 w 412"/>
                  <a:gd name="T63" fmla="*/ 599 h 652"/>
                  <a:gd name="T64" fmla="*/ 274 w 412"/>
                  <a:gd name="T65" fmla="*/ 569 h 652"/>
                  <a:gd name="T66" fmla="*/ 299 w 412"/>
                  <a:gd name="T67" fmla="*/ 524 h 652"/>
                  <a:gd name="T68" fmla="*/ 307 w 412"/>
                  <a:gd name="T69" fmla="*/ 470 h 652"/>
                  <a:gd name="T70" fmla="*/ 297 w 412"/>
                  <a:gd name="T71" fmla="*/ 413 h 652"/>
                  <a:gd name="T72" fmla="*/ 265 w 412"/>
                  <a:gd name="T73" fmla="*/ 367 h 652"/>
                  <a:gd name="T74" fmla="*/ 240 w 412"/>
                  <a:gd name="T75" fmla="*/ 349 h 652"/>
                  <a:gd name="T76" fmla="*/ 170 w 412"/>
                  <a:gd name="T77" fmla="*/ 328 h 652"/>
                  <a:gd name="T78" fmla="*/ 140 w 412"/>
                  <a:gd name="T79" fmla="*/ 295 h 652"/>
                  <a:gd name="T80" fmla="*/ 198 w 412"/>
                  <a:gd name="T81" fmla="*/ 290 h 652"/>
                  <a:gd name="T82" fmla="*/ 237 w 412"/>
                  <a:gd name="T83" fmla="*/ 277 h 652"/>
                  <a:gd name="T84" fmla="*/ 268 w 412"/>
                  <a:gd name="T85" fmla="*/ 255 h 652"/>
                  <a:gd name="T86" fmla="*/ 291 w 412"/>
                  <a:gd name="T87" fmla="*/ 224 h 652"/>
                  <a:gd name="T88" fmla="*/ 305 w 412"/>
                  <a:gd name="T89" fmla="*/ 187 h 652"/>
                  <a:gd name="T90" fmla="*/ 307 w 412"/>
                  <a:gd name="T91" fmla="*/ 144 h 652"/>
                  <a:gd name="T92" fmla="*/ 296 w 412"/>
                  <a:gd name="T93" fmla="*/ 100 h 652"/>
                  <a:gd name="T94" fmla="*/ 269 w 412"/>
                  <a:gd name="T95" fmla="*/ 66 h 652"/>
                  <a:gd name="T96" fmla="*/ 230 w 412"/>
                  <a:gd name="T97" fmla="*/ 45 h 652"/>
                  <a:gd name="T98" fmla="*/ 178 w 412"/>
                  <a:gd name="T99" fmla="*/ 41 h 652"/>
                  <a:gd name="T100" fmla="*/ 123 w 412"/>
                  <a:gd name="T101" fmla="*/ 57 h 652"/>
                  <a:gd name="T102" fmla="*/ 82 w 412"/>
                  <a:gd name="T103" fmla="*/ 90 h 652"/>
                  <a:gd name="T104" fmla="*/ 55 w 412"/>
                  <a:gd name="T105" fmla="*/ 138 h 652"/>
                  <a:gd name="T106" fmla="*/ 27 w 412"/>
                  <a:gd name="T107" fmla="*/ 18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2" h="652">
                    <a:moveTo>
                      <a:pt x="27" y="182"/>
                    </a:moveTo>
                    <a:lnTo>
                      <a:pt x="27" y="1"/>
                    </a:lnTo>
                    <a:lnTo>
                      <a:pt x="43" y="1"/>
                    </a:lnTo>
                    <a:lnTo>
                      <a:pt x="45" y="8"/>
                    </a:lnTo>
                    <a:lnTo>
                      <a:pt x="48" y="14"/>
                    </a:lnTo>
                    <a:lnTo>
                      <a:pt x="51" y="19"/>
                    </a:lnTo>
                    <a:lnTo>
                      <a:pt x="55" y="24"/>
                    </a:lnTo>
                    <a:lnTo>
                      <a:pt x="59" y="27"/>
                    </a:lnTo>
                    <a:lnTo>
                      <a:pt x="65" y="29"/>
                    </a:lnTo>
                    <a:lnTo>
                      <a:pt x="70" y="31"/>
                    </a:lnTo>
                    <a:lnTo>
                      <a:pt x="77" y="31"/>
                    </a:lnTo>
                    <a:lnTo>
                      <a:pt x="83" y="30"/>
                    </a:lnTo>
                    <a:lnTo>
                      <a:pt x="92" y="28"/>
                    </a:lnTo>
                    <a:lnTo>
                      <a:pt x="105" y="24"/>
                    </a:lnTo>
                    <a:lnTo>
                      <a:pt x="120" y="19"/>
                    </a:lnTo>
                    <a:lnTo>
                      <a:pt x="133" y="14"/>
                    </a:lnTo>
                    <a:lnTo>
                      <a:pt x="146" y="11"/>
                    </a:lnTo>
                    <a:lnTo>
                      <a:pt x="160" y="7"/>
                    </a:lnTo>
                    <a:lnTo>
                      <a:pt x="173" y="5"/>
                    </a:lnTo>
                    <a:lnTo>
                      <a:pt x="187" y="3"/>
                    </a:lnTo>
                    <a:lnTo>
                      <a:pt x="201" y="1"/>
                    </a:lnTo>
                    <a:lnTo>
                      <a:pt x="215" y="0"/>
                    </a:lnTo>
                    <a:lnTo>
                      <a:pt x="229" y="0"/>
                    </a:lnTo>
                    <a:lnTo>
                      <a:pt x="248" y="1"/>
                    </a:lnTo>
                    <a:lnTo>
                      <a:pt x="265" y="3"/>
                    </a:lnTo>
                    <a:lnTo>
                      <a:pt x="282" y="7"/>
                    </a:lnTo>
                    <a:lnTo>
                      <a:pt x="298" y="12"/>
                    </a:lnTo>
                    <a:lnTo>
                      <a:pt x="313" y="18"/>
                    </a:lnTo>
                    <a:lnTo>
                      <a:pt x="327" y="26"/>
                    </a:lnTo>
                    <a:lnTo>
                      <a:pt x="341" y="35"/>
                    </a:lnTo>
                    <a:lnTo>
                      <a:pt x="353" y="47"/>
                    </a:lnTo>
                    <a:lnTo>
                      <a:pt x="364" y="59"/>
                    </a:lnTo>
                    <a:lnTo>
                      <a:pt x="374" y="71"/>
                    </a:lnTo>
                    <a:lnTo>
                      <a:pt x="382" y="84"/>
                    </a:lnTo>
                    <a:lnTo>
                      <a:pt x="388" y="97"/>
                    </a:lnTo>
                    <a:lnTo>
                      <a:pt x="393" y="111"/>
                    </a:lnTo>
                    <a:lnTo>
                      <a:pt x="397" y="125"/>
                    </a:lnTo>
                    <a:lnTo>
                      <a:pt x="399" y="140"/>
                    </a:lnTo>
                    <a:lnTo>
                      <a:pt x="400" y="155"/>
                    </a:lnTo>
                    <a:lnTo>
                      <a:pt x="399" y="169"/>
                    </a:lnTo>
                    <a:lnTo>
                      <a:pt x="398" y="182"/>
                    </a:lnTo>
                    <a:lnTo>
                      <a:pt x="395" y="195"/>
                    </a:lnTo>
                    <a:lnTo>
                      <a:pt x="391" y="207"/>
                    </a:lnTo>
                    <a:lnTo>
                      <a:pt x="386" y="219"/>
                    </a:lnTo>
                    <a:lnTo>
                      <a:pt x="380" y="230"/>
                    </a:lnTo>
                    <a:lnTo>
                      <a:pt x="373" y="242"/>
                    </a:lnTo>
                    <a:lnTo>
                      <a:pt x="365" y="252"/>
                    </a:lnTo>
                    <a:lnTo>
                      <a:pt x="355" y="262"/>
                    </a:lnTo>
                    <a:lnTo>
                      <a:pt x="346" y="271"/>
                    </a:lnTo>
                    <a:lnTo>
                      <a:pt x="334" y="279"/>
                    </a:lnTo>
                    <a:lnTo>
                      <a:pt x="323" y="287"/>
                    </a:lnTo>
                    <a:lnTo>
                      <a:pt x="311" y="294"/>
                    </a:lnTo>
                    <a:lnTo>
                      <a:pt x="298" y="300"/>
                    </a:lnTo>
                    <a:lnTo>
                      <a:pt x="285" y="306"/>
                    </a:lnTo>
                    <a:lnTo>
                      <a:pt x="270" y="311"/>
                    </a:lnTo>
                    <a:lnTo>
                      <a:pt x="286" y="314"/>
                    </a:lnTo>
                    <a:lnTo>
                      <a:pt x="300" y="319"/>
                    </a:lnTo>
                    <a:lnTo>
                      <a:pt x="314" y="324"/>
                    </a:lnTo>
                    <a:lnTo>
                      <a:pt x="327" y="331"/>
                    </a:lnTo>
                    <a:lnTo>
                      <a:pt x="341" y="339"/>
                    </a:lnTo>
                    <a:lnTo>
                      <a:pt x="352" y="347"/>
                    </a:lnTo>
                    <a:lnTo>
                      <a:pt x="363" y="357"/>
                    </a:lnTo>
                    <a:lnTo>
                      <a:pt x="373" y="368"/>
                    </a:lnTo>
                    <a:lnTo>
                      <a:pt x="382" y="380"/>
                    </a:lnTo>
                    <a:lnTo>
                      <a:pt x="390" y="392"/>
                    </a:lnTo>
                    <a:lnTo>
                      <a:pt x="397" y="405"/>
                    </a:lnTo>
                    <a:lnTo>
                      <a:pt x="402" y="418"/>
                    </a:lnTo>
                    <a:lnTo>
                      <a:pt x="407" y="433"/>
                    </a:lnTo>
                    <a:lnTo>
                      <a:pt x="410" y="447"/>
                    </a:lnTo>
                    <a:lnTo>
                      <a:pt x="411" y="462"/>
                    </a:lnTo>
                    <a:lnTo>
                      <a:pt x="412" y="477"/>
                    </a:lnTo>
                    <a:lnTo>
                      <a:pt x="411" y="496"/>
                    </a:lnTo>
                    <a:lnTo>
                      <a:pt x="408" y="514"/>
                    </a:lnTo>
                    <a:lnTo>
                      <a:pt x="406" y="522"/>
                    </a:lnTo>
                    <a:lnTo>
                      <a:pt x="404" y="531"/>
                    </a:lnTo>
                    <a:lnTo>
                      <a:pt x="401" y="539"/>
                    </a:lnTo>
                    <a:lnTo>
                      <a:pt x="397" y="547"/>
                    </a:lnTo>
                    <a:lnTo>
                      <a:pt x="393" y="555"/>
                    </a:lnTo>
                    <a:lnTo>
                      <a:pt x="389" y="562"/>
                    </a:lnTo>
                    <a:lnTo>
                      <a:pt x="384" y="569"/>
                    </a:lnTo>
                    <a:lnTo>
                      <a:pt x="379" y="576"/>
                    </a:lnTo>
                    <a:lnTo>
                      <a:pt x="367" y="590"/>
                    </a:lnTo>
                    <a:lnTo>
                      <a:pt x="353" y="602"/>
                    </a:lnTo>
                    <a:lnTo>
                      <a:pt x="337" y="615"/>
                    </a:lnTo>
                    <a:lnTo>
                      <a:pt x="320" y="625"/>
                    </a:lnTo>
                    <a:lnTo>
                      <a:pt x="303" y="633"/>
                    </a:lnTo>
                    <a:lnTo>
                      <a:pt x="285" y="640"/>
                    </a:lnTo>
                    <a:lnTo>
                      <a:pt x="266" y="645"/>
                    </a:lnTo>
                    <a:lnTo>
                      <a:pt x="246" y="649"/>
                    </a:lnTo>
                    <a:lnTo>
                      <a:pt x="226" y="651"/>
                    </a:lnTo>
                    <a:lnTo>
                      <a:pt x="204" y="652"/>
                    </a:lnTo>
                    <a:lnTo>
                      <a:pt x="188" y="651"/>
                    </a:lnTo>
                    <a:lnTo>
                      <a:pt x="172" y="650"/>
                    </a:lnTo>
                    <a:lnTo>
                      <a:pt x="157" y="647"/>
                    </a:lnTo>
                    <a:lnTo>
                      <a:pt x="141" y="644"/>
                    </a:lnTo>
                    <a:lnTo>
                      <a:pt x="127" y="640"/>
                    </a:lnTo>
                    <a:lnTo>
                      <a:pt x="113" y="634"/>
                    </a:lnTo>
                    <a:lnTo>
                      <a:pt x="100" y="628"/>
                    </a:lnTo>
                    <a:lnTo>
                      <a:pt x="87" y="621"/>
                    </a:lnTo>
                    <a:lnTo>
                      <a:pt x="74" y="612"/>
                    </a:lnTo>
                    <a:lnTo>
                      <a:pt x="62" y="602"/>
                    </a:lnTo>
                    <a:lnTo>
                      <a:pt x="51" y="592"/>
                    </a:lnTo>
                    <a:lnTo>
                      <a:pt x="40" y="581"/>
                    </a:lnTo>
                    <a:lnTo>
                      <a:pt x="29" y="569"/>
                    </a:lnTo>
                    <a:lnTo>
                      <a:pt x="19" y="556"/>
                    </a:lnTo>
                    <a:lnTo>
                      <a:pt x="9" y="542"/>
                    </a:lnTo>
                    <a:lnTo>
                      <a:pt x="0" y="527"/>
                    </a:lnTo>
                    <a:lnTo>
                      <a:pt x="15" y="516"/>
                    </a:lnTo>
                    <a:lnTo>
                      <a:pt x="22" y="526"/>
                    </a:lnTo>
                    <a:lnTo>
                      <a:pt x="28" y="535"/>
                    </a:lnTo>
                    <a:lnTo>
                      <a:pt x="36" y="543"/>
                    </a:lnTo>
                    <a:lnTo>
                      <a:pt x="44" y="552"/>
                    </a:lnTo>
                    <a:lnTo>
                      <a:pt x="53" y="560"/>
                    </a:lnTo>
                    <a:lnTo>
                      <a:pt x="62" y="567"/>
                    </a:lnTo>
                    <a:lnTo>
                      <a:pt x="72" y="575"/>
                    </a:lnTo>
                    <a:lnTo>
                      <a:pt x="83" y="582"/>
                    </a:lnTo>
                    <a:lnTo>
                      <a:pt x="94" y="588"/>
                    </a:lnTo>
                    <a:lnTo>
                      <a:pt x="106" y="594"/>
                    </a:lnTo>
                    <a:lnTo>
                      <a:pt x="117" y="599"/>
                    </a:lnTo>
                    <a:lnTo>
                      <a:pt x="129" y="602"/>
                    </a:lnTo>
                    <a:lnTo>
                      <a:pt x="141" y="605"/>
                    </a:lnTo>
                    <a:lnTo>
                      <a:pt x="153" y="609"/>
                    </a:lnTo>
                    <a:lnTo>
                      <a:pt x="167" y="610"/>
                    </a:lnTo>
                    <a:lnTo>
                      <a:pt x="179" y="610"/>
                    </a:lnTo>
                    <a:lnTo>
                      <a:pt x="194" y="610"/>
                    </a:lnTo>
                    <a:lnTo>
                      <a:pt x="208" y="608"/>
                    </a:lnTo>
                    <a:lnTo>
                      <a:pt x="221" y="604"/>
                    </a:lnTo>
                    <a:lnTo>
                      <a:pt x="233" y="599"/>
                    </a:lnTo>
                    <a:lnTo>
                      <a:pt x="245" y="593"/>
                    </a:lnTo>
                    <a:lnTo>
                      <a:pt x="255" y="587"/>
                    </a:lnTo>
                    <a:lnTo>
                      <a:pt x="265" y="578"/>
                    </a:lnTo>
                    <a:lnTo>
                      <a:pt x="274" y="569"/>
                    </a:lnTo>
                    <a:lnTo>
                      <a:pt x="282" y="558"/>
                    </a:lnTo>
                    <a:lnTo>
                      <a:pt x="288" y="547"/>
                    </a:lnTo>
                    <a:lnTo>
                      <a:pt x="294" y="536"/>
                    </a:lnTo>
                    <a:lnTo>
                      <a:pt x="299" y="524"/>
                    </a:lnTo>
                    <a:lnTo>
                      <a:pt x="303" y="511"/>
                    </a:lnTo>
                    <a:lnTo>
                      <a:pt x="305" y="498"/>
                    </a:lnTo>
                    <a:lnTo>
                      <a:pt x="307" y="484"/>
                    </a:lnTo>
                    <a:lnTo>
                      <a:pt x="307" y="470"/>
                    </a:lnTo>
                    <a:lnTo>
                      <a:pt x="307" y="455"/>
                    </a:lnTo>
                    <a:lnTo>
                      <a:pt x="305" y="441"/>
                    </a:lnTo>
                    <a:lnTo>
                      <a:pt x="301" y="427"/>
                    </a:lnTo>
                    <a:lnTo>
                      <a:pt x="297" y="413"/>
                    </a:lnTo>
                    <a:lnTo>
                      <a:pt x="291" y="401"/>
                    </a:lnTo>
                    <a:lnTo>
                      <a:pt x="283" y="389"/>
                    </a:lnTo>
                    <a:lnTo>
                      <a:pt x="275" y="378"/>
                    </a:lnTo>
                    <a:lnTo>
                      <a:pt x="265" y="367"/>
                    </a:lnTo>
                    <a:lnTo>
                      <a:pt x="259" y="362"/>
                    </a:lnTo>
                    <a:lnTo>
                      <a:pt x="253" y="357"/>
                    </a:lnTo>
                    <a:lnTo>
                      <a:pt x="247" y="353"/>
                    </a:lnTo>
                    <a:lnTo>
                      <a:pt x="240" y="349"/>
                    </a:lnTo>
                    <a:lnTo>
                      <a:pt x="225" y="342"/>
                    </a:lnTo>
                    <a:lnTo>
                      <a:pt x="209" y="336"/>
                    </a:lnTo>
                    <a:lnTo>
                      <a:pt x="190" y="331"/>
                    </a:lnTo>
                    <a:lnTo>
                      <a:pt x="170" y="328"/>
                    </a:lnTo>
                    <a:lnTo>
                      <a:pt x="147" y="326"/>
                    </a:lnTo>
                    <a:lnTo>
                      <a:pt x="123" y="326"/>
                    </a:lnTo>
                    <a:lnTo>
                      <a:pt x="123" y="295"/>
                    </a:lnTo>
                    <a:lnTo>
                      <a:pt x="140" y="295"/>
                    </a:lnTo>
                    <a:lnTo>
                      <a:pt x="157" y="294"/>
                    </a:lnTo>
                    <a:lnTo>
                      <a:pt x="172" y="293"/>
                    </a:lnTo>
                    <a:lnTo>
                      <a:pt x="185" y="292"/>
                    </a:lnTo>
                    <a:lnTo>
                      <a:pt x="198" y="290"/>
                    </a:lnTo>
                    <a:lnTo>
                      <a:pt x="209" y="287"/>
                    </a:lnTo>
                    <a:lnTo>
                      <a:pt x="220" y="284"/>
                    </a:lnTo>
                    <a:lnTo>
                      <a:pt x="229" y="281"/>
                    </a:lnTo>
                    <a:lnTo>
                      <a:pt x="237" y="277"/>
                    </a:lnTo>
                    <a:lnTo>
                      <a:pt x="246" y="272"/>
                    </a:lnTo>
                    <a:lnTo>
                      <a:pt x="253" y="267"/>
                    </a:lnTo>
                    <a:lnTo>
                      <a:pt x="261" y="262"/>
                    </a:lnTo>
                    <a:lnTo>
                      <a:pt x="268" y="255"/>
                    </a:lnTo>
                    <a:lnTo>
                      <a:pt x="274" y="249"/>
                    </a:lnTo>
                    <a:lnTo>
                      <a:pt x="280" y="241"/>
                    </a:lnTo>
                    <a:lnTo>
                      <a:pt x="286" y="232"/>
                    </a:lnTo>
                    <a:lnTo>
                      <a:pt x="291" y="224"/>
                    </a:lnTo>
                    <a:lnTo>
                      <a:pt x="296" y="215"/>
                    </a:lnTo>
                    <a:lnTo>
                      <a:pt x="299" y="206"/>
                    </a:lnTo>
                    <a:lnTo>
                      <a:pt x="302" y="197"/>
                    </a:lnTo>
                    <a:lnTo>
                      <a:pt x="305" y="187"/>
                    </a:lnTo>
                    <a:lnTo>
                      <a:pt x="307" y="177"/>
                    </a:lnTo>
                    <a:lnTo>
                      <a:pt x="308" y="167"/>
                    </a:lnTo>
                    <a:lnTo>
                      <a:pt x="308" y="156"/>
                    </a:lnTo>
                    <a:lnTo>
                      <a:pt x="307" y="144"/>
                    </a:lnTo>
                    <a:lnTo>
                      <a:pt x="306" y="132"/>
                    </a:lnTo>
                    <a:lnTo>
                      <a:pt x="304" y="121"/>
                    </a:lnTo>
                    <a:lnTo>
                      <a:pt x="300" y="110"/>
                    </a:lnTo>
                    <a:lnTo>
                      <a:pt x="296" y="100"/>
                    </a:lnTo>
                    <a:lnTo>
                      <a:pt x="291" y="91"/>
                    </a:lnTo>
                    <a:lnTo>
                      <a:pt x="284" y="82"/>
                    </a:lnTo>
                    <a:lnTo>
                      <a:pt x="277" y="74"/>
                    </a:lnTo>
                    <a:lnTo>
                      <a:pt x="269" y="66"/>
                    </a:lnTo>
                    <a:lnTo>
                      <a:pt x="261" y="60"/>
                    </a:lnTo>
                    <a:lnTo>
                      <a:pt x="251" y="54"/>
                    </a:lnTo>
                    <a:lnTo>
                      <a:pt x="241" y="50"/>
                    </a:lnTo>
                    <a:lnTo>
                      <a:pt x="230" y="45"/>
                    </a:lnTo>
                    <a:lnTo>
                      <a:pt x="219" y="43"/>
                    </a:lnTo>
                    <a:lnTo>
                      <a:pt x="207" y="41"/>
                    </a:lnTo>
                    <a:lnTo>
                      <a:pt x="194" y="41"/>
                    </a:lnTo>
                    <a:lnTo>
                      <a:pt x="178" y="41"/>
                    </a:lnTo>
                    <a:lnTo>
                      <a:pt x="163" y="43"/>
                    </a:lnTo>
                    <a:lnTo>
                      <a:pt x="148" y="47"/>
                    </a:lnTo>
                    <a:lnTo>
                      <a:pt x="135" y="51"/>
                    </a:lnTo>
                    <a:lnTo>
                      <a:pt x="123" y="57"/>
                    </a:lnTo>
                    <a:lnTo>
                      <a:pt x="111" y="63"/>
                    </a:lnTo>
                    <a:lnTo>
                      <a:pt x="101" y="71"/>
                    </a:lnTo>
                    <a:lnTo>
                      <a:pt x="91" y="80"/>
                    </a:lnTo>
                    <a:lnTo>
                      <a:pt x="82" y="90"/>
                    </a:lnTo>
                    <a:lnTo>
                      <a:pt x="74" y="101"/>
                    </a:lnTo>
                    <a:lnTo>
                      <a:pt x="67" y="113"/>
                    </a:lnTo>
                    <a:lnTo>
                      <a:pt x="61" y="125"/>
                    </a:lnTo>
                    <a:lnTo>
                      <a:pt x="55" y="138"/>
                    </a:lnTo>
                    <a:lnTo>
                      <a:pt x="50" y="152"/>
                    </a:lnTo>
                    <a:lnTo>
                      <a:pt x="46" y="167"/>
                    </a:lnTo>
                    <a:lnTo>
                      <a:pt x="43" y="182"/>
                    </a:lnTo>
                    <a:lnTo>
                      <a:pt x="27" y="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8" name="Freeform 44"/>
              <p:cNvSpPr>
                <a:spLocks noEditPoints="1"/>
              </p:cNvSpPr>
              <p:nvPr/>
            </p:nvSpPr>
            <p:spPr bwMode="auto">
              <a:xfrm>
                <a:off x="833669" y="1654399"/>
                <a:ext cx="110351" cy="117587"/>
              </a:xfrm>
              <a:custGeom>
                <a:avLst/>
                <a:gdLst>
                  <a:gd name="T0" fmla="*/ 369 w 610"/>
                  <a:gd name="T1" fmla="*/ 6 h 652"/>
                  <a:gd name="T2" fmla="*/ 438 w 610"/>
                  <a:gd name="T3" fmla="*/ 29 h 652"/>
                  <a:gd name="T4" fmla="*/ 498 w 610"/>
                  <a:gd name="T5" fmla="*/ 71 h 652"/>
                  <a:gd name="T6" fmla="*/ 551 w 610"/>
                  <a:gd name="T7" fmla="*/ 129 h 652"/>
                  <a:gd name="T8" fmla="*/ 588 w 610"/>
                  <a:gd name="T9" fmla="*/ 196 h 652"/>
                  <a:gd name="T10" fmla="*/ 607 w 610"/>
                  <a:gd name="T11" fmla="*/ 272 h 652"/>
                  <a:gd name="T12" fmla="*/ 609 w 610"/>
                  <a:gd name="T13" fmla="*/ 357 h 652"/>
                  <a:gd name="T14" fmla="*/ 593 w 610"/>
                  <a:gd name="T15" fmla="*/ 438 h 652"/>
                  <a:gd name="T16" fmla="*/ 559 w 610"/>
                  <a:gd name="T17" fmla="*/ 508 h 652"/>
                  <a:gd name="T18" fmla="*/ 509 w 610"/>
                  <a:gd name="T19" fmla="*/ 569 h 652"/>
                  <a:gd name="T20" fmla="*/ 448 w 610"/>
                  <a:gd name="T21" fmla="*/ 615 h 652"/>
                  <a:gd name="T22" fmla="*/ 379 w 610"/>
                  <a:gd name="T23" fmla="*/ 643 h 652"/>
                  <a:gd name="T24" fmla="*/ 304 w 610"/>
                  <a:gd name="T25" fmla="*/ 652 h 652"/>
                  <a:gd name="T26" fmla="*/ 228 w 610"/>
                  <a:gd name="T27" fmla="*/ 643 h 652"/>
                  <a:gd name="T28" fmla="*/ 159 w 610"/>
                  <a:gd name="T29" fmla="*/ 616 h 652"/>
                  <a:gd name="T30" fmla="*/ 99 w 610"/>
                  <a:gd name="T31" fmla="*/ 571 h 652"/>
                  <a:gd name="T32" fmla="*/ 50 w 610"/>
                  <a:gd name="T33" fmla="*/ 511 h 652"/>
                  <a:gd name="T34" fmla="*/ 16 w 610"/>
                  <a:gd name="T35" fmla="*/ 441 h 652"/>
                  <a:gd name="T36" fmla="*/ 1 w 610"/>
                  <a:gd name="T37" fmla="*/ 359 h 652"/>
                  <a:gd name="T38" fmla="*/ 3 w 610"/>
                  <a:gd name="T39" fmla="*/ 270 h 652"/>
                  <a:gd name="T40" fmla="*/ 25 w 610"/>
                  <a:gd name="T41" fmla="*/ 189 h 652"/>
                  <a:gd name="T42" fmla="*/ 67 w 610"/>
                  <a:gd name="T43" fmla="*/ 119 h 652"/>
                  <a:gd name="T44" fmla="*/ 124 w 610"/>
                  <a:gd name="T45" fmla="*/ 63 h 652"/>
                  <a:gd name="T46" fmla="*/ 184 w 610"/>
                  <a:gd name="T47" fmla="*/ 26 h 652"/>
                  <a:gd name="T48" fmla="*/ 252 w 610"/>
                  <a:gd name="T49" fmla="*/ 5 h 652"/>
                  <a:gd name="T50" fmla="*/ 302 w 610"/>
                  <a:gd name="T51" fmla="*/ 33 h 652"/>
                  <a:gd name="T52" fmla="*/ 254 w 610"/>
                  <a:gd name="T53" fmla="*/ 39 h 652"/>
                  <a:gd name="T54" fmla="*/ 211 w 610"/>
                  <a:gd name="T55" fmla="*/ 58 h 652"/>
                  <a:gd name="T56" fmla="*/ 174 w 610"/>
                  <a:gd name="T57" fmla="*/ 89 h 652"/>
                  <a:gd name="T58" fmla="*/ 141 w 610"/>
                  <a:gd name="T59" fmla="*/ 139 h 652"/>
                  <a:gd name="T60" fmla="*/ 117 w 610"/>
                  <a:gd name="T61" fmla="*/ 205 h 652"/>
                  <a:gd name="T62" fmla="*/ 106 w 610"/>
                  <a:gd name="T63" fmla="*/ 286 h 652"/>
                  <a:gd name="T64" fmla="*/ 108 w 610"/>
                  <a:gd name="T65" fmla="*/ 376 h 652"/>
                  <a:gd name="T66" fmla="*/ 122 w 610"/>
                  <a:gd name="T67" fmla="*/ 457 h 652"/>
                  <a:gd name="T68" fmla="*/ 148 w 610"/>
                  <a:gd name="T69" fmla="*/ 523 h 652"/>
                  <a:gd name="T70" fmla="*/ 183 w 610"/>
                  <a:gd name="T71" fmla="*/ 571 h 652"/>
                  <a:gd name="T72" fmla="*/ 221 w 610"/>
                  <a:gd name="T73" fmla="*/ 599 h 652"/>
                  <a:gd name="T74" fmla="*/ 264 w 610"/>
                  <a:gd name="T75" fmla="*/ 616 h 652"/>
                  <a:gd name="T76" fmla="*/ 314 w 610"/>
                  <a:gd name="T77" fmla="*/ 619 h 652"/>
                  <a:gd name="T78" fmla="*/ 364 w 610"/>
                  <a:gd name="T79" fmla="*/ 610 h 652"/>
                  <a:gd name="T80" fmla="*/ 409 w 610"/>
                  <a:gd name="T81" fmla="*/ 586 h 652"/>
                  <a:gd name="T82" fmla="*/ 448 w 610"/>
                  <a:gd name="T83" fmla="*/ 550 h 652"/>
                  <a:gd name="T84" fmla="*/ 478 w 610"/>
                  <a:gd name="T85" fmla="*/ 500 h 652"/>
                  <a:gd name="T86" fmla="*/ 497 w 610"/>
                  <a:gd name="T87" fmla="*/ 435 h 652"/>
                  <a:gd name="T88" fmla="*/ 505 w 610"/>
                  <a:gd name="T89" fmla="*/ 315 h 652"/>
                  <a:gd name="T90" fmla="*/ 496 w 610"/>
                  <a:gd name="T91" fmla="*/ 226 h 652"/>
                  <a:gd name="T92" fmla="*/ 475 w 610"/>
                  <a:gd name="T93" fmla="*/ 153 h 652"/>
                  <a:gd name="T94" fmla="*/ 442 w 610"/>
                  <a:gd name="T95" fmla="*/ 97 h 652"/>
                  <a:gd name="T96" fmla="*/ 407 w 610"/>
                  <a:gd name="T97" fmla="*/ 64 h 652"/>
                  <a:gd name="T98" fmla="*/ 363 w 610"/>
                  <a:gd name="T99" fmla="*/ 42 h 652"/>
                  <a:gd name="T100" fmla="*/ 313 w 610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60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1"/>
                    </a:lnTo>
                    <a:lnTo>
                      <a:pt x="605" y="257"/>
                    </a:lnTo>
                    <a:lnTo>
                      <a:pt x="607" y="272"/>
                    </a:lnTo>
                    <a:lnTo>
                      <a:pt x="609" y="289"/>
                    </a:lnTo>
                    <a:lnTo>
                      <a:pt x="610" y="305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3" y="438"/>
                    </a:lnTo>
                    <a:lnTo>
                      <a:pt x="588" y="452"/>
                    </a:lnTo>
                    <a:lnTo>
                      <a:pt x="582" y="467"/>
                    </a:lnTo>
                    <a:lnTo>
                      <a:pt x="576" y="481"/>
                    </a:lnTo>
                    <a:lnTo>
                      <a:pt x="568" y="495"/>
                    </a:lnTo>
                    <a:lnTo>
                      <a:pt x="559" y="508"/>
                    </a:lnTo>
                    <a:lnTo>
                      <a:pt x="551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6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8" y="615"/>
                    </a:lnTo>
                    <a:lnTo>
                      <a:pt x="435" y="622"/>
                    </a:lnTo>
                    <a:lnTo>
                      <a:pt x="422" y="629"/>
                    </a:lnTo>
                    <a:lnTo>
                      <a:pt x="408" y="634"/>
                    </a:lnTo>
                    <a:lnTo>
                      <a:pt x="394" y="639"/>
                    </a:lnTo>
                    <a:lnTo>
                      <a:pt x="379" y="643"/>
                    </a:lnTo>
                    <a:lnTo>
                      <a:pt x="365" y="646"/>
                    </a:lnTo>
                    <a:lnTo>
                      <a:pt x="350" y="649"/>
                    </a:lnTo>
                    <a:lnTo>
                      <a:pt x="335" y="650"/>
                    </a:lnTo>
                    <a:lnTo>
                      <a:pt x="319" y="651"/>
                    </a:lnTo>
                    <a:lnTo>
                      <a:pt x="304" y="652"/>
                    </a:lnTo>
                    <a:lnTo>
                      <a:pt x="288" y="651"/>
                    </a:lnTo>
                    <a:lnTo>
                      <a:pt x="272" y="650"/>
                    </a:lnTo>
                    <a:lnTo>
                      <a:pt x="257" y="649"/>
                    </a:lnTo>
                    <a:lnTo>
                      <a:pt x="242" y="646"/>
                    </a:lnTo>
                    <a:lnTo>
                      <a:pt x="228" y="643"/>
                    </a:lnTo>
                    <a:lnTo>
                      <a:pt x="214" y="639"/>
                    </a:lnTo>
                    <a:lnTo>
                      <a:pt x="199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4"/>
                    </a:lnTo>
                    <a:lnTo>
                      <a:pt x="27" y="470"/>
                    </a:lnTo>
                    <a:lnTo>
                      <a:pt x="22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10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3" y="174"/>
                    </a:lnTo>
                    <a:lnTo>
                      <a:pt x="40" y="159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9"/>
                    </a:lnTo>
                    <a:lnTo>
                      <a:pt x="78" y="106"/>
                    </a:lnTo>
                    <a:lnTo>
                      <a:pt x="89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4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1" y="16"/>
                    </a:lnTo>
                    <a:lnTo>
                      <a:pt x="225" y="11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50"/>
                    </a:lnTo>
                    <a:lnTo>
                      <a:pt x="219" y="54"/>
                    </a:lnTo>
                    <a:lnTo>
                      <a:pt x="211" y="58"/>
                    </a:lnTo>
                    <a:lnTo>
                      <a:pt x="203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2" y="236"/>
                    </a:lnTo>
                    <a:lnTo>
                      <a:pt x="109" y="252"/>
                    </a:lnTo>
                    <a:lnTo>
                      <a:pt x="108" y="269"/>
                    </a:lnTo>
                    <a:lnTo>
                      <a:pt x="106" y="286"/>
                    </a:lnTo>
                    <a:lnTo>
                      <a:pt x="106" y="304"/>
                    </a:lnTo>
                    <a:lnTo>
                      <a:pt x="105" y="322"/>
                    </a:lnTo>
                    <a:lnTo>
                      <a:pt x="106" y="340"/>
                    </a:lnTo>
                    <a:lnTo>
                      <a:pt x="106" y="359"/>
                    </a:lnTo>
                    <a:lnTo>
                      <a:pt x="108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5" y="427"/>
                    </a:lnTo>
                    <a:lnTo>
                      <a:pt x="118" y="442"/>
                    </a:lnTo>
                    <a:lnTo>
                      <a:pt x="122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8"/>
                    </a:lnTo>
                    <a:lnTo>
                      <a:pt x="246" y="611"/>
                    </a:lnTo>
                    <a:lnTo>
                      <a:pt x="255" y="613"/>
                    </a:lnTo>
                    <a:lnTo>
                      <a:pt x="264" y="616"/>
                    </a:lnTo>
                    <a:lnTo>
                      <a:pt x="273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4" y="619"/>
                    </a:lnTo>
                    <a:lnTo>
                      <a:pt x="324" y="618"/>
                    </a:lnTo>
                    <a:lnTo>
                      <a:pt x="335" y="617"/>
                    </a:lnTo>
                    <a:lnTo>
                      <a:pt x="345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8"/>
                    </a:lnTo>
                    <a:lnTo>
                      <a:pt x="487" y="476"/>
                    </a:lnTo>
                    <a:lnTo>
                      <a:pt x="491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6"/>
                    </a:lnTo>
                    <a:lnTo>
                      <a:pt x="503" y="278"/>
                    </a:lnTo>
                    <a:lnTo>
                      <a:pt x="501" y="260"/>
                    </a:lnTo>
                    <a:lnTo>
                      <a:pt x="499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70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50" y="107"/>
                    </a:lnTo>
                    <a:lnTo>
                      <a:pt x="442" y="97"/>
                    </a:lnTo>
                    <a:lnTo>
                      <a:pt x="436" y="89"/>
                    </a:lnTo>
                    <a:lnTo>
                      <a:pt x="429" y="82"/>
                    </a:lnTo>
                    <a:lnTo>
                      <a:pt x="422" y="75"/>
                    </a:lnTo>
                    <a:lnTo>
                      <a:pt x="415" y="69"/>
                    </a:lnTo>
                    <a:lnTo>
                      <a:pt x="407" y="64"/>
                    </a:lnTo>
                    <a:lnTo>
                      <a:pt x="399" y="59"/>
                    </a:lnTo>
                    <a:lnTo>
                      <a:pt x="391" y="54"/>
                    </a:lnTo>
                    <a:lnTo>
                      <a:pt x="381" y="50"/>
                    </a:lnTo>
                    <a:lnTo>
                      <a:pt x="373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9" name="Freeform 45"/>
              <p:cNvSpPr>
                <a:spLocks noEditPoints="1"/>
              </p:cNvSpPr>
              <p:nvPr/>
            </p:nvSpPr>
            <p:spPr bwMode="auto">
              <a:xfrm>
                <a:off x="953970" y="1657112"/>
                <a:ext cx="101306" cy="112160"/>
              </a:xfrm>
              <a:custGeom>
                <a:avLst/>
                <a:gdLst>
                  <a:gd name="T0" fmla="*/ 463 w 560"/>
                  <a:gd name="T1" fmla="*/ 318 h 624"/>
                  <a:gd name="T2" fmla="*/ 508 w 560"/>
                  <a:gd name="T3" fmla="*/ 342 h 624"/>
                  <a:gd name="T4" fmla="*/ 543 w 560"/>
                  <a:gd name="T5" fmla="*/ 384 h 624"/>
                  <a:gd name="T6" fmla="*/ 560 w 560"/>
                  <a:gd name="T7" fmla="*/ 438 h 624"/>
                  <a:gd name="T8" fmla="*/ 556 w 560"/>
                  <a:gd name="T9" fmla="*/ 487 h 624"/>
                  <a:gd name="T10" fmla="*/ 538 w 560"/>
                  <a:gd name="T11" fmla="*/ 531 h 624"/>
                  <a:gd name="T12" fmla="*/ 506 w 560"/>
                  <a:gd name="T13" fmla="*/ 570 h 624"/>
                  <a:gd name="T14" fmla="*/ 463 w 560"/>
                  <a:gd name="T15" fmla="*/ 599 h 624"/>
                  <a:gd name="T16" fmla="*/ 404 w 560"/>
                  <a:gd name="T17" fmla="*/ 616 h 624"/>
                  <a:gd name="T18" fmla="*/ 320 w 560"/>
                  <a:gd name="T19" fmla="*/ 623 h 624"/>
                  <a:gd name="T20" fmla="*/ 23 w 560"/>
                  <a:gd name="T21" fmla="*/ 607 h 624"/>
                  <a:gd name="T22" fmla="*/ 57 w 560"/>
                  <a:gd name="T23" fmla="*/ 601 h 624"/>
                  <a:gd name="T24" fmla="*/ 79 w 560"/>
                  <a:gd name="T25" fmla="*/ 581 h 624"/>
                  <a:gd name="T26" fmla="*/ 88 w 560"/>
                  <a:gd name="T27" fmla="*/ 556 h 624"/>
                  <a:gd name="T28" fmla="*/ 90 w 560"/>
                  <a:gd name="T29" fmla="*/ 97 h 624"/>
                  <a:gd name="T30" fmla="*/ 85 w 560"/>
                  <a:gd name="T31" fmla="*/ 56 h 624"/>
                  <a:gd name="T32" fmla="*/ 72 w 560"/>
                  <a:gd name="T33" fmla="*/ 34 h 624"/>
                  <a:gd name="T34" fmla="*/ 47 w 560"/>
                  <a:gd name="T35" fmla="*/ 20 h 624"/>
                  <a:gd name="T36" fmla="*/ 0 w 560"/>
                  <a:gd name="T37" fmla="*/ 17 h 624"/>
                  <a:gd name="T38" fmla="*/ 337 w 560"/>
                  <a:gd name="T39" fmla="*/ 3 h 624"/>
                  <a:gd name="T40" fmla="*/ 422 w 560"/>
                  <a:gd name="T41" fmla="*/ 21 h 624"/>
                  <a:gd name="T42" fmla="*/ 475 w 560"/>
                  <a:gd name="T43" fmla="*/ 51 h 624"/>
                  <a:gd name="T44" fmla="*/ 511 w 560"/>
                  <a:gd name="T45" fmla="*/ 92 h 624"/>
                  <a:gd name="T46" fmla="*/ 529 w 560"/>
                  <a:gd name="T47" fmla="*/ 140 h 624"/>
                  <a:gd name="T48" fmla="*/ 530 w 560"/>
                  <a:gd name="T49" fmla="*/ 189 h 624"/>
                  <a:gd name="T50" fmla="*/ 516 w 560"/>
                  <a:gd name="T51" fmla="*/ 232 h 624"/>
                  <a:gd name="T52" fmla="*/ 487 w 560"/>
                  <a:gd name="T53" fmla="*/ 268 h 624"/>
                  <a:gd name="T54" fmla="*/ 446 w 560"/>
                  <a:gd name="T55" fmla="*/ 295 h 624"/>
                  <a:gd name="T56" fmla="*/ 187 w 560"/>
                  <a:gd name="T57" fmla="*/ 282 h 624"/>
                  <a:gd name="T58" fmla="*/ 228 w 560"/>
                  <a:gd name="T59" fmla="*/ 286 h 624"/>
                  <a:gd name="T60" fmla="*/ 282 w 560"/>
                  <a:gd name="T61" fmla="*/ 287 h 624"/>
                  <a:gd name="T62" fmla="*/ 336 w 560"/>
                  <a:gd name="T63" fmla="*/ 282 h 624"/>
                  <a:gd name="T64" fmla="*/ 374 w 560"/>
                  <a:gd name="T65" fmla="*/ 269 h 624"/>
                  <a:gd name="T66" fmla="*/ 402 w 560"/>
                  <a:gd name="T67" fmla="*/ 249 h 624"/>
                  <a:gd name="T68" fmla="*/ 421 w 560"/>
                  <a:gd name="T69" fmla="*/ 221 h 624"/>
                  <a:gd name="T70" fmla="*/ 433 w 560"/>
                  <a:gd name="T71" fmla="*/ 189 h 624"/>
                  <a:gd name="T72" fmla="*/ 434 w 560"/>
                  <a:gd name="T73" fmla="*/ 150 h 624"/>
                  <a:gd name="T74" fmla="*/ 418 w 560"/>
                  <a:gd name="T75" fmla="*/ 101 h 624"/>
                  <a:gd name="T76" fmla="*/ 379 w 560"/>
                  <a:gd name="T77" fmla="*/ 61 h 624"/>
                  <a:gd name="T78" fmla="*/ 319 w 560"/>
                  <a:gd name="T79" fmla="*/ 37 h 624"/>
                  <a:gd name="T80" fmla="*/ 238 w 560"/>
                  <a:gd name="T81" fmla="*/ 33 h 624"/>
                  <a:gd name="T82" fmla="*/ 178 w 560"/>
                  <a:gd name="T83" fmla="*/ 281 h 624"/>
                  <a:gd name="T84" fmla="*/ 257 w 560"/>
                  <a:gd name="T85" fmla="*/ 589 h 624"/>
                  <a:gd name="T86" fmla="*/ 340 w 560"/>
                  <a:gd name="T87" fmla="*/ 585 h 624"/>
                  <a:gd name="T88" fmla="*/ 398 w 560"/>
                  <a:gd name="T89" fmla="*/ 562 h 624"/>
                  <a:gd name="T90" fmla="*/ 436 w 560"/>
                  <a:gd name="T91" fmla="*/ 523 h 624"/>
                  <a:gd name="T92" fmla="*/ 454 w 560"/>
                  <a:gd name="T93" fmla="*/ 474 h 624"/>
                  <a:gd name="T94" fmla="*/ 452 w 560"/>
                  <a:gd name="T95" fmla="*/ 434 h 624"/>
                  <a:gd name="T96" fmla="*/ 438 w 560"/>
                  <a:gd name="T97" fmla="*/ 399 h 624"/>
                  <a:gd name="T98" fmla="*/ 415 w 560"/>
                  <a:gd name="T99" fmla="*/ 368 h 624"/>
                  <a:gd name="T100" fmla="*/ 380 w 560"/>
                  <a:gd name="T101" fmla="*/ 343 h 624"/>
                  <a:gd name="T102" fmla="*/ 334 w 560"/>
                  <a:gd name="T103" fmla="*/ 326 h 624"/>
                  <a:gd name="T104" fmla="*/ 276 w 560"/>
                  <a:gd name="T105" fmla="*/ 319 h 624"/>
                  <a:gd name="T106" fmla="*/ 221 w 560"/>
                  <a:gd name="T107" fmla="*/ 319 h 624"/>
                  <a:gd name="T108" fmla="*/ 185 w 560"/>
                  <a:gd name="T109" fmla="*/ 32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4">
                    <a:moveTo>
                      <a:pt x="419" y="306"/>
                    </a:moveTo>
                    <a:lnTo>
                      <a:pt x="434" y="309"/>
                    </a:lnTo>
                    <a:lnTo>
                      <a:pt x="450" y="313"/>
                    </a:lnTo>
                    <a:lnTo>
                      <a:pt x="463" y="318"/>
                    </a:lnTo>
                    <a:lnTo>
                      <a:pt x="476" y="323"/>
                    </a:lnTo>
                    <a:lnTo>
                      <a:pt x="487" y="329"/>
                    </a:lnTo>
                    <a:lnTo>
                      <a:pt x="498" y="335"/>
                    </a:lnTo>
                    <a:lnTo>
                      <a:pt x="508" y="342"/>
                    </a:lnTo>
                    <a:lnTo>
                      <a:pt x="516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4"/>
                    </a:lnTo>
                    <a:lnTo>
                      <a:pt x="549" y="396"/>
                    </a:lnTo>
                    <a:lnTo>
                      <a:pt x="554" y="410"/>
                    </a:lnTo>
                    <a:lnTo>
                      <a:pt x="558" y="424"/>
                    </a:lnTo>
                    <a:lnTo>
                      <a:pt x="560" y="438"/>
                    </a:lnTo>
                    <a:lnTo>
                      <a:pt x="560" y="453"/>
                    </a:lnTo>
                    <a:lnTo>
                      <a:pt x="560" y="465"/>
                    </a:lnTo>
                    <a:lnTo>
                      <a:pt x="558" y="476"/>
                    </a:lnTo>
                    <a:lnTo>
                      <a:pt x="556" y="487"/>
                    </a:lnTo>
                    <a:lnTo>
                      <a:pt x="553" y="498"/>
                    </a:lnTo>
                    <a:lnTo>
                      <a:pt x="549" y="509"/>
                    </a:lnTo>
                    <a:lnTo>
                      <a:pt x="544" y="520"/>
                    </a:lnTo>
                    <a:lnTo>
                      <a:pt x="538" y="531"/>
                    </a:lnTo>
                    <a:lnTo>
                      <a:pt x="531" y="542"/>
                    </a:lnTo>
                    <a:lnTo>
                      <a:pt x="523" y="552"/>
                    </a:lnTo>
                    <a:lnTo>
                      <a:pt x="515" y="561"/>
                    </a:lnTo>
                    <a:lnTo>
                      <a:pt x="506" y="570"/>
                    </a:lnTo>
                    <a:lnTo>
                      <a:pt x="496" y="578"/>
                    </a:lnTo>
                    <a:lnTo>
                      <a:pt x="486" y="585"/>
                    </a:lnTo>
                    <a:lnTo>
                      <a:pt x="475" y="593"/>
                    </a:lnTo>
                    <a:lnTo>
                      <a:pt x="463" y="599"/>
                    </a:lnTo>
                    <a:lnTo>
                      <a:pt x="451" y="604"/>
                    </a:lnTo>
                    <a:lnTo>
                      <a:pt x="436" y="609"/>
                    </a:lnTo>
                    <a:lnTo>
                      <a:pt x="421" y="613"/>
                    </a:lnTo>
                    <a:lnTo>
                      <a:pt x="404" y="616"/>
                    </a:lnTo>
                    <a:lnTo>
                      <a:pt x="386" y="619"/>
                    </a:lnTo>
                    <a:lnTo>
                      <a:pt x="365" y="621"/>
                    </a:lnTo>
                    <a:lnTo>
                      <a:pt x="343" y="622"/>
                    </a:lnTo>
                    <a:lnTo>
                      <a:pt x="320" y="623"/>
                    </a:lnTo>
                    <a:lnTo>
                      <a:pt x="294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49" y="603"/>
                    </a:lnTo>
                    <a:lnTo>
                      <a:pt x="57" y="601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8" y="556"/>
                    </a:lnTo>
                    <a:lnTo>
                      <a:pt x="90" y="537"/>
                    </a:lnTo>
                    <a:lnTo>
                      <a:pt x="91" y="513"/>
                    </a:lnTo>
                    <a:lnTo>
                      <a:pt x="91" y="111"/>
                    </a:lnTo>
                    <a:lnTo>
                      <a:pt x="90" y="97"/>
                    </a:lnTo>
                    <a:lnTo>
                      <a:pt x="90" y="85"/>
                    </a:lnTo>
                    <a:lnTo>
                      <a:pt x="89" y="74"/>
                    </a:lnTo>
                    <a:lnTo>
                      <a:pt x="87" y="64"/>
                    </a:lnTo>
                    <a:lnTo>
                      <a:pt x="85" y="56"/>
                    </a:lnTo>
                    <a:lnTo>
                      <a:pt x="82" y="48"/>
                    </a:lnTo>
                    <a:lnTo>
                      <a:pt x="79" y="43"/>
                    </a:lnTo>
                    <a:lnTo>
                      <a:pt x="76" y="38"/>
                    </a:lnTo>
                    <a:lnTo>
                      <a:pt x="72" y="34"/>
                    </a:lnTo>
                    <a:lnTo>
                      <a:pt x="66" y="28"/>
                    </a:lnTo>
                    <a:lnTo>
                      <a:pt x="61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305" y="1"/>
                    </a:lnTo>
                    <a:lnTo>
                      <a:pt x="337" y="3"/>
                    </a:lnTo>
                    <a:lnTo>
                      <a:pt x="365" y="6"/>
                    </a:lnTo>
                    <a:lnTo>
                      <a:pt x="390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7" y="27"/>
                    </a:lnTo>
                    <a:lnTo>
                      <a:pt x="451" y="35"/>
                    </a:lnTo>
                    <a:lnTo>
                      <a:pt x="464" y="43"/>
                    </a:lnTo>
                    <a:lnTo>
                      <a:pt x="475" y="51"/>
                    </a:lnTo>
                    <a:lnTo>
                      <a:pt x="486" y="60"/>
                    </a:lnTo>
                    <a:lnTo>
                      <a:pt x="495" y="70"/>
                    </a:lnTo>
                    <a:lnTo>
                      <a:pt x="504" y="81"/>
                    </a:lnTo>
                    <a:lnTo>
                      <a:pt x="511" y="92"/>
                    </a:lnTo>
                    <a:lnTo>
                      <a:pt x="517" y="104"/>
                    </a:lnTo>
                    <a:lnTo>
                      <a:pt x="522" y="115"/>
                    </a:lnTo>
                    <a:lnTo>
                      <a:pt x="526" y="128"/>
                    </a:lnTo>
                    <a:lnTo>
                      <a:pt x="529" y="140"/>
                    </a:lnTo>
                    <a:lnTo>
                      <a:pt x="531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30" y="189"/>
                    </a:lnTo>
                    <a:lnTo>
                      <a:pt x="528" y="200"/>
                    </a:lnTo>
                    <a:lnTo>
                      <a:pt x="524" y="211"/>
                    </a:lnTo>
                    <a:lnTo>
                      <a:pt x="520" y="222"/>
                    </a:lnTo>
                    <a:lnTo>
                      <a:pt x="516" y="232"/>
                    </a:lnTo>
                    <a:lnTo>
                      <a:pt x="510" y="242"/>
                    </a:lnTo>
                    <a:lnTo>
                      <a:pt x="503" y="251"/>
                    </a:lnTo>
                    <a:lnTo>
                      <a:pt x="496" y="260"/>
                    </a:lnTo>
                    <a:lnTo>
                      <a:pt x="487" y="268"/>
                    </a:lnTo>
                    <a:lnTo>
                      <a:pt x="478" y="276"/>
                    </a:lnTo>
                    <a:lnTo>
                      <a:pt x="468" y="283"/>
                    </a:lnTo>
                    <a:lnTo>
                      <a:pt x="457" y="290"/>
                    </a:lnTo>
                    <a:lnTo>
                      <a:pt x="446" y="295"/>
                    </a:lnTo>
                    <a:lnTo>
                      <a:pt x="432" y="301"/>
                    </a:lnTo>
                    <a:lnTo>
                      <a:pt x="419" y="306"/>
                    </a:lnTo>
                    <a:close/>
                    <a:moveTo>
                      <a:pt x="178" y="281"/>
                    </a:moveTo>
                    <a:lnTo>
                      <a:pt x="187" y="282"/>
                    </a:lnTo>
                    <a:lnTo>
                      <a:pt x="196" y="284"/>
                    </a:lnTo>
                    <a:lnTo>
                      <a:pt x="206" y="285"/>
                    </a:lnTo>
                    <a:lnTo>
                      <a:pt x="217" y="286"/>
                    </a:lnTo>
                    <a:lnTo>
                      <a:pt x="228" y="286"/>
                    </a:lnTo>
                    <a:lnTo>
                      <a:pt x="240" y="287"/>
                    </a:lnTo>
                    <a:lnTo>
                      <a:pt x="252" y="287"/>
                    </a:lnTo>
                    <a:lnTo>
                      <a:pt x="266" y="287"/>
                    </a:lnTo>
                    <a:lnTo>
                      <a:pt x="282" y="287"/>
                    </a:lnTo>
                    <a:lnTo>
                      <a:pt x="297" y="286"/>
                    </a:lnTo>
                    <a:lnTo>
                      <a:pt x="311" y="285"/>
                    </a:lnTo>
                    <a:lnTo>
                      <a:pt x="324" y="284"/>
                    </a:lnTo>
                    <a:lnTo>
                      <a:pt x="336" y="282"/>
                    </a:lnTo>
                    <a:lnTo>
                      <a:pt x="347" y="279"/>
                    </a:lnTo>
                    <a:lnTo>
                      <a:pt x="357" y="276"/>
                    </a:lnTo>
                    <a:lnTo>
                      <a:pt x="366" y="273"/>
                    </a:lnTo>
                    <a:lnTo>
                      <a:pt x="374" y="269"/>
                    </a:lnTo>
                    <a:lnTo>
                      <a:pt x="382" y="265"/>
                    </a:lnTo>
                    <a:lnTo>
                      <a:pt x="389" y="260"/>
                    </a:lnTo>
                    <a:lnTo>
                      <a:pt x="396" y="255"/>
                    </a:lnTo>
                    <a:lnTo>
                      <a:pt x="402" y="249"/>
                    </a:lnTo>
                    <a:lnTo>
                      <a:pt x="407" y="243"/>
                    </a:lnTo>
                    <a:lnTo>
                      <a:pt x="413" y="236"/>
                    </a:lnTo>
                    <a:lnTo>
                      <a:pt x="417" y="229"/>
                    </a:lnTo>
                    <a:lnTo>
                      <a:pt x="421" y="221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1" y="197"/>
                    </a:lnTo>
                    <a:lnTo>
                      <a:pt x="433" y="189"/>
                    </a:lnTo>
                    <a:lnTo>
                      <a:pt x="434" y="180"/>
                    </a:lnTo>
                    <a:lnTo>
                      <a:pt x="435" y="172"/>
                    </a:lnTo>
                    <a:lnTo>
                      <a:pt x="435" y="163"/>
                    </a:lnTo>
                    <a:lnTo>
                      <a:pt x="434" y="150"/>
                    </a:lnTo>
                    <a:lnTo>
                      <a:pt x="432" y="137"/>
                    </a:lnTo>
                    <a:lnTo>
                      <a:pt x="429" y="124"/>
                    </a:lnTo>
                    <a:lnTo>
                      <a:pt x="424" y="113"/>
                    </a:lnTo>
                    <a:lnTo>
                      <a:pt x="418" y="101"/>
                    </a:lnTo>
                    <a:lnTo>
                      <a:pt x="410" y="90"/>
                    </a:lnTo>
                    <a:lnTo>
                      <a:pt x="401" y="80"/>
                    </a:lnTo>
                    <a:lnTo>
                      <a:pt x="391" y="70"/>
                    </a:lnTo>
                    <a:lnTo>
                      <a:pt x="379" y="61"/>
                    </a:lnTo>
                    <a:lnTo>
                      <a:pt x="366" y="53"/>
                    </a:lnTo>
                    <a:lnTo>
                      <a:pt x="352" y="47"/>
                    </a:lnTo>
                    <a:lnTo>
                      <a:pt x="336" y="41"/>
                    </a:lnTo>
                    <a:lnTo>
                      <a:pt x="319" y="37"/>
                    </a:lnTo>
                    <a:lnTo>
                      <a:pt x="301" y="34"/>
                    </a:lnTo>
                    <a:lnTo>
                      <a:pt x="282" y="31"/>
                    </a:lnTo>
                    <a:lnTo>
                      <a:pt x="261" y="31"/>
                    </a:lnTo>
                    <a:lnTo>
                      <a:pt x="238" y="33"/>
                    </a:lnTo>
                    <a:lnTo>
                      <a:pt x="217" y="34"/>
                    </a:lnTo>
                    <a:lnTo>
                      <a:pt x="197" y="37"/>
                    </a:lnTo>
                    <a:lnTo>
                      <a:pt x="178" y="42"/>
                    </a:lnTo>
                    <a:lnTo>
                      <a:pt x="178" y="281"/>
                    </a:lnTo>
                    <a:close/>
                    <a:moveTo>
                      <a:pt x="178" y="578"/>
                    </a:moveTo>
                    <a:lnTo>
                      <a:pt x="205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4" y="590"/>
                    </a:lnTo>
                    <a:lnTo>
                      <a:pt x="304" y="590"/>
                    </a:lnTo>
                    <a:lnTo>
                      <a:pt x="323" y="588"/>
                    </a:lnTo>
                    <a:lnTo>
                      <a:pt x="340" y="585"/>
                    </a:lnTo>
                    <a:lnTo>
                      <a:pt x="357" y="581"/>
                    </a:lnTo>
                    <a:lnTo>
                      <a:pt x="372" y="576"/>
                    </a:lnTo>
                    <a:lnTo>
                      <a:pt x="386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9" y="533"/>
                    </a:lnTo>
                    <a:lnTo>
                      <a:pt x="436" y="523"/>
                    </a:lnTo>
                    <a:lnTo>
                      <a:pt x="443" y="511"/>
                    </a:lnTo>
                    <a:lnTo>
                      <a:pt x="448" y="500"/>
                    </a:lnTo>
                    <a:lnTo>
                      <a:pt x="452" y="487"/>
                    </a:lnTo>
                    <a:lnTo>
                      <a:pt x="454" y="474"/>
                    </a:lnTo>
                    <a:lnTo>
                      <a:pt x="454" y="461"/>
                    </a:lnTo>
                    <a:lnTo>
                      <a:pt x="454" y="452"/>
                    </a:lnTo>
                    <a:lnTo>
                      <a:pt x="453" y="443"/>
                    </a:lnTo>
                    <a:lnTo>
                      <a:pt x="452" y="434"/>
                    </a:lnTo>
                    <a:lnTo>
                      <a:pt x="449" y="426"/>
                    </a:lnTo>
                    <a:lnTo>
                      <a:pt x="447" y="417"/>
                    </a:lnTo>
                    <a:lnTo>
                      <a:pt x="443" y="408"/>
                    </a:lnTo>
                    <a:lnTo>
                      <a:pt x="438" y="399"/>
                    </a:lnTo>
                    <a:lnTo>
                      <a:pt x="434" y="391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8"/>
                    </a:lnTo>
                    <a:lnTo>
                      <a:pt x="408" y="361"/>
                    </a:lnTo>
                    <a:lnTo>
                      <a:pt x="399" y="354"/>
                    </a:lnTo>
                    <a:lnTo>
                      <a:pt x="390" y="349"/>
                    </a:lnTo>
                    <a:lnTo>
                      <a:pt x="380" y="343"/>
                    </a:lnTo>
                    <a:lnTo>
                      <a:pt x="370" y="338"/>
                    </a:lnTo>
                    <a:lnTo>
                      <a:pt x="358" y="334"/>
                    </a:lnTo>
                    <a:lnTo>
                      <a:pt x="346" y="330"/>
                    </a:lnTo>
                    <a:lnTo>
                      <a:pt x="334" y="326"/>
                    </a:lnTo>
                    <a:lnTo>
                      <a:pt x="320" y="324"/>
                    </a:lnTo>
                    <a:lnTo>
                      <a:pt x="306" y="322"/>
                    </a:lnTo>
                    <a:lnTo>
                      <a:pt x="291" y="320"/>
                    </a:lnTo>
                    <a:lnTo>
                      <a:pt x="276" y="319"/>
                    </a:lnTo>
                    <a:lnTo>
                      <a:pt x="259" y="319"/>
                    </a:lnTo>
                    <a:lnTo>
                      <a:pt x="245" y="319"/>
                    </a:lnTo>
                    <a:lnTo>
                      <a:pt x="233" y="319"/>
                    </a:lnTo>
                    <a:lnTo>
                      <a:pt x="221" y="319"/>
                    </a:lnTo>
                    <a:lnTo>
                      <a:pt x="211" y="320"/>
                    </a:lnTo>
                    <a:lnTo>
                      <a:pt x="201" y="320"/>
                    </a:lnTo>
                    <a:lnTo>
                      <a:pt x="192" y="321"/>
                    </a:lnTo>
                    <a:lnTo>
                      <a:pt x="185" y="322"/>
                    </a:lnTo>
                    <a:lnTo>
                      <a:pt x="178" y="323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0" name="Freeform 46"/>
              <p:cNvSpPr>
                <a:spLocks noEditPoints="1"/>
              </p:cNvSpPr>
              <p:nvPr/>
            </p:nvSpPr>
            <p:spPr bwMode="auto">
              <a:xfrm>
                <a:off x="1055276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5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1 w 662"/>
                  <a:gd name="T11" fmla="*/ 609 h 638"/>
                  <a:gd name="T12" fmla="*/ 152 w 662"/>
                  <a:gd name="T13" fmla="*/ 614 h 638"/>
                  <a:gd name="T14" fmla="*/ 175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3 w 662"/>
                  <a:gd name="T27" fmla="*/ 588 h 638"/>
                  <a:gd name="T28" fmla="*/ 76 w 662"/>
                  <a:gd name="T29" fmla="*/ 569 h 638"/>
                  <a:gd name="T30" fmla="*/ 103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7 w 662"/>
                  <a:gd name="T39" fmla="*/ 594 h 638"/>
                  <a:gd name="T40" fmla="*/ 608 w 662"/>
                  <a:gd name="T41" fmla="*/ 603 h 638"/>
                  <a:gd name="T42" fmla="*/ 621 w 662"/>
                  <a:gd name="T43" fmla="*/ 612 h 638"/>
                  <a:gd name="T44" fmla="*/ 636 w 662"/>
                  <a:gd name="T45" fmla="*/ 617 h 638"/>
                  <a:gd name="T46" fmla="*/ 652 w 662"/>
                  <a:gd name="T47" fmla="*/ 620 h 638"/>
                  <a:gd name="T48" fmla="*/ 662 w 662"/>
                  <a:gd name="T49" fmla="*/ 638 h 638"/>
                  <a:gd name="T50" fmla="*/ 415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79 w 662"/>
                  <a:gd name="T61" fmla="*/ 582 h 638"/>
                  <a:gd name="T62" fmla="*/ 475 w 662"/>
                  <a:gd name="T63" fmla="*/ 556 h 638"/>
                  <a:gd name="T64" fmla="*/ 461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4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1" y="609"/>
                    </a:lnTo>
                    <a:lnTo>
                      <a:pt x="146" y="612"/>
                    </a:lnTo>
                    <a:lnTo>
                      <a:pt x="152" y="614"/>
                    </a:lnTo>
                    <a:lnTo>
                      <a:pt x="159" y="616"/>
                    </a:lnTo>
                    <a:lnTo>
                      <a:pt x="175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6" y="569"/>
                    </a:lnTo>
                    <a:lnTo>
                      <a:pt x="89" y="544"/>
                    </a:lnTo>
                    <a:lnTo>
                      <a:pt x="103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8"/>
                    </a:lnTo>
                    <a:lnTo>
                      <a:pt x="621" y="612"/>
                    </a:lnTo>
                    <a:lnTo>
                      <a:pt x="628" y="614"/>
                    </a:lnTo>
                    <a:lnTo>
                      <a:pt x="636" y="617"/>
                    </a:lnTo>
                    <a:lnTo>
                      <a:pt x="644" y="619"/>
                    </a:lnTo>
                    <a:lnTo>
                      <a:pt x="652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5" y="638"/>
                    </a:lnTo>
                    <a:lnTo>
                      <a:pt x="415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3" y="615"/>
                    </a:lnTo>
                    <a:lnTo>
                      <a:pt x="458" y="613"/>
                    </a:lnTo>
                    <a:lnTo>
                      <a:pt x="463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4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1" name="Freeform 47"/>
              <p:cNvSpPr>
                <a:spLocks/>
              </p:cNvSpPr>
              <p:nvPr/>
            </p:nvSpPr>
            <p:spPr bwMode="auto">
              <a:xfrm>
                <a:off x="1179195" y="1657112"/>
                <a:ext cx="116683" cy="112160"/>
              </a:xfrm>
              <a:custGeom>
                <a:avLst/>
                <a:gdLst>
                  <a:gd name="T0" fmla="*/ 467 w 644"/>
                  <a:gd name="T1" fmla="*/ 111 h 624"/>
                  <a:gd name="T2" fmla="*/ 464 w 644"/>
                  <a:gd name="T3" fmla="*/ 58 h 624"/>
                  <a:gd name="T4" fmla="*/ 454 w 644"/>
                  <a:gd name="T5" fmla="*/ 38 h 624"/>
                  <a:gd name="T6" fmla="*/ 431 w 644"/>
                  <a:gd name="T7" fmla="*/ 23 h 624"/>
                  <a:gd name="T8" fmla="*/ 399 w 644"/>
                  <a:gd name="T9" fmla="*/ 17 h 624"/>
                  <a:gd name="T10" fmla="*/ 644 w 644"/>
                  <a:gd name="T11" fmla="*/ 0 h 624"/>
                  <a:gd name="T12" fmla="*/ 611 w 644"/>
                  <a:gd name="T13" fmla="*/ 18 h 624"/>
                  <a:gd name="T14" fmla="*/ 580 w 644"/>
                  <a:gd name="T15" fmla="*/ 28 h 624"/>
                  <a:gd name="T16" fmla="*/ 563 w 644"/>
                  <a:gd name="T17" fmla="*/ 44 h 624"/>
                  <a:gd name="T18" fmla="*/ 556 w 644"/>
                  <a:gd name="T19" fmla="*/ 73 h 624"/>
                  <a:gd name="T20" fmla="*/ 555 w 644"/>
                  <a:gd name="T21" fmla="*/ 513 h 624"/>
                  <a:gd name="T22" fmla="*/ 558 w 644"/>
                  <a:gd name="T23" fmla="*/ 566 h 624"/>
                  <a:gd name="T24" fmla="*/ 568 w 644"/>
                  <a:gd name="T25" fmla="*/ 586 h 624"/>
                  <a:gd name="T26" fmla="*/ 590 w 644"/>
                  <a:gd name="T27" fmla="*/ 601 h 624"/>
                  <a:gd name="T28" fmla="*/ 622 w 644"/>
                  <a:gd name="T29" fmla="*/ 607 h 624"/>
                  <a:gd name="T30" fmla="*/ 378 w 644"/>
                  <a:gd name="T31" fmla="*/ 624 h 624"/>
                  <a:gd name="T32" fmla="*/ 409 w 644"/>
                  <a:gd name="T33" fmla="*/ 606 h 624"/>
                  <a:gd name="T34" fmla="*/ 432 w 644"/>
                  <a:gd name="T35" fmla="*/ 601 h 624"/>
                  <a:gd name="T36" fmla="*/ 451 w 644"/>
                  <a:gd name="T37" fmla="*/ 589 h 624"/>
                  <a:gd name="T38" fmla="*/ 461 w 644"/>
                  <a:gd name="T39" fmla="*/ 574 h 624"/>
                  <a:gd name="T40" fmla="*/ 466 w 644"/>
                  <a:gd name="T41" fmla="*/ 538 h 624"/>
                  <a:gd name="T42" fmla="*/ 177 w 644"/>
                  <a:gd name="T43" fmla="*/ 323 h 624"/>
                  <a:gd name="T44" fmla="*/ 179 w 644"/>
                  <a:gd name="T45" fmla="*/ 552 h 624"/>
                  <a:gd name="T46" fmla="*/ 186 w 644"/>
                  <a:gd name="T47" fmla="*/ 581 h 624"/>
                  <a:gd name="T48" fmla="*/ 203 w 644"/>
                  <a:gd name="T49" fmla="*/ 596 h 624"/>
                  <a:gd name="T50" fmla="*/ 233 w 644"/>
                  <a:gd name="T51" fmla="*/ 606 h 624"/>
                  <a:gd name="T52" fmla="*/ 268 w 644"/>
                  <a:gd name="T53" fmla="*/ 624 h 624"/>
                  <a:gd name="T54" fmla="*/ 22 w 644"/>
                  <a:gd name="T55" fmla="*/ 607 h 624"/>
                  <a:gd name="T56" fmla="*/ 48 w 644"/>
                  <a:gd name="T57" fmla="*/ 604 h 624"/>
                  <a:gd name="T58" fmla="*/ 68 w 644"/>
                  <a:gd name="T59" fmla="*/ 594 h 624"/>
                  <a:gd name="T60" fmla="*/ 80 w 644"/>
                  <a:gd name="T61" fmla="*/ 579 h 624"/>
                  <a:gd name="T62" fmla="*/ 87 w 644"/>
                  <a:gd name="T63" fmla="*/ 558 h 624"/>
                  <a:gd name="T64" fmla="*/ 90 w 644"/>
                  <a:gd name="T65" fmla="*/ 111 h 624"/>
                  <a:gd name="T66" fmla="*/ 85 w 644"/>
                  <a:gd name="T67" fmla="*/ 58 h 624"/>
                  <a:gd name="T68" fmla="*/ 76 w 644"/>
                  <a:gd name="T69" fmla="*/ 38 h 624"/>
                  <a:gd name="T70" fmla="*/ 54 w 644"/>
                  <a:gd name="T71" fmla="*/ 23 h 624"/>
                  <a:gd name="T72" fmla="*/ 22 w 644"/>
                  <a:gd name="T73" fmla="*/ 17 h 624"/>
                  <a:gd name="T74" fmla="*/ 268 w 644"/>
                  <a:gd name="T75" fmla="*/ 0 h 624"/>
                  <a:gd name="T76" fmla="*/ 233 w 644"/>
                  <a:gd name="T77" fmla="*/ 18 h 624"/>
                  <a:gd name="T78" fmla="*/ 203 w 644"/>
                  <a:gd name="T79" fmla="*/ 28 h 624"/>
                  <a:gd name="T80" fmla="*/ 186 w 644"/>
                  <a:gd name="T81" fmla="*/ 44 h 624"/>
                  <a:gd name="T82" fmla="*/ 179 w 644"/>
                  <a:gd name="T83" fmla="*/ 73 h 624"/>
                  <a:gd name="T84" fmla="*/ 177 w 644"/>
                  <a:gd name="T85" fmla="*/ 29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4">
                    <a:moveTo>
                      <a:pt x="177" y="290"/>
                    </a:moveTo>
                    <a:lnTo>
                      <a:pt x="467" y="290"/>
                    </a:lnTo>
                    <a:lnTo>
                      <a:pt x="467" y="111"/>
                    </a:lnTo>
                    <a:lnTo>
                      <a:pt x="467" y="90"/>
                    </a:lnTo>
                    <a:lnTo>
                      <a:pt x="466" y="72"/>
                    </a:lnTo>
                    <a:lnTo>
                      <a:pt x="464" y="58"/>
                    </a:lnTo>
                    <a:lnTo>
                      <a:pt x="461" y="49"/>
                    </a:lnTo>
                    <a:lnTo>
                      <a:pt x="458" y="43"/>
                    </a:lnTo>
                    <a:lnTo>
                      <a:pt x="454" y="38"/>
                    </a:lnTo>
                    <a:lnTo>
                      <a:pt x="449" y="33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3"/>
                    </a:lnTo>
                    <a:lnTo>
                      <a:pt x="568" y="38"/>
                    </a:lnTo>
                    <a:lnTo>
                      <a:pt x="563" y="44"/>
                    </a:lnTo>
                    <a:lnTo>
                      <a:pt x="560" y="51"/>
                    </a:lnTo>
                    <a:lnTo>
                      <a:pt x="558" y="60"/>
                    </a:lnTo>
                    <a:lnTo>
                      <a:pt x="556" y="73"/>
                    </a:lnTo>
                    <a:lnTo>
                      <a:pt x="555" y="90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0"/>
                    </a:lnTo>
                    <a:lnTo>
                      <a:pt x="580" y="596"/>
                    </a:lnTo>
                    <a:lnTo>
                      <a:pt x="590" y="601"/>
                    </a:lnTo>
                    <a:lnTo>
                      <a:pt x="600" y="604"/>
                    </a:lnTo>
                    <a:lnTo>
                      <a:pt x="611" y="606"/>
                    </a:lnTo>
                    <a:lnTo>
                      <a:pt x="622" y="607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8" y="624"/>
                    </a:lnTo>
                    <a:lnTo>
                      <a:pt x="378" y="607"/>
                    </a:lnTo>
                    <a:lnTo>
                      <a:pt x="399" y="607"/>
                    </a:lnTo>
                    <a:lnTo>
                      <a:pt x="409" y="606"/>
                    </a:lnTo>
                    <a:lnTo>
                      <a:pt x="417" y="605"/>
                    </a:lnTo>
                    <a:lnTo>
                      <a:pt x="425" y="604"/>
                    </a:lnTo>
                    <a:lnTo>
                      <a:pt x="432" y="601"/>
                    </a:lnTo>
                    <a:lnTo>
                      <a:pt x="439" y="598"/>
                    </a:lnTo>
                    <a:lnTo>
                      <a:pt x="446" y="594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4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3"/>
                    </a:lnTo>
                    <a:lnTo>
                      <a:pt x="467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6"/>
                    </a:lnTo>
                    <a:lnTo>
                      <a:pt x="213" y="601"/>
                    </a:lnTo>
                    <a:lnTo>
                      <a:pt x="223" y="604"/>
                    </a:lnTo>
                    <a:lnTo>
                      <a:pt x="233" y="606"/>
                    </a:lnTo>
                    <a:lnTo>
                      <a:pt x="244" y="607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2" y="607"/>
                    </a:lnTo>
                    <a:lnTo>
                      <a:pt x="31" y="606"/>
                    </a:lnTo>
                    <a:lnTo>
                      <a:pt x="40" y="605"/>
                    </a:lnTo>
                    <a:lnTo>
                      <a:pt x="48" y="604"/>
                    </a:lnTo>
                    <a:lnTo>
                      <a:pt x="55" y="601"/>
                    </a:lnTo>
                    <a:lnTo>
                      <a:pt x="62" y="598"/>
                    </a:lnTo>
                    <a:lnTo>
                      <a:pt x="68" y="594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90"/>
                    </a:lnTo>
                    <a:lnTo>
                      <a:pt x="88" y="72"/>
                    </a:lnTo>
                    <a:lnTo>
                      <a:pt x="85" y="58"/>
                    </a:lnTo>
                    <a:lnTo>
                      <a:pt x="83" y="49"/>
                    </a:lnTo>
                    <a:lnTo>
                      <a:pt x="80" y="43"/>
                    </a:lnTo>
                    <a:lnTo>
                      <a:pt x="76" y="38"/>
                    </a:lnTo>
                    <a:lnTo>
                      <a:pt x="71" y="33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3"/>
                    </a:lnTo>
                    <a:lnTo>
                      <a:pt x="191" y="38"/>
                    </a:lnTo>
                    <a:lnTo>
                      <a:pt x="186" y="44"/>
                    </a:lnTo>
                    <a:lnTo>
                      <a:pt x="183" y="51"/>
                    </a:lnTo>
                    <a:lnTo>
                      <a:pt x="180" y="60"/>
                    </a:lnTo>
                    <a:lnTo>
                      <a:pt x="179" y="73"/>
                    </a:lnTo>
                    <a:lnTo>
                      <a:pt x="178" y="90"/>
                    </a:lnTo>
                    <a:lnTo>
                      <a:pt x="177" y="111"/>
                    </a:lnTo>
                    <a:lnTo>
                      <a:pt x="177" y="2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2" name="Freeform 48"/>
              <p:cNvSpPr>
                <a:spLocks/>
              </p:cNvSpPr>
              <p:nvPr/>
            </p:nvSpPr>
            <p:spPr bwMode="auto">
              <a:xfrm>
                <a:off x="1303114" y="1657112"/>
                <a:ext cx="115778" cy="112160"/>
              </a:xfrm>
              <a:custGeom>
                <a:avLst/>
                <a:gdLst>
                  <a:gd name="T0" fmla="*/ 465 w 644"/>
                  <a:gd name="T1" fmla="*/ 78 h 624"/>
                  <a:gd name="T2" fmla="*/ 459 w 644"/>
                  <a:gd name="T3" fmla="*/ 50 h 624"/>
                  <a:gd name="T4" fmla="*/ 448 w 644"/>
                  <a:gd name="T5" fmla="*/ 33 h 624"/>
                  <a:gd name="T6" fmla="*/ 429 w 644"/>
                  <a:gd name="T7" fmla="*/ 23 h 624"/>
                  <a:gd name="T8" fmla="*/ 400 w 644"/>
                  <a:gd name="T9" fmla="*/ 18 h 624"/>
                  <a:gd name="T10" fmla="*/ 375 w 644"/>
                  <a:gd name="T11" fmla="*/ 0 h 624"/>
                  <a:gd name="T12" fmla="*/ 631 w 644"/>
                  <a:gd name="T13" fmla="*/ 18 h 624"/>
                  <a:gd name="T14" fmla="*/ 597 w 644"/>
                  <a:gd name="T15" fmla="*/ 23 h 624"/>
                  <a:gd name="T16" fmla="*/ 575 w 644"/>
                  <a:gd name="T17" fmla="*/ 33 h 624"/>
                  <a:gd name="T18" fmla="*/ 564 w 644"/>
                  <a:gd name="T19" fmla="*/ 47 h 624"/>
                  <a:gd name="T20" fmla="*/ 557 w 644"/>
                  <a:gd name="T21" fmla="*/ 74 h 624"/>
                  <a:gd name="T22" fmla="*/ 555 w 644"/>
                  <a:gd name="T23" fmla="*/ 114 h 624"/>
                  <a:gd name="T24" fmla="*/ 556 w 644"/>
                  <a:gd name="T25" fmla="*/ 538 h 624"/>
                  <a:gd name="T26" fmla="*/ 561 w 644"/>
                  <a:gd name="T27" fmla="*/ 569 h 624"/>
                  <a:gd name="T28" fmla="*/ 571 w 644"/>
                  <a:gd name="T29" fmla="*/ 587 h 624"/>
                  <a:gd name="T30" fmla="*/ 589 w 644"/>
                  <a:gd name="T31" fmla="*/ 599 h 624"/>
                  <a:gd name="T32" fmla="*/ 618 w 644"/>
                  <a:gd name="T33" fmla="*/ 605 h 624"/>
                  <a:gd name="T34" fmla="*/ 644 w 644"/>
                  <a:gd name="T35" fmla="*/ 624 h 624"/>
                  <a:gd name="T36" fmla="*/ 389 w 644"/>
                  <a:gd name="T37" fmla="*/ 606 h 624"/>
                  <a:gd name="T38" fmla="*/ 423 w 644"/>
                  <a:gd name="T39" fmla="*/ 601 h 624"/>
                  <a:gd name="T40" fmla="*/ 445 w 644"/>
                  <a:gd name="T41" fmla="*/ 591 h 624"/>
                  <a:gd name="T42" fmla="*/ 457 w 644"/>
                  <a:gd name="T43" fmla="*/ 576 h 624"/>
                  <a:gd name="T44" fmla="*/ 464 w 644"/>
                  <a:gd name="T45" fmla="*/ 549 h 624"/>
                  <a:gd name="T46" fmla="*/ 466 w 644"/>
                  <a:gd name="T47" fmla="*/ 510 h 624"/>
                  <a:gd name="T48" fmla="*/ 178 w 644"/>
                  <a:gd name="T49" fmla="*/ 541 h 624"/>
                  <a:gd name="T50" fmla="*/ 183 w 644"/>
                  <a:gd name="T51" fmla="*/ 576 h 624"/>
                  <a:gd name="T52" fmla="*/ 197 w 644"/>
                  <a:gd name="T53" fmla="*/ 594 h 624"/>
                  <a:gd name="T54" fmla="*/ 230 w 644"/>
                  <a:gd name="T55" fmla="*/ 604 h 624"/>
                  <a:gd name="T56" fmla="*/ 268 w 644"/>
                  <a:gd name="T57" fmla="*/ 624 h 624"/>
                  <a:gd name="T58" fmla="*/ 13 w 644"/>
                  <a:gd name="T59" fmla="*/ 606 h 624"/>
                  <a:gd name="T60" fmla="*/ 47 w 644"/>
                  <a:gd name="T61" fmla="*/ 601 h 624"/>
                  <a:gd name="T62" fmla="*/ 68 w 644"/>
                  <a:gd name="T63" fmla="*/ 591 h 624"/>
                  <a:gd name="T64" fmla="*/ 80 w 644"/>
                  <a:gd name="T65" fmla="*/ 576 h 624"/>
                  <a:gd name="T66" fmla="*/ 87 w 644"/>
                  <a:gd name="T67" fmla="*/ 549 h 624"/>
                  <a:gd name="T68" fmla="*/ 89 w 644"/>
                  <a:gd name="T69" fmla="*/ 510 h 624"/>
                  <a:gd name="T70" fmla="*/ 88 w 644"/>
                  <a:gd name="T71" fmla="*/ 86 h 624"/>
                  <a:gd name="T72" fmla="*/ 83 w 644"/>
                  <a:gd name="T73" fmla="*/ 55 h 624"/>
                  <a:gd name="T74" fmla="*/ 73 w 644"/>
                  <a:gd name="T75" fmla="*/ 36 h 624"/>
                  <a:gd name="T76" fmla="*/ 55 w 644"/>
                  <a:gd name="T77" fmla="*/ 25 h 624"/>
                  <a:gd name="T78" fmla="*/ 26 w 644"/>
                  <a:gd name="T79" fmla="*/ 19 h 624"/>
                  <a:gd name="T80" fmla="*/ 0 w 644"/>
                  <a:gd name="T81" fmla="*/ 0 h 624"/>
                  <a:gd name="T82" fmla="*/ 254 w 644"/>
                  <a:gd name="T83" fmla="*/ 18 h 624"/>
                  <a:gd name="T84" fmla="*/ 220 w 644"/>
                  <a:gd name="T85" fmla="*/ 23 h 624"/>
                  <a:gd name="T86" fmla="*/ 198 w 644"/>
                  <a:gd name="T87" fmla="*/ 33 h 624"/>
                  <a:gd name="T88" fmla="*/ 187 w 644"/>
                  <a:gd name="T89" fmla="*/ 47 h 624"/>
                  <a:gd name="T90" fmla="*/ 180 w 644"/>
                  <a:gd name="T91" fmla="*/ 74 h 624"/>
                  <a:gd name="T92" fmla="*/ 178 w 644"/>
                  <a:gd name="T93" fmla="*/ 11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4" h="624">
                    <a:moveTo>
                      <a:pt x="466" y="104"/>
                    </a:moveTo>
                    <a:lnTo>
                      <a:pt x="466" y="90"/>
                    </a:lnTo>
                    <a:lnTo>
                      <a:pt x="465" y="78"/>
                    </a:lnTo>
                    <a:lnTo>
                      <a:pt x="464" y="67"/>
                    </a:lnTo>
                    <a:lnTo>
                      <a:pt x="462" y="58"/>
                    </a:lnTo>
                    <a:lnTo>
                      <a:pt x="459" y="50"/>
                    </a:lnTo>
                    <a:lnTo>
                      <a:pt x="456" y="43"/>
                    </a:lnTo>
                    <a:lnTo>
                      <a:pt x="452" y="37"/>
                    </a:lnTo>
                    <a:lnTo>
                      <a:pt x="448" y="33"/>
                    </a:lnTo>
                    <a:lnTo>
                      <a:pt x="443" y="28"/>
                    </a:lnTo>
                    <a:lnTo>
                      <a:pt x="437" y="25"/>
                    </a:lnTo>
                    <a:lnTo>
                      <a:pt x="429" y="23"/>
                    </a:lnTo>
                    <a:lnTo>
                      <a:pt x="421" y="21"/>
                    </a:lnTo>
                    <a:lnTo>
                      <a:pt x="411" y="19"/>
                    </a:lnTo>
                    <a:lnTo>
                      <a:pt x="400" y="18"/>
                    </a:lnTo>
                    <a:lnTo>
                      <a:pt x="388" y="17"/>
                    </a:lnTo>
                    <a:lnTo>
                      <a:pt x="375" y="17"/>
                    </a:lnTo>
                    <a:lnTo>
                      <a:pt x="375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31" y="18"/>
                    </a:lnTo>
                    <a:lnTo>
                      <a:pt x="618" y="19"/>
                    </a:lnTo>
                    <a:lnTo>
                      <a:pt x="607" y="21"/>
                    </a:lnTo>
                    <a:lnTo>
                      <a:pt x="597" y="23"/>
                    </a:lnTo>
                    <a:lnTo>
                      <a:pt x="589" y="25"/>
                    </a:lnTo>
                    <a:lnTo>
                      <a:pt x="581" y="28"/>
                    </a:lnTo>
                    <a:lnTo>
                      <a:pt x="575" y="33"/>
                    </a:lnTo>
                    <a:lnTo>
                      <a:pt x="571" y="36"/>
                    </a:lnTo>
                    <a:lnTo>
                      <a:pt x="567" y="41"/>
                    </a:lnTo>
                    <a:lnTo>
                      <a:pt x="564" y="47"/>
                    </a:lnTo>
                    <a:lnTo>
                      <a:pt x="561" y="55"/>
                    </a:lnTo>
                    <a:lnTo>
                      <a:pt x="559" y="64"/>
                    </a:lnTo>
                    <a:lnTo>
                      <a:pt x="557" y="74"/>
                    </a:lnTo>
                    <a:lnTo>
                      <a:pt x="556" y="86"/>
                    </a:lnTo>
                    <a:lnTo>
                      <a:pt x="555" y="99"/>
                    </a:lnTo>
                    <a:lnTo>
                      <a:pt x="555" y="114"/>
                    </a:lnTo>
                    <a:lnTo>
                      <a:pt x="555" y="510"/>
                    </a:lnTo>
                    <a:lnTo>
                      <a:pt x="555" y="524"/>
                    </a:lnTo>
                    <a:lnTo>
                      <a:pt x="556" y="538"/>
                    </a:lnTo>
                    <a:lnTo>
                      <a:pt x="557" y="549"/>
                    </a:lnTo>
                    <a:lnTo>
                      <a:pt x="559" y="560"/>
                    </a:lnTo>
                    <a:lnTo>
                      <a:pt x="561" y="569"/>
                    </a:lnTo>
                    <a:lnTo>
                      <a:pt x="564" y="576"/>
                    </a:lnTo>
                    <a:lnTo>
                      <a:pt x="567" y="583"/>
                    </a:lnTo>
                    <a:lnTo>
                      <a:pt x="571" y="587"/>
                    </a:lnTo>
                    <a:lnTo>
                      <a:pt x="575" y="591"/>
                    </a:lnTo>
                    <a:lnTo>
                      <a:pt x="581" y="596"/>
                    </a:lnTo>
                    <a:lnTo>
                      <a:pt x="589" y="599"/>
                    </a:lnTo>
                    <a:lnTo>
                      <a:pt x="597" y="601"/>
                    </a:lnTo>
                    <a:lnTo>
                      <a:pt x="607" y="603"/>
                    </a:lnTo>
                    <a:lnTo>
                      <a:pt x="618" y="605"/>
                    </a:lnTo>
                    <a:lnTo>
                      <a:pt x="631" y="606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5" y="624"/>
                    </a:lnTo>
                    <a:lnTo>
                      <a:pt x="375" y="607"/>
                    </a:lnTo>
                    <a:lnTo>
                      <a:pt x="389" y="606"/>
                    </a:lnTo>
                    <a:lnTo>
                      <a:pt x="402" y="605"/>
                    </a:lnTo>
                    <a:lnTo>
                      <a:pt x="413" y="603"/>
                    </a:lnTo>
                    <a:lnTo>
                      <a:pt x="423" y="601"/>
                    </a:lnTo>
                    <a:lnTo>
                      <a:pt x="432" y="599"/>
                    </a:lnTo>
                    <a:lnTo>
                      <a:pt x="439" y="596"/>
                    </a:lnTo>
                    <a:lnTo>
                      <a:pt x="445" y="591"/>
                    </a:lnTo>
                    <a:lnTo>
                      <a:pt x="450" y="587"/>
                    </a:lnTo>
                    <a:lnTo>
                      <a:pt x="454" y="582"/>
                    </a:lnTo>
                    <a:lnTo>
                      <a:pt x="457" y="576"/>
                    </a:lnTo>
                    <a:lnTo>
                      <a:pt x="460" y="569"/>
                    </a:lnTo>
                    <a:lnTo>
                      <a:pt x="462" y="560"/>
                    </a:lnTo>
                    <a:lnTo>
                      <a:pt x="464" y="549"/>
                    </a:lnTo>
                    <a:lnTo>
                      <a:pt x="465" y="537"/>
                    </a:lnTo>
                    <a:lnTo>
                      <a:pt x="466" y="524"/>
                    </a:lnTo>
                    <a:lnTo>
                      <a:pt x="466" y="510"/>
                    </a:lnTo>
                    <a:lnTo>
                      <a:pt x="466" y="152"/>
                    </a:lnTo>
                    <a:lnTo>
                      <a:pt x="178" y="523"/>
                    </a:lnTo>
                    <a:lnTo>
                      <a:pt x="178" y="541"/>
                    </a:lnTo>
                    <a:lnTo>
                      <a:pt x="179" y="556"/>
                    </a:lnTo>
                    <a:lnTo>
                      <a:pt x="181" y="567"/>
                    </a:lnTo>
                    <a:lnTo>
                      <a:pt x="183" y="576"/>
                    </a:lnTo>
                    <a:lnTo>
                      <a:pt x="186" y="582"/>
                    </a:lnTo>
                    <a:lnTo>
                      <a:pt x="191" y="588"/>
                    </a:lnTo>
                    <a:lnTo>
                      <a:pt x="197" y="594"/>
                    </a:lnTo>
                    <a:lnTo>
                      <a:pt x="205" y="598"/>
                    </a:lnTo>
                    <a:lnTo>
                      <a:pt x="216" y="602"/>
                    </a:lnTo>
                    <a:lnTo>
                      <a:pt x="230" y="604"/>
                    </a:lnTo>
                    <a:lnTo>
                      <a:pt x="247" y="606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8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9"/>
                    </a:lnTo>
                    <a:lnTo>
                      <a:pt x="88" y="86"/>
                    </a:lnTo>
                    <a:lnTo>
                      <a:pt x="87" y="74"/>
                    </a:lnTo>
                    <a:lnTo>
                      <a:pt x="85" y="64"/>
                    </a:lnTo>
                    <a:lnTo>
                      <a:pt x="83" y="55"/>
                    </a:lnTo>
                    <a:lnTo>
                      <a:pt x="80" y="47"/>
                    </a:lnTo>
                    <a:lnTo>
                      <a:pt x="77" y="41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28"/>
                    </a:lnTo>
                    <a:lnTo>
                      <a:pt x="55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3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54" y="18"/>
                    </a:lnTo>
                    <a:lnTo>
                      <a:pt x="241" y="19"/>
                    </a:lnTo>
                    <a:lnTo>
                      <a:pt x="230" y="21"/>
                    </a:lnTo>
                    <a:lnTo>
                      <a:pt x="220" y="23"/>
                    </a:lnTo>
                    <a:lnTo>
                      <a:pt x="212" y="25"/>
                    </a:lnTo>
                    <a:lnTo>
                      <a:pt x="204" y="28"/>
                    </a:lnTo>
                    <a:lnTo>
                      <a:pt x="198" y="33"/>
                    </a:lnTo>
                    <a:lnTo>
                      <a:pt x="194" y="36"/>
                    </a:lnTo>
                    <a:lnTo>
                      <a:pt x="190" y="41"/>
                    </a:lnTo>
                    <a:lnTo>
                      <a:pt x="187" y="47"/>
                    </a:lnTo>
                    <a:lnTo>
                      <a:pt x="184" y="55"/>
                    </a:lnTo>
                    <a:lnTo>
                      <a:pt x="182" y="64"/>
                    </a:lnTo>
                    <a:lnTo>
                      <a:pt x="180" y="74"/>
                    </a:lnTo>
                    <a:lnTo>
                      <a:pt x="179" y="86"/>
                    </a:lnTo>
                    <a:lnTo>
                      <a:pt x="178" y="99"/>
                    </a:lnTo>
                    <a:lnTo>
                      <a:pt x="178" y="114"/>
                    </a:lnTo>
                    <a:lnTo>
                      <a:pt x="178" y="473"/>
                    </a:lnTo>
                    <a:lnTo>
                      <a:pt x="466" y="1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3" name="Freeform 49"/>
              <p:cNvSpPr>
                <a:spLocks noEditPoints="1"/>
              </p:cNvSpPr>
              <p:nvPr/>
            </p:nvSpPr>
            <p:spPr bwMode="auto">
              <a:xfrm>
                <a:off x="1420701" y="1657112"/>
                <a:ext cx="112160" cy="112160"/>
              </a:xfrm>
              <a:custGeom>
                <a:avLst/>
                <a:gdLst>
                  <a:gd name="T0" fmla="*/ 378 w 620"/>
                  <a:gd name="T1" fmla="*/ 332 h 624"/>
                  <a:gd name="T2" fmla="*/ 408 w 620"/>
                  <a:gd name="T3" fmla="*/ 333 h 624"/>
                  <a:gd name="T4" fmla="*/ 429 w 620"/>
                  <a:gd name="T5" fmla="*/ 333 h 624"/>
                  <a:gd name="T6" fmla="*/ 443 w 620"/>
                  <a:gd name="T7" fmla="*/ 513 h 624"/>
                  <a:gd name="T8" fmla="*/ 438 w 620"/>
                  <a:gd name="T9" fmla="*/ 569 h 624"/>
                  <a:gd name="T10" fmla="*/ 430 w 620"/>
                  <a:gd name="T11" fmla="*/ 586 h 624"/>
                  <a:gd name="T12" fmla="*/ 415 w 620"/>
                  <a:gd name="T13" fmla="*/ 599 h 624"/>
                  <a:gd name="T14" fmla="*/ 394 w 620"/>
                  <a:gd name="T15" fmla="*/ 606 h 624"/>
                  <a:gd name="T16" fmla="*/ 353 w 620"/>
                  <a:gd name="T17" fmla="*/ 607 h 624"/>
                  <a:gd name="T18" fmla="*/ 620 w 620"/>
                  <a:gd name="T19" fmla="*/ 607 h 624"/>
                  <a:gd name="T20" fmla="*/ 579 w 620"/>
                  <a:gd name="T21" fmla="*/ 605 h 624"/>
                  <a:gd name="T22" fmla="*/ 557 w 620"/>
                  <a:gd name="T23" fmla="*/ 597 h 624"/>
                  <a:gd name="T24" fmla="*/ 541 w 620"/>
                  <a:gd name="T25" fmla="*/ 580 h 624"/>
                  <a:gd name="T26" fmla="*/ 534 w 620"/>
                  <a:gd name="T27" fmla="*/ 564 h 624"/>
                  <a:gd name="T28" fmla="*/ 530 w 620"/>
                  <a:gd name="T29" fmla="*/ 513 h 624"/>
                  <a:gd name="T30" fmla="*/ 533 w 620"/>
                  <a:gd name="T31" fmla="*/ 63 h 624"/>
                  <a:gd name="T32" fmla="*/ 541 w 620"/>
                  <a:gd name="T33" fmla="*/ 42 h 624"/>
                  <a:gd name="T34" fmla="*/ 554 w 620"/>
                  <a:gd name="T35" fmla="*/ 28 h 624"/>
                  <a:gd name="T36" fmla="*/ 573 w 620"/>
                  <a:gd name="T37" fmla="*/ 20 h 624"/>
                  <a:gd name="T38" fmla="*/ 597 w 620"/>
                  <a:gd name="T39" fmla="*/ 17 h 624"/>
                  <a:gd name="T40" fmla="*/ 394 w 620"/>
                  <a:gd name="T41" fmla="*/ 0 h 624"/>
                  <a:gd name="T42" fmla="*/ 326 w 620"/>
                  <a:gd name="T43" fmla="*/ 2 h 624"/>
                  <a:gd name="T44" fmla="*/ 274 w 620"/>
                  <a:gd name="T45" fmla="*/ 8 h 624"/>
                  <a:gd name="T46" fmla="*/ 236 w 620"/>
                  <a:gd name="T47" fmla="*/ 19 h 624"/>
                  <a:gd name="T48" fmla="*/ 204 w 620"/>
                  <a:gd name="T49" fmla="*/ 36 h 624"/>
                  <a:gd name="T50" fmla="*/ 175 w 620"/>
                  <a:gd name="T51" fmla="*/ 59 h 624"/>
                  <a:gd name="T52" fmla="*/ 152 w 620"/>
                  <a:gd name="T53" fmla="*/ 89 h 624"/>
                  <a:gd name="T54" fmla="*/ 139 w 620"/>
                  <a:gd name="T55" fmla="*/ 123 h 624"/>
                  <a:gd name="T56" fmla="*/ 134 w 620"/>
                  <a:gd name="T57" fmla="*/ 161 h 624"/>
                  <a:gd name="T58" fmla="*/ 139 w 620"/>
                  <a:gd name="T59" fmla="*/ 201 h 624"/>
                  <a:gd name="T60" fmla="*/ 155 w 620"/>
                  <a:gd name="T61" fmla="*/ 239 h 624"/>
                  <a:gd name="T62" fmla="*/ 181 w 620"/>
                  <a:gd name="T63" fmla="*/ 271 h 624"/>
                  <a:gd name="T64" fmla="*/ 220 w 620"/>
                  <a:gd name="T65" fmla="*/ 297 h 624"/>
                  <a:gd name="T66" fmla="*/ 269 w 620"/>
                  <a:gd name="T67" fmla="*/ 315 h 624"/>
                  <a:gd name="T68" fmla="*/ 148 w 620"/>
                  <a:gd name="T69" fmla="*/ 514 h 624"/>
                  <a:gd name="T70" fmla="*/ 118 w 620"/>
                  <a:gd name="T71" fmla="*/ 550 h 624"/>
                  <a:gd name="T72" fmla="*/ 91 w 620"/>
                  <a:gd name="T73" fmla="*/ 575 h 624"/>
                  <a:gd name="T74" fmla="*/ 66 w 620"/>
                  <a:gd name="T75" fmla="*/ 589 h 624"/>
                  <a:gd name="T76" fmla="*/ 36 w 620"/>
                  <a:gd name="T77" fmla="*/ 601 h 624"/>
                  <a:gd name="T78" fmla="*/ 0 w 620"/>
                  <a:gd name="T79" fmla="*/ 607 h 624"/>
                  <a:gd name="T80" fmla="*/ 435 w 620"/>
                  <a:gd name="T81" fmla="*/ 303 h 624"/>
                  <a:gd name="T82" fmla="*/ 417 w 620"/>
                  <a:gd name="T83" fmla="*/ 304 h 624"/>
                  <a:gd name="T84" fmla="*/ 356 w 620"/>
                  <a:gd name="T85" fmla="*/ 298 h 624"/>
                  <a:gd name="T86" fmla="*/ 308 w 620"/>
                  <a:gd name="T87" fmla="*/ 282 h 624"/>
                  <a:gd name="T88" fmla="*/ 272 w 620"/>
                  <a:gd name="T89" fmla="*/ 255 h 624"/>
                  <a:gd name="T90" fmla="*/ 249 w 620"/>
                  <a:gd name="T91" fmla="*/ 222 h 624"/>
                  <a:gd name="T92" fmla="*/ 238 w 620"/>
                  <a:gd name="T93" fmla="*/ 181 h 624"/>
                  <a:gd name="T94" fmla="*/ 240 w 620"/>
                  <a:gd name="T95" fmla="*/ 139 h 624"/>
                  <a:gd name="T96" fmla="*/ 252 w 620"/>
                  <a:gd name="T97" fmla="*/ 103 h 624"/>
                  <a:gd name="T98" fmla="*/ 274 w 620"/>
                  <a:gd name="T99" fmla="*/ 72 h 624"/>
                  <a:gd name="T100" fmla="*/ 305 w 620"/>
                  <a:gd name="T101" fmla="*/ 50 h 624"/>
                  <a:gd name="T102" fmla="*/ 342 w 620"/>
                  <a:gd name="T103" fmla="*/ 38 h 624"/>
                  <a:gd name="T104" fmla="*/ 386 w 620"/>
                  <a:gd name="T105" fmla="*/ 37 h 624"/>
                  <a:gd name="T106" fmla="*/ 443 w 620"/>
                  <a:gd name="T107" fmla="*/ 4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0" h="624">
                    <a:moveTo>
                      <a:pt x="0" y="624"/>
                    </a:moveTo>
                    <a:lnTo>
                      <a:pt x="166" y="624"/>
                    </a:lnTo>
                    <a:lnTo>
                      <a:pt x="378" y="332"/>
                    </a:lnTo>
                    <a:lnTo>
                      <a:pt x="389" y="332"/>
                    </a:lnTo>
                    <a:lnTo>
                      <a:pt x="399" y="333"/>
                    </a:lnTo>
                    <a:lnTo>
                      <a:pt x="408" y="333"/>
                    </a:lnTo>
                    <a:lnTo>
                      <a:pt x="416" y="333"/>
                    </a:lnTo>
                    <a:lnTo>
                      <a:pt x="422" y="333"/>
                    </a:lnTo>
                    <a:lnTo>
                      <a:pt x="429" y="333"/>
                    </a:lnTo>
                    <a:lnTo>
                      <a:pt x="436" y="332"/>
                    </a:lnTo>
                    <a:lnTo>
                      <a:pt x="443" y="332"/>
                    </a:lnTo>
                    <a:lnTo>
                      <a:pt x="443" y="513"/>
                    </a:lnTo>
                    <a:lnTo>
                      <a:pt x="442" y="539"/>
                    </a:lnTo>
                    <a:lnTo>
                      <a:pt x="440" y="560"/>
                    </a:lnTo>
                    <a:lnTo>
                      <a:pt x="438" y="569"/>
                    </a:lnTo>
                    <a:lnTo>
                      <a:pt x="436" y="576"/>
                    </a:lnTo>
                    <a:lnTo>
                      <a:pt x="433" y="581"/>
                    </a:lnTo>
                    <a:lnTo>
                      <a:pt x="430" y="586"/>
                    </a:lnTo>
                    <a:lnTo>
                      <a:pt x="426" y="590"/>
                    </a:lnTo>
                    <a:lnTo>
                      <a:pt x="420" y="596"/>
                    </a:lnTo>
                    <a:lnTo>
                      <a:pt x="415" y="599"/>
                    </a:lnTo>
                    <a:lnTo>
                      <a:pt x="408" y="602"/>
                    </a:lnTo>
                    <a:lnTo>
                      <a:pt x="402" y="604"/>
                    </a:lnTo>
                    <a:lnTo>
                      <a:pt x="394" y="606"/>
                    </a:lnTo>
                    <a:lnTo>
                      <a:pt x="386" y="606"/>
                    </a:lnTo>
                    <a:lnTo>
                      <a:pt x="378" y="607"/>
                    </a:lnTo>
                    <a:lnTo>
                      <a:pt x="353" y="607"/>
                    </a:lnTo>
                    <a:lnTo>
                      <a:pt x="353" y="624"/>
                    </a:lnTo>
                    <a:lnTo>
                      <a:pt x="620" y="624"/>
                    </a:lnTo>
                    <a:lnTo>
                      <a:pt x="620" y="607"/>
                    </a:lnTo>
                    <a:lnTo>
                      <a:pt x="597" y="607"/>
                    </a:lnTo>
                    <a:lnTo>
                      <a:pt x="587" y="606"/>
                    </a:lnTo>
                    <a:lnTo>
                      <a:pt x="579" y="605"/>
                    </a:lnTo>
                    <a:lnTo>
                      <a:pt x="571" y="603"/>
                    </a:lnTo>
                    <a:lnTo>
                      <a:pt x="563" y="600"/>
                    </a:lnTo>
                    <a:lnTo>
                      <a:pt x="557" y="597"/>
                    </a:lnTo>
                    <a:lnTo>
                      <a:pt x="551" y="591"/>
                    </a:lnTo>
                    <a:lnTo>
                      <a:pt x="545" y="586"/>
                    </a:lnTo>
                    <a:lnTo>
                      <a:pt x="541" y="580"/>
                    </a:lnTo>
                    <a:lnTo>
                      <a:pt x="538" y="576"/>
                    </a:lnTo>
                    <a:lnTo>
                      <a:pt x="536" y="571"/>
                    </a:lnTo>
                    <a:lnTo>
                      <a:pt x="534" y="564"/>
                    </a:lnTo>
                    <a:lnTo>
                      <a:pt x="533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4"/>
                    </a:lnTo>
                    <a:lnTo>
                      <a:pt x="533" y="63"/>
                    </a:lnTo>
                    <a:lnTo>
                      <a:pt x="535" y="55"/>
                    </a:lnTo>
                    <a:lnTo>
                      <a:pt x="537" y="48"/>
                    </a:lnTo>
                    <a:lnTo>
                      <a:pt x="541" y="42"/>
                    </a:lnTo>
                    <a:lnTo>
                      <a:pt x="544" y="38"/>
                    </a:lnTo>
                    <a:lnTo>
                      <a:pt x="549" y="34"/>
                    </a:lnTo>
                    <a:lnTo>
                      <a:pt x="554" y="28"/>
                    </a:lnTo>
                    <a:lnTo>
                      <a:pt x="560" y="25"/>
                    </a:lnTo>
                    <a:lnTo>
                      <a:pt x="566" y="22"/>
                    </a:lnTo>
                    <a:lnTo>
                      <a:pt x="573" y="20"/>
                    </a:lnTo>
                    <a:lnTo>
                      <a:pt x="580" y="18"/>
                    </a:lnTo>
                    <a:lnTo>
                      <a:pt x="588" y="17"/>
                    </a:lnTo>
                    <a:lnTo>
                      <a:pt x="597" y="17"/>
                    </a:lnTo>
                    <a:lnTo>
                      <a:pt x="620" y="17"/>
                    </a:lnTo>
                    <a:lnTo>
                      <a:pt x="620" y="0"/>
                    </a:lnTo>
                    <a:lnTo>
                      <a:pt x="394" y="0"/>
                    </a:lnTo>
                    <a:lnTo>
                      <a:pt x="370" y="0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7" y="4"/>
                    </a:lnTo>
                    <a:lnTo>
                      <a:pt x="289" y="6"/>
                    </a:lnTo>
                    <a:lnTo>
                      <a:pt x="274" y="8"/>
                    </a:lnTo>
                    <a:lnTo>
                      <a:pt x="260" y="11"/>
                    </a:lnTo>
                    <a:lnTo>
                      <a:pt x="247" y="15"/>
                    </a:lnTo>
                    <a:lnTo>
                      <a:pt x="236" y="19"/>
                    </a:lnTo>
                    <a:lnTo>
                      <a:pt x="225" y="23"/>
                    </a:lnTo>
                    <a:lnTo>
                      <a:pt x="214" y="29"/>
                    </a:lnTo>
                    <a:lnTo>
                      <a:pt x="204" y="36"/>
                    </a:lnTo>
                    <a:lnTo>
                      <a:pt x="194" y="43"/>
                    </a:lnTo>
                    <a:lnTo>
                      <a:pt x="185" y="51"/>
                    </a:lnTo>
                    <a:lnTo>
                      <a:pt x="175" y="59"/>
                    </a:lnTo>
                    <a:lnTo>
                      <a:pt x="167" y="69"/>
                    </a:lnTo>
                    <a:lnTo>
                      <a:pt x="159" y="78"/>
                    </a:lnTo>
                    <a:lnTo>
                      <a:pt x="152" y="89"/>
                    </a:lnTo>
                    <a:lnTo>
                      <a:pt x="147" y="100"/>
                    </a:lnTo>
                    <a:lnTo>
                      <a:pt x="142" y="111"/>
                    </a:lnTo>
                    <a:lnTo>
                      <a:pt x="139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5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7"/>
                    </a:lnTo>
                    <a:lnTo>
                      <a:pt x="155" y="239"/>
                    </a:lnTo>
                    <a:lnTo>
                      <a:pt x="162" y="250"/>
                    </a:lnTo>
                    <a:lnTo>
                      <a:pt x="171" y="261"/>
                    </a:lnTo>
                    <a:lnTo>
                      <a:pt x="181" y="271"/>
                    </a:lnTo>
                    <a:lnTo>
                      <a:pt x="193" y="280"/>
                    </a:lnTo>
                    <a:lnTo>
                      <a:pt x="206" y="289"/>
                    </a:lnTo>
                    <a:lnTo>
                      <a:pt x="220" y="297"/>
                    </a:lnTo>
                    <a:lnTo>
                      <a:pt x="235" y="304"/>
                    </a:lnTo>
                    <a:lnTo>
                      <a:pt x="251" y="310"/>
                    </a:lnTo>
                    <a:lnTo>
                      <a:pt x="269" y="315"/>
                    </a:lnTo>
                    <a:lnTo>
                      <a:pt x="287" y="320"/>
                    </a:lnTo>
                    <a:lnTo>
                      <a:pt x="159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7" y="539"/>
                    </a:lnTo>
                    <a:lnTo>
                      <a:pt x="118" y="550"/>
                    </a:lnTo>
                    <a:lnTo>
                      <a:pt x="109" y="559"/>
                    </a:lnTo>
                    <a:lnTo>
                      <a:pt x="100" y="568"/>
                    </a:lnTo>
                    <a:lnTo>
                      <a:pt x="91" y="575"/>
                    </a:lnTo>
                    <a:lnTo>
                      <a:pt x="83" y="580"/>
                    </a:lnTo>
                    <a:lnTo>
                      <a:pt x="75" y="585"/>
                    </a:lnTo>
                    <a:lnTo>
                      <a:pt x="66" y="589"/>
                    </a:lnTo>
                    <a:lnTo>
                      <a:pt x="57" y="594"/>
                    </a:lnTo>
                    <a:lnTo>
                      <a:pt x="47" y="598"/>
                    </a:lnTo>
                    <a:lnTo>
                      <a:pt x="36" y="601"/>
                    </a:lnTo>
                    <a:lnTo>
                      <a:pt x="25" y="603"/>
                    </a:lnTo>
                    <a:lnTo>
                      <a:pt x="13" y="605"/>
                    </a:lnTo>
                    <a:lnTo>
                      <a:pt x="0" y="607"/>
                    </a:lnTo>
                    <a:lnTo>
                      <a:pt x="0" y="624"/>
                    </a:lnTo>
                    <a:close/>
                    <a:moveTo>
                      <a:pt x="443" y="303"/>
                    </a:moveTo>
                    <a:lnTo>
                      <a:pt x="435" y="303"/>
                    </a:lnTo>
                    <a:lnTo>
                      <a:pt x="428" y="303"/>
                    </a:lnTo>
                    <a:lnTo>
                      <a:pt x="422" y="304"/>
                    </a:lnTo>
                    <a:lnTo>
                      <a:pt x="417" y="304"/>
                    </a:lnTo>
                    <a:lnTo>
                      <a:pt x="396" y="303"/>
                    </a:lnTo>
                    <a:lnTo>
                      <a:pt x="376" y="301"/>
                    </a:lnTo>
                    <a:lnTo>
                      <a:pt x="356" y="298"/>
                    </a:lnTo>
                    <a:lnTo>
                      <a:pt x="339" y="294"/>
                    </a:lnTo>
                    <a:lnTo>
                      <a:pt x="323" y="289"/>
                    </a:lnTo>
                    <a:lnTo>
                      <a:pt x="308" y="282"/>
                    </a:lnTo>
                    <a:lnTo>
                      <a:pt x="295" y="274"/>
                    </a:lnTo>
                    <a:lnTo>
                      <a:pt x="283" y="265"/>
                    </a:lnTo>
                    <a:lnTo>
                      <a:pt x="272" y="255"/>
                    </a:lnTo>
                    <a:lnTo>
                      <a:pt x="263" y="245"/>
                    </a:lnTo>
                    <a:lnTo>
                      <a:pt x="255" y="234"/>
                    </a:lnTo>
                    <a:lnTo>
                      <a:pt x="249" y="222"/>
                    </a:lnTo>
                    <a:lnTo>
                      <a:pt x="244" y="208"/>
                    </a:lnTo>
                    <a:lnTo>
                      <a:pt x="241" y="195"/>
                    </a:lnTo>
                    <a:lnTo>
                      <a:pt x="238" y="181"/>
                    </a:lnTo>
                    <a:lnTo>
                      <a:pt x="238" y="167"/>
                    </a:lnTo>
                    <a:lnTo>
                      <a:pt x="238" y="152"/>
                    </a:lnTo>
                    <a:lnTo>
                      <a:pt x="240" y="139"/>
                    </a:lnTo>
                    <a:lnTo>
                      <a:pt x="243" y="126"/>
                    </a:lnTo>
                    <a:lnTo>
                      <a:pt x="247" y="114"/>
                    </a:lnTo>
                    <a:lnTo>
                      <a:pt x="252" y="103"/>
                    </a:lnTo>
                    <a:lnTo>
                      <a:pt x="258" y="92"/>
                    </a:lnTo>
                    <a:lnTo>
                      <a:pt x="266" y="82"/>
                    </a:lnTo>
                    <a:lnTo>
                      <a:pt x="274" y="72"/>
                    </a:lnTo>
                    <a:lnTo>
                      <a:pt x="283" y="64"/>
                    </a:lnTo>
                    <a:lnTo>
                      <a:pt x="294" y="56"/>
                    </a:lnTo>
                    <a:lnTo>
                      <a:pt x="305" y="50"/>
                    </a:lnTo>
                    <a:lnTo>
                      <a:pt x="316" y="45"/>
                    </a:lnTo>
                    <a:lnTo>
                      <a:pt x="329" y="41"/>
                    </a:lnTo>
                    <a:lnTo>
                      <a:pt x="342" y="38"/>
                    </a:lnTo>
                    <a:lnTo>
                      <a:pt x="356" y="37"/>
                    </a:lnTo>
                    <a:lnTo>
                      <a:pt x="371" y="36"/>
                    </a:lnTo>
                    <a:lnTo>
                      <a:pt x="386" y="37"/>
                    </a:lnTo>
                    <a:lnTo>
                      <a:pt x="402" y="38"/>
                    </a:lnTo>
                    <a:lnTo>
                      <a:pt x="421" y="41"/>
                    </a:lnTo>
                    <a:lnTo>
                      <a:pt x="443" y="45"/>
                    </a:lnTo>
                    <a:lnTo>
                      <a:pt x="443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33472" y="1842538"/>
              <a:ext cx="1880490" cy="117587"/>
              <a:chOff x="333472" y="1842538"/>
              <a:chExt cx="1880490" cy="117587"/>
            </a:xfrm>
          </p:grpSpPr>
          <p:sp>
            <p:nvSpPr>
              <p:cNvPr id="144" name="Freeform 50"/>
              <p:cNvSpPr>
                <a:spLocks/>
              </p:cNvSpPr>
              <p:nvPr/>
            </p:nvSpPr>
            <p:spPr bwMode="auto">
              <a:xfrm>
                <a:off x="333472" y="1844347"/>
                <a:ext cx="110351" cy="113969"/>
              </a:xfrm>
              <a:custGeom>
                <a:avLst/>
                <a:gdLst>
                  <a:gd name="T0" fmla="*/ 438 w 606"/>
                  <a:gd name="T1" fmla="*/ 618 h 630"/>
                  <a:gd name="T2" fmla="*/ 391 w 606"/>
                  <a:gd name="T3" fmla="*/ 549 h 630"/>
                  <a:gd name="T4" fmla="*/ 298 w 606"/>
                  <a:gd name="T5" fmla="*/ 421 h 630"/>
                  <a:gd name="T6" fmla="*/ 239 w 606"/>
                  <a:gd name="T7" fmla="*/ 349 h 630"/>
                  <a:gd name="T8" fmla="*/ 217 w 606"/>
                  <a:gd name="T9" fmla="*/ 336 h 630"/>
                  <a:gd name="T10" fmla="*/ 178 w 606"/>
                  <a:gd name="T11" fmla="*/ 517 h 630"/>
                  <a:gd name="T12" fmla="*/ 182 w 606"/>
                  <a:gd name="T13" fmla="*/ 567 h 630"/>
                  <a:gd name="T14" fmla="*/ 194 w 606"/>
                  <a:gd name="T15" fmla="*/ 594 h 630"/>
                  <a:gd name="T16" fmla="*/ 220 w 606"/>
                  <a:gd name="T17" fmla="*/ 607 h 630"/>
                  <a:gd name="T18" fmla="*/ 267 w 606"/>
                  <a:gd name="T19" fmla="*/ 613 h 630"/>
                  <a:gd name="T20" fmla="*/ 13 w 606"/>
                  <a:gd name="T21" fmla="*/ 612 h 630"/>
                  <a:gd name="T22" fmla="*/ 55 w 606"/>
                  <a:gd name="T23" fmla="*/ 605 h 630"/>
                  <a:gd name="T24" fmla="*/ 77 w 606"/>
                  <a:gd name="T25" fmla="*/ 590 h 630"/>
                  <a:gd name="T26" fmla="*/ 87 w 606"/>
                  <a:gd name="T27" fmla="*/ 557 h 630"/>
                  <a:gd name="T28" fmla="*/ 89 w 606"/>
                  <a:gd name="T29" fmla="*/ 121 h 630"/>
                  <a:gd name="T30" fmla="*/ 85 w 606"/>
                  <a:gd name="T31" fmla="*/ 70 h 630"/>
                  <a:gd name="T32" fmla="*/ 73 w 606"/>
                  <a:gd name="T33" fmla="*/ 43 h 630"/>
                  <a:gd name="T34" fmla="*/ 47 w 606"/>
                  <a:gd name="T35" fmla="*/ 30 h 630"/>
                  <a:gd name="T36" fmla="*/ 0 w 606"/>
                  <a:gd name="T37" fmla="*/ 24 h 630"/>
                  <a:gd name="T38" fmla="*/ 253 w 606"/>
                  <a:gd name="T39" fmla="*/ 25 h 630"/>
                  <a:gd name="T40" fmla="*/ 211 w 606"/>
                  <a:gd name="T41" fmla="*/ 32 h 630"/>
                  <a:gd name="T42" fmla="*/ 190 w 606"/>
                  <a:gd name="T43" fmla="*/ 47 h 630"/>
                  <a:gd name="T44" fmla="*/ 180 w 606"/>
                  <a:gd name="T45" fmla="*/ 81 h 630"/>
                  <a:gd name="T46" fmla="*/ 178 w 606"/>
                  <a:gd name="T47" fmla="*/ 294 h 630"/>
                  <a:gd name="T48" fmla="*/ 247 w 606"/>
                  <a:gd name="T49" fmla="*/ 287 h 630"/>
                  <a:gd name="T50" fmla="*/ 290 w 606"/>
                  <a:gd name="T51" fmla="*/ 259 h 630"/>
                  <a:gd name="T52" fmla="*/ 329 w 606"/>
                  <a:gd name="T53" fmla="*/ 212 h 630"/>
                  <a:gd name="T54" fmla="*/ 365 w 606"/>
                  <a:gd name="T55" fmla="*/ 128 h 630"/>
                  <a:gd name="T56" fmla="*/ 398 w 606"/>
                  <a:gd name="T57" fmla="*/ 52 h 630"/>
                  <a:gd name="T58" fmla="*/ 415 w 606"/>
                  <a:gd name="T59" fmla="*/ 32 h 630"/>
                  <a:gd name="T60" fmla="*/ 455 w 606"/>
                  <a:gd name="T61" fmla="*/ 9 h 630"/>
                  <a:gd name="T62" fmla="*/ 490 w 606"/>
                  <a:gd name="T63" fmla="*/ 1 h 630"/>
                  <a:gd name="T64" fmla="*/ 540 w 606"/>
                  <a:gd name="T65" fmla="*/ 3 h 630"/>
                  <a:gd name="T66" fmla="*/ 562 w 606"/>
                  <a:gd name="T67" fmla="*/ 12 h 630"/>
                  <a:gd name="T68" fmla="*/ 576 w 606"/>
                  <a:gd name="T69" fmla="*/ 28 h 630"/>
                  <a:gd name="T70" fmla="*/ 580 w 606"/>
                  <a:gd name="T71" fmla="*/ 49 h 630"/>
                  <a:gd name="T72" fmla="*/ 566 w 606"/>
                  <a:gd name="T73" fmla="*/ 79 h 630"/>
                  <a:gd name="T74" fmla="*/ 534 w 606"/>
                  <a:gd name="T75" fmla="*/ 92 h 630"/>
                  <a:gd name="T76" fmla="*/ 491 w 606"/>
                  <a:gd name="T77" fmla="*/ 78 h 630"/>
                  <a:gd name="T78" fmla="*/ 453 w 606"/>
                  <a:gd name="T79" fmla="*/ 64 h 630"/>
                  <a:gd name="T80" fmla="*/ 428 w 606"/>
                  <a:gd name="T81" fmla="*/ 80 h 630"/>
                  <a:gd name="T82" fmla="*/ 395 w 606"/>
                  <a:gd name="T83" fmla="*/ 159 h 630"/>
                  <a:gd name="T84" fmla="*/ 359 w 606"/>
                  <a:gd name="T85" fmla="*/ 234 h 630"/>
                  <a:gd name="T86" fmla="*/ 331 w 606"/>
                  <a:gd name="T87" fmla="*/ 271 h 630"/>
                  <a:gd name="T88" fmla="*/ 300 w 606"/>
                  <a:gd name="T89" fmla="*/ 298 h 630"/>
                  <a:gd name="T90" fmla="*/ 294 w 606"/>
                  <a:gd name="T91" fmla="*/ 311 h 630"/>
                  <a:gd name="T92" fmla="*/ 333 w 606"/>
                  <a:gd name="T93" fmla="*/ 340 h 630"/>
                  <a:gd name="T94" fmla="*/ 398 w 606"/>
                  <a:gd name="T95" fmla="*/ 422 h 630"/>
                  <a:gd name="T96" fmla="*/ 466 w 606"/>
                  <a:gd name="T97" fmla="*/ 517 h 630"/>
                  <a:gd name="T98" fmla="*/ 514 w 606"/>
                  <a:gd name="T99" fmla="*/ 574 h 630"/>
                  <a:gd name="T100" fmla="*/ 555 w 606"/>
                  <a:gd name="T101" fmla="*/ 602 h 630"/>
                  <a:gd name="T102" fmla="*/ 606 w 606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6" h="630">
                    <a:moveTo>
                      <a:pt x="606" y="613"/>
                    </a:moveTo>
                    <a:lnTo>
                      <a:pt x="606" y="630"/>
                    </a:lnTo>
                    <a:lnTo>
                      <a:pt x="446" y="630"/>
                    </a:lnTo>
                    <a:lnTo>
                      <a:pt x="438" y="618"/>
                    </a:lnTo>
                    <a:lnTo>
                      <a:pt x="429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8" y="421"/>
                    </a:lnTo>
                    <a:lnTo>
                      <a:pt x="268" y="382"/>
                    </a:lnTo>
                    <a:lnTo>
                      <a:pt x="256" y="368"/>
                    </a:lnTo>
                    <a:lnTo>
                      <a:pt x="246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8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8" y="598"/>
                    </a:lnTo>
                    <a:lnTo>
                      <a:pt x="204" y="602"/>
                    </a:lnTo>
                    <a:lnTo>
                      <a:pt x="211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3" y="612"/>
                    </a:lnTo>
                    <a:lnTo>
                      <a:pt x="267" y="613"/>
                    </a:lnTo>
                    <a:lnTo>
                      <a:pt x="267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3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6" y="607"/>
                    </a:lnTo>
                    <a:lnTo>
                      <a:pt x="55" y="605"/>
                    </a:lnTo>
                    <a:lnTo>
                      <a:pt x="62" y="602"/>
                    </a:lnTo>
                    <a:lnTo>
                      <a:pt x="68" y="599"/>
                    </a:lnTo>
                    <a:lnTo>
                      <a:pt x="73" y="595"/>
                    </a:lnTo>
                    <a:lnTo>
                      <a:pt x="77" y="590"/>
                    </a:lnTo>
                    <a:lnTo>
                      <a:pt x="80" y="584"/>
                    </a:lnTo>
                    <a:lnTo>
                      <a:pt x="83" y="576"/>
                    </a:lnTo>
                    <a:lnTo>
                      <a:pt x="85" y="567"/>
                    </a:lnTo>
                    <a:lnTo>
                      <a:pt x="87" y="557"/>
                    </a:lnTo>
                    <a:lnTo>
                      <a:pt x="88" y="545"/>
                    </a:lnTo>
                    <a:lnTo>
                      <a:pt x="89" y="532"/>
                    </a:lnTo>
                    <a:lnTo>
                      <a:pt x="89" y="517"/>
                    </a:lnTo>
                    <a:lnTo>
                      <a:pt x="89" y="121"/>
                    </a:lnTo>
                    <a:lnTo>
                      <a:pt x="89" y="106"/>
                    </a:lnTo>
                    <a:lnTo>
                      <a:pt x="88" y="92"/>
                    </a:lnTo>
                    <a:lnTo>
                      <a:pt x="87" y="81"/>
                    </a:lnTo>
                    <a:lnTo>
                      <a:pt x="85" y="70"/>
                    </a:lnTo>
                    <a:lnTo>
                      <a:pt x="83" y="61"/>
                    </a:lnTo>
                    <a:lnTo>
                      <a:pt x="80" y="53"/>
                    </a:lnTo>
                    <a:lnTo>
                      <a:pt x="77" y="47"/>
                    </a:lnTo>
                    <a:lnTo>
                      <a:pt x="73" y="43"/>
                    </a:lnTo>
                    <a:lnTo>
                      <a:pt x="68" y="39"/>
                    </a:lnTo>
                    <a:lnTo>
                      <a:pt x="63" y="35"/>
                    </a:lnTo>
                    <a:lnTo>
                      <a:pt x="55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3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7" y="7"/>
                    </a:lnTo>
                    <a:lnTo>
                      <a:pt x="267" y="24"/>
                    </a:lnTo>
                    <a:lnTo>
                      <a:pt x="253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1" y="32"/>
                    </a:lnTo>
                    <a:lnTo>
                      <a:pt x="204" y="35"/>
                    </a:lnTo>
                    <a:lnTo>
                      <a:pt x="198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5" y="290"/>
                    </a:lnTo>
                    <a:lnTo>
                      <a:pt x="247" y="287"/>
                    </a:lnTo>
                    <a:lnTo>
                      <a:pt x="257" y="283"/>
                    </a:lnTo>
                    <a:lnTo>
                      <a:pt x="267" y="277"/>
                    </a:lnTo>
                    <a:lnTo>
                      <a:pt x="278" y="269"/>
                    </a:lnTo>
                    <a:lnTo>
                      <a:pt x="290" y="259"/>
                    </a:lnTo>
                    <a:lnTo>
                      <a:pt x="302" y="248"/>
                    </a:lnTo>
                    <a:lnTo>
                      <a:pt x="312" y="236"/>
                    </a:lnTo>
                    <a:lnTo>
                      <a:pt x="321" y="224"/>
                    </a:lnTo>
                    <a:lnTo>
                      <a:pt x="329" y="212"/>
                    </a:lnTo>
                    <a:lnTo>
                      <a:pt x="336" y="197"/>
                    </a:lnTo>
                    <a:lnTo>
                      <a:pt x="345" y="178"/>
                    </a:lnTo>
                    <a:lnTo>
                      <a:pt x="354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3" y="81"/>
                    </a:lnTo>
                    <a:lnTo>
                      <a:pt x="391" y="65"/>
                    </a:lnTo>
                    <a:lnTo>
                      <a:pt x="398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0" y="37"/>
                    </a:lnTo>
                    <a:lnTo>
                      <a:pt x="415" y="32"/>
                    </a:lnTo>
                    <a:lnTo>
                      <a:pt x="427" y="23"/>
                    </a:lnTo>
                    <a:lnTo>
                      <a:pt x="440" y="15"/>
                    </a:lnTo>
                    <a:lnTo>
                      <a:pt x="447" y="12"/>
                    </a:lnTo>
                    <a:lnTo>
                      <a:pt x="455" y="9"/>
                    </a:lnTo>
                    <a:lnTo>
                      <a:pt x="463" y="6"/>
                    </a:lnTo>
                    <a:lnTo>
                      <a:pt x="473" y="4"/>
                    </a:lnTo>
                    <a:lnTo>
                      <a:pt x="481" y="2"/>
                    </a:lnTo>
                    <a:lnTo>
                      <a:pt x="490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0" y="3"/>
                    </a:lnTo>
                    <a:lnTo>
                      <a:pt x="547" y="5"/>
                    </a:lnTo>
                    <a:lnTo>
                      <a:pt x="552" y="7"/>
                    </a:lnTo>
                    <a:lnTo>
                      <a:pt x="558" y="9"/>
                    </a:lnTo>
                    <a:lnTo>
                      <a:pt x="562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4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5" y="84"/>
                    </a:lnTo>
                    <a:lnTo>
                      <a:pt x="491" y="78"/>
                    </a:lnTo>
                    <a:lnTo>
                      <a:pt x="479" y="72"/>
                    </a:lnTo>
                    <a:lnTo>
                      <a:pt x="468" y="68"/>
                    </a:lnTo>
                    <a:lnTo>
                      <a:pt x="460" y="65"/>
                    </a:lnTo>
                    <a:lnTo>
                      <a:pt x="453" y="64"/>
                    </a:lnTo>
                    <a:lnTo>
                      <a:pt x="446" y="65"/>
                    </a:lnTo>
                    <a:lnTo>
                      <a:pt x="440" y="68"/>
                    </a:lnTo>
                    <a:lnTo>
                      <a:pt x="434" y="73"/>
                    </a:lnTo>
                    <a:lnTo>
                      <a:pt x="428" y="80"/>
                    </a:lnTo>
                    <a:lnTo>
                      <a:pt x="422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1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5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0" y="304"/>
                    </a:lnTo>
                    <a:lnTo>
                      <a:pt x="282" y="308"/>
                    </a:lnTo>
                    <a:lnTo>
                      <a:pt x="287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7" y="356"/>
                    </a:lnTo>
                    <a:lnTo>
                      <a:pt x="363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4" y="474"/>
                    </a:lnTo>
                    <a:lnTo>
                      <a:pt x="451" y="497"/>
                    </a:lnTo>
                    <a:lnTo>
                      <a:pt x="466" y="517"/>
                    </a:lnTo>
                    <a:lnTo>
                      <a:pt x="480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3" y="583"/>
                    </a:lnTo>
                    <a:lnTo>
                      <a:pt x="533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6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5" name="Freeform 51"/>
              <p:cNvSpPr>
                <a:spLocks noEditPoints="1"/>
              </p:cNvSpPr>
              <p:nvPr/>
            </p:nvSpPr>
            <p:spPr bwMode="auto">
              <a:xfrm>
                <a:off x="446536" y="1845252"/>
                <a:ext cx="85929" cy="113065"/>
              </a:xfrm>
              <a:custGeom>
                <a:avLst/>
                <a:gdLst>
                  <a:gd name="T0" fmla="*/ 178 w 475"/>
                  <a:gd name="T1" fmla="*/ 540 h 623"/>
                  <a:gd name="T2" fmla="*/ 185 w 475"/>
                  <a:gd name="T3" fmla="*/ 576 h 623"/>
                  <a:gd name="T4" fmla="*/ 195 w 475"/>
                  <a:gd name="T5" fmla="*/ 590 h 623"/>
                  <a:gd name="T6" fmla="*/ 213 w 475"/>
                  <a:gd name="T7" fmla="*/ 601 h 623"/>
                  <a:gd name="T8" fmla="*/ 235 w 475"/>
                  <a:gd name="T9" fmla="*/ 606 h 623"/>
                  <a:gd name="T10" fmla="*/ 268 w 475"/>
                  <a:gd name="T11" fmla="*/ 623 h 623"/>
                  <a:gd name="T12" fmla="*/ 23 w 475"/>
                  <a:gd name="T13" fmla="*/ 606 h 623"/>
                  <a:gd name="T14" fmla="*/ 51 w 475"/>
                  <a:gd name="T15" fmla="*/ 602 h 623"/>
                  <a:gd name="T16" fmla="*/ 71 w 475"/>
                  <a:gd name="T17" fmla="*/ 591 h 623"/>
                  <a:gd name="T18" fmla="*/ 83 w 475"/>
                  <a:gd name="T19" fmla="*/ 576 h 623"/>
                  <a:gd name="T20" fmla="*/ 87 w 475"/>
                  <a:gd name="T21" fmla="*/ 556 h 623"/>
                  <a:gd name="T22" fmla="*/ 90 w 475"/>
                  <a:gd name="T23" fmla="*/ 111 h 623"/>
                  <a:gd name="T24" fmla="*/ 85 w 475"/>
                  <a:gd name="T25" fmla="*/ 54 h 623"/>
                  <a:gd name="T26" fmla="*/ 77 w 475"/>
                  <a:gd name="T27" fmla="*/ 37 h 623"/>
                  <a:gd name="T28" fmla="*/ 62 w 475"/>
                  <a:gd name="T29" fmla="*/ 25 h 623"/>
                  <a:gd name="T30" fmla="*/ 41 w 475"/>
                  <a:gd name="T31" fmla="*/ 19 h 623"/>
                  <a:gd name="T32" fmla="*/ 0 w 475"/>
                  <a:gd name="T33" fmla="*/ 17 h 623"/>
                  <a:gd name="T34" fmla="*/ 249 w 475"/>
                  <a:gd name="T35" fmla="*/ 1 h 623"/>
                  <a:gd name="T36" fmla="*/ 303 w 475"/>
                  <a:gd name="T37" fmla="*/ 5 h 623"/>
                  <a:gd name="T38" fmla="*/ 348 w 475"/>
                  <a:gd name="T39" fmla="*/ 13 h 623"/>
                  <a:gd name="T40" fmla="*/ 384 w 475"/>
                  <a:gd name="T41" fmla="*/ 27 h 623"/>
                  <a:gd name="T42" fmla="*/ 415 w 475"/>
                  <a:gd name="T43" fmla="*/ 48 h 623"/>
                  <a:gd name="T44" fmla="*/ 442 w 475"/>
                  <a:gd name="T45" fmla="*/ 75 h 623"/>
                  <a:gd name="T46" fmla="*/ 462 w 475"/>
                  <a:gd name="T47" fmla="*/ 108 h 623"/>
                  <a:gd name="T48" fmla="*/ 473 w 475"/>
                  <a:gd name="T49" fmla="*/ 146 h 623"/>
                  <a:gd name="T50" fmla="*/ 474 w 475"/>
                  <a:gd name="T51" fmla="*/ 191 h 623"/>
                  <a:gd name="T52" fmla="*/ 463 w 475"/>
                  <a:gd name="T53" fmla="*/ 241 h 623"/>
                  <a:gd name="T54" fmla="*/ 437 w 475"/>
                  <a:gd name="T55" fmla="*/ 284 h 623"/>
                  <a:gd name="T56" fmla="*/ 397 w 475"/>
                  <a:gd name="T57" fmla="*/ 318 h 623"/>
                  <a:gd name="T58" fmla="*/ 345 w 475"/>
                  <a:gd name="T59" fmla="*/ 338 h 623"/>
                  <a:gd name="T60" fmla="*/ 283 w 475"/>
                  <a:gd name="T61" fmla="*/ 345 h 623"/>
                  <a:gd name="T62" fmla="*/ 247 w 475"/>
                  <a:gd name="T63" fmla="*/ 343 h 623"/>
                  <a:gd name="T64" fmla="*/ 207 w 475"/>
                  <a:gd name="T65" fmla="*/ 337 h 623"/>
                  <a:gd name="T66" fmla="*/ 177 w 475"/>
                  <a:gd name="T67" fmla="*/ 306 h 623"/>
                  <a:gd name="T68" fmla="*/ 212 w 475"/>
                  <a:gd name="T69" fmla="*/ 311 h 623"/>
                  <a:gd name="T70" fmla="*/ 239 w 475"/>
                  <a:gd name="T71" fmla="*/ 314 h 623"/>
                  <a:gd name="T72" fmla="*/ 265 w 475"/>
                  <a:gd name="T73" fmla="*/ 314 h 623"/>
                  <a:gd name="T74" fmla="*/ 298 w 475"/>
                  <a:gd name="T75" fmla="*/ 306 h 623"/>
                  <a:gd name="T76" fmla="*/ 327 w 475"/>
                  <a:gd name="T77" fmla="*/ 286 h 623"/>
                  <a:gd name="T78" fmla="*/ 350 w 475"/>
                  <a:gd name="T79" fmla="*/ 257 h 623"/>
                  <a:gd name="T80" fmla="*/ 365 w 475"/>
                  <a:gd name="T81" fmla="*/ 223 h 623"/>
                  <a:gd name="T82" fmla="*/ 370 w 475"/>
                  <a:gd name="T83" fmla="*/ 182 h 623"/>
                  <a:gd name="T84" fmla="*/ 368 w 475"/>
                  <a:gd name="T85" fmla="*/ 152 h 623"/>
                  <a:gd name="T86" fmla="*/ 361 w 475"/>
                  <a:gd name="T87" fmla="*/ 125 h 623"/>
                  <a:gd name="T88" fmla="*/ 349 w 475"/>
                  <a:gd name="T89" fmla="*/ 98 h 623"/>
                  <a:gd name="T90" fmla="*/ 334 w 475"/>
                  <a:gd name="T91" fmla="*/ 76 h 623"/>
                  <a:gd name="T92" fmla="*/ 314 w 475"/>
                  <a:gd name="T93" fmla="*/ 59 h 623"/>
                  <a:gd name="T94" fmla="*/ 291 w 475"/>
                  <a:gd name="T95" fmla="*/ 47 h 623"/>
                  <a:gd name="T96" fmla="*/ 266 w 475"/>
                  <a:gd name="T97" fmla="*/ 40 h 623"/>
                  <a:gd name="T98" fmla="*/ 238 w 475"/>
                  <a:gd name="T99" fmla="*/ 37 h 623"/>
                  <a:gd name="T100" fmla="*/ 195 w 475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5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1" y="561"/>
                    </a:lnTo>
                    <a:lnTo>
                      <a:pt x="182" y="569"/>
                    </a:lnTo>
                    <a:lnTo>
                      <a:pt x="185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5"/>
                    </a:lnTo>
                    <a:lnTo>
                      <a:pt x="207" y="598"/>
                    </a:lnTo>
                    <a:lnTo>
                      <a:pt x="213" y="601"/>
                    </a:lnTo>
                    <a:lnTo>
                      <a:pt x="220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4" y="606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4" y="605"/>
                    </a:lnTo>
                    <a:lnTo>
                      <a:pt x="43" y="604"/>
                    </a:lnTo>
                    <a:lnTo>
                      <a:pt x="51" y="602"/>
                    </a:lnTo>
                    <a:lnTo>
                      <a:pt x="58" y="599"/>
                    </a:lnTo>
                    <a:lnTo>
                      <a:pt x="65" y="596"/>
                    </a:lnTo>
                    <a:lnTo>
                      <a:pt x="71" y="591"/>
                    </a:lnTo>
                    <a:lnTo>
                      <a:pt x="76" y="586"/>
                    </a:lnTo>
                    <a:lnTo>
                      <a:pt x="81" y="580"/>
                    </a:lnTo>
                    <a:lnTo>
                      <a:pt x="83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8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3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3" y="33"/>
                    </a:lnTo>
                    <a:lnTo>
                      <a:pt x="67" y="29"/>
                    </a:lnTo>
                    <a:lnTo>
                      <a:pt x="62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1" y="19"/>
                    </a:lnTo>
                    <a:lnTo>
                      <a:pt x="33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9" y="1"/>
                    </a:lnTo>
                    <a:lnTo>
                      <a:pt x="287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4" y="10"/>
                    </a:lnTo>
                    <a:lnTo>
                      <a:pt x="348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4" y="27"/>
                    </a:lnTo>
                    <a:lnTo>
                      <a:pt x="395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5" y="56"/>
                    </a:lnTo>
                    <a:lnTo>
                      <a:pt x="434" y="65"/>
                    </a:lnTo>
                    <a:lnTo>
                      <a:pt x="442" y="75"/>
                    </a:lnTo>
                    <a:lnTo>
                      <a:pt x="450" y="86"/>
                    </a:lnTo>
                    <a:lnTo>
                      <a:pt x="457" y="97"/>
                    </a:lnTo>
                    <a:lnTo>
                      <a:pt x="462" y="108"/>
                    </a:lnTo>
                    <a:lnTo>
                      <a:pt x="467" y="121"/>
                    </a:lnTo>
                    <a:lnTo>
                      <a:pt x="470" y="133"/>
                    </a:lnTo>
                    <a:lnTo>
                      <a:pt x="473" y="146"/>
                    </a:lnTo>
                    <a:lnTo>
                      <a:pt x="475" y="159"/>
                    </a:lnTo>
                    <a:lnTo>
                      <a:pt x="475" y="173"/>
                    </a:lnTo>
                    <a:lnTo>
                      <a:pt x="474" y="191"/>
                    </a:lnTo>
                    <a:lnTo>
                      <a:pt x="472" y="209"/>
                    </a:lnTo>
                    <a:lnTo>
                      <a:pt x="468" y="225"/>
                    </a:lnTo>
                    <a:lnTo>
                      <a:pt x="463" y="241"/>
                    </a:lnTo>
                    <a:lnTo>
                      <a:pt x="455" y="256"/>
                    </a:lnTo>
                    <a:lnTo>
                      <a:pt x="447" y="270"/>
                    </a:lnTo>
                    <a:lnTo>
                      <a:pt x="437" y="284"/>
                    </a:lnTo>
                    <a:lnTo>
                      <a:pt x="425" y="297"/>
                    </a:lnTo>
                    <a:lnTo>
                      <a:pt x="412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4" y="333"/>
                    </a:lnTo>
                    <a:lnTo>
                      <a:pt x="345" y="338"/>
                    </a:lnTo>
                    <a:lnTo>
                      <a:pt x="326" y="342"/>
                    </a:lnTo>
                    <a:lnTo>
                      <a:pt x="305" y="344"/>
                    </a:lnTo>
                    <a:lnTo>
                      <a:pt x="283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7" y="343"/>
                    </a:lnTo>
                    <a:lnTo>
                      <a:pt x="234" y="341"/>
                    </a:lnTo>
                    <a:lnTo>
                      <a:pt x="221" y="339"/>
                    </a:lnTo>
                    <a:lnTo>
                      <a:pt x="207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2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9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5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8" y="306"/>
                    </a:lnTo>
                    <a:lnTo>
                      <a:pt x="308" y="300"/>
                    </a:lnTo>
                    <a:lnTo>
                      <a:pt x="317" y="293"/>
                    </a:lnTo>
                    <a:lnTo>
                      <a:pt x="327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5" y="223"/>
                    </a:lnTo>
                    <a:lnTo>
                      <a:pt x="368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70" y="172"/>
                    </a:lnTo>
                    <a:lnTo>
                      <a:pt x="369" y="162"/>
                    </a:lnTo>
                    <a:lnTo>
                      <a:pt x="368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1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4" y="76"/>
                    </a:lnTo>
                    <a:lnTo>
                      <a:pt x="328" y="70"/>
                    </a:lnTo>
                    <a:lnTo>
                      <a:pt x="321" y="64"/>
                    </a:lnTo>
                    <a:lnTo>
                      <a:pt x="314" y="59"/>
                    </a:lnTo>
                    <a:lnTo>
                      <a:pt x="307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3" y="44"/>
                    </a:lnTo>
                    <a:lnTo>
                      <a:pt x="275" y="42"/>
                    </a:lnTo>
                    <a:lnTo>
                      <a:pt x="266" y="40"/>
                    </a:lnTo>
                    <a:lnTo>
                      <a:pt x="257" y="38"/>
                    </a:lnTo>
                    <a:lnTo>
                      <a:pt x="248" y="38"/>
                    </a:lnTo>
                    <a:lnTo>
                      <a:pt x="238" y="37"/>
                    </a:lnTo>
                    <a:lnTo>
                      <a:pt x="226" y="38"/>
                    </a:lnTo>
                    <a:lnTo>
                      <a:pt x="212" y="40"/>
                    </a:lnTo>
                    <a:lnTo>
                      <a:pt x="195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6" name="Freeform 52"/>
              <p:cNvSpPr>
                <a:spLocks noEditPoints="1"/>
              </p:cNvSpPr>
              <p:nvPr/>
            </p:nvSpPr>
            <p:spPr bwMode="auto">
              <a:xfrm>
                <a:off x="517993" y="1842538"/>
                <a:ext cx="120301" cy="115778"/>
              </a:xfrm>
              <a:custGeom>
                <a:avLst/>
                <a:gdLst>
                  <a:gd name="T0" fmla="*/ 182 w 661"/>
                  <a:gd name="T1" fmla="*/ 428 h 637"/>
                  <a:gd name="T2" fmla="*/ 133 w 661"/>
                  <a:gd name="T3" fmla="*/ 544 h 637"/>
                  <a:gd name="T4" fmla="*/ 125 w 661"/>
                  <a:gd name="T5" fmla="*/ 571 h 637"/>
                  <a:gd name="T6" fmla="*/ 125 w 661"/>
                  <a:gd name="T7" fmla="*/ 588 h 637"/>
                  <a:gd name="T8" fmla="*/ 131 w 661"/>
                  <a:gd name="T9" fmla="*/ 600 h 637"/>
                  <a:gd name="T10" fmla="*/ 141 w 661"/>
                  <a:gd name="T11" fmla="*/ 608 h 637"/>
                  <a:gd name="T12" fmla="*/ 152 w 661"/>
                  <a:gd name="T13" fmla="*/ 613 h 637"/>
                  <a:gd name="T14" fmla="*/ 176 w 661"/>
                  <a:gd name="T15" fmla="*/ 618 h 637"/>
                  <a:gd name="T16" fmla="*/ 197 w 661"/>
                  <a:gd name="T17" fmla="*/ 637 h 637"/>
                  <a:gd name="T18" fmla="*/ 0 w 661"/>
                  <a:gd name="T19" fmla="*/ 620 h 637"/>
                  <a:gd name="T20" fmla="*/ 32 w 661"/>
                  <a:gd name="T21" fmla="*/ 612 h 637"/>
                  <a:gd name="T22" fmla="*/ 43 w 661"/>
                  <a:gd name="T23" fmla="*/ 607 h 637"/>
                  <a:gd name="T24" fmla="*/ 51 w 661"/>
                  <a:gd name="T25" fmla="*/ 602 h 637"/>
                  <a:gd name="T26" fmla="*/ 63 w 661"/>
                  <a:gd name="T27" fmla="*/ 588 h 637"/>
                  <a:gd name="T28" fmla="*/ 75 w 661"/>
                  <a:gd name="T29" fmla="*/ 569 h 637"/>
                  <a:gd name="T30" fmla="*/ 102 w 661"/>
                  <a:gd name="T31" fmla="*/ 513 h 637"/>
                  <a:gd name="T32" fmla="*/ 337 w 661"/>
                  <a:gd name="T33" fmla="*/ 0 h 637"/>
                  <a:gd name="T34" fmla="*/ 567 w 661"/>
                  <a:gd name="T35" fmla="*/ 547 h 637"/>
                  <a:gd name="T36" fmla="*/ 585 w 661"/>
                  <a:gd name="T37" fmla="*/ 579 h 637"/>
                  <a:gd name="T38" fmla="*/ 597 w 661"/>
                  <a:gd name="T39" fmla="*/ 594 h 637"/>
                  <a:gd name="T40" fmla="*/ 608 w 661"/>
                  <a:gd name="T41" fmla="*/ 603 h 637"/>
                  <a:gd name="T42" fmla="*/ 620 w 661"/>
                  <a:gd name="T43" fmla="*/ 611 h 637"/>
                  <a:gd name="T44" fmla="*/ 635 w 661"/>
                  <a:gd name="T45" fmla="*/ 616 h 637"/>
                  <a:gd name="T46" fmla="*/ 652 w 661"/>
                  <a:gd name="T47" fmla="*/ 619 h 637"/>
                  <a:gd name="T48" fmla="*/ 661 w 661"/>
                  <a:gd name="T49" fmla="*/ 637 h 637"/>
                  <a:gd name="T50" fmla="*/ 416 w 661"/>
                  <a:gd name="T51" fmla="*/ 620 h 637"/>
                  <a:gd name="T52" fmla="*/ 447 w 661"/>
                  <a:gd name="T53" fmla="*/ 616 h 637"/>
                  <a:gd name="T54" fmla="*/ 458 w 661"/>
                  <a:gd name="T55" fmla="*/ 612 h 637"/>
                  <a:gd name="T56" fmla="*/ 466 w 661"/>
                  <a:gd name="T57" fmla="*/ 607 h 637"/>
                  <a:gd name="T58" fmla="*/ 476 w 661"/>
                  <a:gd name="T59" fmla="*/ 596 h 637"/>
                  <a:gd name="T60" fmla="*/ 479 w 661"/>
                  <a:gd name="T61" fmla="*/ 582 h 637"/>
                  <a:gd name="T62" fmla="*/ 474 w 661"/>
                  <a:gd name="T63" fmla="*/ 556 h 637"/>
                  <a:gd name="T64" fmla="*/ 461 w 661"/>
                  <a:gd name="T65" fmla="*/ 518 h 637"/>
                  <a:gd name="T66" fmla="*/ 410 w 661"/>
                  <a:gd name="T67" fmla="*/ 395 h 637"/>
                  <a:gd name="T68" fmla="*/ 197 w 661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1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39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7" y="594"/>
                    </a:lnTo>
                    <a:lnTo>
                      <a:pt x="131" y="600"/>
                    </a:lnTo>
                    <a:lnTo>
                      <a:pt x="137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6" y="618"/>
                    </a:lnTo>
                    <a:lnTo>
                      <a:pt x="197" y="620"/>
                    </a:lnTo>
                    <a:lnTo>
                      <a:pt x="197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1" y="602"/>
                    </a:lnTo>
                    <a:lnTo>
                      <a:pt x="57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1" y="0"/>
                    </a:lnTo>
                    <a:lnTo>
                      <a:pt x="337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80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7"/>
                    </a:lnTo>
                    <a:lnTo>
                      <a:pt x="620" y="611"/>
                    </a:lnTo>
                    <a:lnTo>
                      <a:pt x="628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2" y="619"/>
                    </a:lnTo>
                    <a:lnTo>
                      <a:pt x="661" y="620"/>
                    </a:lnTo>
                    <a:lnTo>
                      <a:pt x="661" y="637"/>
                    </a:lnTo>
                    <a:lnTo>
                      <a:pt x="416" y="637"/>
                    </a:lnTo>
                    <a:lnTo>
                      <a:pt x="416" y="620"/>
                    </a:lnTo>
                    <a:lnTo>
                      <a:pt x="433" y="618"/>
                    </a:lnTo>
                    <a:lnTo>
                      <a:pt x="447" y="616"/>
                    </a:lnTo>
                    <a:lnTo>
                      <a:pt x="453" y="614"/>
                    </a:lnTo>
                    <a:lnTo>
                      <a:pt x="458" y="612"/>
                    </a:lnTo>
                    <a:lnTo>
                      <a:pt x="462" y="610"/>
                    </a:lnTo>
                    <a:lnTo>
                      <a:pt x="466" y="607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4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4" y="143"/>
                    </a:lnTo>
                    <a:lnTo>
                      <a:pt x="197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7" name="Freeform 53"/>
              <p:cNvSpPr>
                <a:spLocks/>
              </p:cNvSpPr>
              <p:nvPr/>
            </p:nvSpPr>
            <p:spPr bwMode="auto">
              <a:xfrm>
                <a:off x="637389" y="1842538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2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2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8 w 561"/>
                  <a:gd name="T39" fmla="*/ 586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5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3 w 561"/>
                  <a:gd name="T93" fmla="*/ 145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8 w 561"/>
                  <a:gd name="T107" fmla="*/ 19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8"/>
                    </a:lnTo>
                    <a:lnTo>
                      <a:pt x="498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5"/>
                    </a:lnTo>
                    <a:lnTo>
                      <a:pt x="438" y="65"/>
                    </a:lnTo>
                    <a:lnTo>
                      <a:pt x="424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2" y="45"/>
                    </a:lnTo>
                    <a:lnTo>
                      <a:pt x="239" y="51"/>
                    </a:lnTo>
                    <a:lnTo>
                      <a:pt x="226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2"/>
                    </a:lnTo>
                    <a:lnTo>
                      <a:pt x="105" y="337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8" y="586"/>
                    </a:lnTo>
                    <a:lnTo>
                      <a:pt x="242" y="592"/>
                    </a:lnTo>
                    <a:lnTo>
                      <a:pt x="257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9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7" y="578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3" y="501"/>
                    </a:lnTo>
                    <a:lnTo>
                      <a:pt x="546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3" y="641"/>
                    </a:lnTo>
                    <a:lnTo>
                      <a:pt x="364" y="646"/>
                    </a:lnTo>
                    <a:lnTo>
                      <a:pt x="345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8" y="647"/>
                    </a:lnTo>
                    <a:lnTo>
                      <a:pt x="231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5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5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2" y="431"/>
                    </a:lnTo>
                    <a:lnTo>
                      <a:pt x="9" y="418"/>
                    </a:lnTo>
                    <a:lnTo>
                      <a:pt x="6" y="405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1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6"/>
                    </a:lnTo>
                    <a:lnTo>
                      <a:pt x="16" y="225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1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8" y="19"/>
                    </a:lnTo>
                    <a:lnTo>
                      <a:pt x="434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3"/>
                    </a:lnTo>
                    <a:lnTo>
                      <a:pt x="489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8"/>
                    </a:lnTo>
                    <a:lnTo>
                      <a:pt x="510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8" name="Freeform 54"/>
              <p:cNvSpPr>
                <a:spLocks/>
              </p:cNvSpPr>
              <p:nvPr/>
            </p:nvSpPr>
            <p:spPr bwMode="auto">
              <a:xfrm>
                <a:off x="747740" y="1845252"/>
                <a:ext cx="116683" cy="113065"/>
              </a:xfrm>
              <a:custGeom>
                <a:avLst/>
                <a:gdLst>
                  <a:gd name="T0" fmla="*/ 466 w 643"/>
                  <a:gd name="T1" fmla="*/ 111 h 623"/>
                  <a:gd name="T2" fmla="*/ 463 w 643"/>
                  <a:gd name="T3" fmla="*/ 57 h 623"/>
                  <a:gd name="T4" fmla="*/ 453 w 643"/>
                  <a:gd name="T5" fmla="*/ 37 h 623"/>
                  <a:gd name="T6" fmla="*/ 431 w 643"/>
                  <a:gd name="T7" fmla="*/ 23 h 623"/>
                  <a:gd name="T8" fmla="*/ 399 w 643"/>
                  <a:gd name="T9" fmla="*/ 17 h 623"/>
                  <a:gd name="T10" fmla="*/ 643 w 643"/>
                  <a:gd name="T11" fmla="*/ 0 h 623"/>
                  <a:gd name="T12" fmla="*/ 611 w 643"/>
                  <a:gd name="T13" fmla="*/ 18 h 623"/>
                  <a:gd name="T14" fmla="*/ 580 w 643"/>
                  <a:gd name="T15" fmla="*/ 28 h 623"/>
                  <a:gd name="T16" fmla="*/ 563 w 643"/>
                  <a:gd name="T17" fmla="*/ 43 h 623"/>
                  <a:gd name="T18" fmla="*/ 556 w 643"/>
                  <a:gd name="T19" fmla="*/ 72 h 623"/>
                  <a:gd name="T20" fmla="*/ 555 w 643"/>
                  <a:gd name="T21" fmla="*/ 513 h 623"/>
                  <a:gd name="T22" fmla="*/ 558 w 643"/>
                  <a:gd name="T23" fmla="*/ 566 h 623"/>
                  <a:gd name="T24" fmla="*/ 568 w 643"/>
                  <a:gd name="T25" fmla="*/ 586 h 623"/>
                  <a:gd name="T26" fmla="*/ 590 w 643"/>
                  <a:gd name="T27" fmla="*/ 600 h 623"/>
                  <a:gd name="T28" fmla="*/ 622 w 643"/>
                  <a:gd name="T29" fmla="*/ 606 h 623"/>
                  <a:gd name="T30" fmla="*/ 378 w 643"/>
                  <a:gd name="T31" fmla="*/ 623 h 623"/>
                  <a:gd name="T32" fmla="*/ 409 w 643"/>
                  <a:gd name="T33" fmla="*/ 606 h 623"/>
                  <a:gd name="T34" fmla="*/ 432 w 643"/>
                  <a:gd name="T35" fmla="*/ 600 h 623"/>
                  <a:gd name="T36" fmla="*/ 450 w 643"/>
                  <a:gd name="T37" fmla="*/ 589 h 623"/>
                  <a:gd name="T38" fmla="*/ 460 w 643"/>
                  <a:gd name="T39" fmla="*/ 574 h 623"/>
                  <a:gd name="T40" fmla="*/ 465 w 643"/>
                  <a:gd name="T41" fmla="*/ 538 h 623"/>
                  <a:gd name="T42" fmla="*/ 177 w 643"/>
                  <a:gd name="T43" fmla="*/ 323 h 623"/>
                  <a:gd name="T44" fmla="*/ 179 w 643"/>
                  <a:gd name="T45" fmla="*/ 552 h 623"/>
                  <a:gd name="T46" fmla="*/ 186 w 643"/>
                  <a:gd name="T47" fmla="*/ 581 h 623"/>
                  <a:gd name="T48" fmla="*/ 203 w 643"/>
                  <a:gd name="T49" fmla="*/ 595 h 623"/>
                  <a:gd name="T50" fmla="*/ 233 w 643"/>
                  <a:gd name="T51" fmla="*/ 605 h 623"/>
                  <a:gd name="T52" fmla="*/ 267 w 643"/>
                  <a:gd name="T53" fmla="*/ 623 h 623"/>
                  <a:gd name="T54" fmla="*/ 22 w 643"/>
                  <a:gd name="T55" fmla="*/ 606 h 623"/>
                  <a:gd name="T56" fmla="*/ 48 w 643"/>
                  <a:gd name="T57" fmla="*/ 603 h 623"/>
                  <a:gd name="T58" fmla="*/ 68 w 643"/>
                  <a:gd name="T59" fmla="*/ 593 h 623"/>
                  <a:gd name="T60" fmla="*/ 80 w 643"/>
                  <a:gd name="T61" fmla="*/ 579 h 623"/>
                  <a:gd name="T62" fmla="*/ 86 w 643"/>
                  <a:gd name="T63" fmla="*/ 559 h 623"/>
                  <a:gd name="T64" fmla="*/ 89 w 643"/>
                  <a:gd name="T65" fmla="*/ 111 h 623"/>
                  <a:gd name="T66" fmla="*/ 85 w 643"/>
                  <a:gd name="T67" fmla="*/ 57 h 623"/>
                  <a:gd name="T68" fmla="*/ 76 w 643"/>
                  <a:gd name="T69" fmla="*/ 37 h 623"/>
                  <a:gd name="T70" fmla="*/ 54 w 643"/>
                  <a:gd name="T71" fmla="*/ 23 h 623"/>
                  <a:gd name="T72" fmla="*/ 22 w 643"/>
                  <a:gd name="T73" fmla="*/ 17 h 623"/>
                  <a:gd name="T74" fmla="*/ 267 w 643"/>
                  <a:gd name="T75" fmla="*/ 0 h 623"/>
                  <a:gd name="T76" fmla="*/ 233 w 643"/>
                  <a:gd name="T77" fmla="*/ 18 h 623"/>
                  <a:gd name="T78" fmla="*/ 203 w 643"/>
                  <a:gd name="T79" fmla="*/ 28 h 623"/>
                  <a:gd name="T80" fmla="*/ 186 w 643"/>
                  <a:gd name="T81" fmla="*/ 43 h 623"/>
                  <a:gd name="T82" fmla="*/ 179 w 643"/>
                  <a:gd name="T83" fmla="*/ 72 h 623"/>
                  <a:gd name="T84" fmla="*/ 177 w 643"/>
                  <a:gd name="T85" fmla="*/ 289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3" h="623">
                    <a:moveTo>
                      <a:pt x="177" y="289"/>
                    </a:moveTo>
                    <a:lnTo>
                      <a:pt x="466" y="289"/>
                    </a:lnTo>
                    <a:lnTo>
                      <a:pt x="466" y="111"/>
                    </a:lnTo>
                    <a:lnTo>
                      <a:pt x="466" y="89"/>
                    </a:lnTo>
                    <a:lnTo>
                      <a:pt x="465" y="71"/>
                    </a:lnTo>
                    <a:lnTo>
                      <a:pt x="463" y="57"/>
                    </a:lnTo>
                    <a:lnTo>
                      <a:pt x="460" y="48"/>
                    </a:lnTo>
                    <a:lnTo>
                      <a:pt x="457" y="42"/>
                    </a:lnTo>
                    <a:lnTo>
                      <a:pt x="453" y="37"/>
                    </a:lnTo>
                    <a:lnTo>
                      <a:pt x="448" y="32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3" y="0"/>
                    </a:lnTo>
                    <a:lnTo>
                      <a:pt x="643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2"/>
                    </a:lnTo>
                    <a:lnTo>
                      <a:pt x="568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1"/>
                    </a:lnTo>
                    <a:lnTo>
                      <a:pt x="580" y="595"/>
                    </a:lnTo>
                    <a:lnTo>
                      <a:pt x="590" y="600"/>
                    </a:lnTo>
                    <a:lnTo>
                      <a:pt x="600" y="603"/>
                    </a:lnTo>
                    <a:lnTo>
                      <a:pt x="611" y="605"/>
                    </a:lnTo>
                    <a:lnTo>
                      <a:pt x="622" y="606"/>
                    </a:lnTo>
                    <a:lnTo>
                      <a:pt x="643" y="606"/>
                    </a:lnTo>
                    <a:lnTo>
                      <a:pt x="643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399" y="606"/>
                    </a:lnTo>
                    <a:lnTo>
                      <a:pt x="409" y="606"/>
                    </a:lnTo>
                    <a:lnTo>
                      <a:pt x="417" y="604"/>
                    </a:lnTo>
                    <a:lnTo>
                      <a:pt x="425" y="603"/>
                    </a:lnTo>
                    <a:lnTo>
                      <a:pt x="432" y="600"/>
                    </a:lnTo>
                    <a:lnTo>
                      <a:pt x="439" y="597"/>
                    </a:lnTo>
                    <a:lnTo>
                      <a:pt x="445" y="593"/>
                    </a:lnTo>
                    <a:lnTo>
                      <a:pt x="450" y="589"/>
                    </a:lnTo>
                    <a:lnTo>
                      <a:pt x="455" y="583"/>
                    </a:lnTo>
                    <a:lnTo>
                      <a:pt x="457" y="579"/>
                    </a:lnTo>
                    <a:lnTo>
                      <a:pt x="460" y="574"/>
                    </a:lnTo>
                    <a:lnTo>
                      <a:pt x="462" y="567"/>
                    </a:lnTo>
                    <a:lnTo>
                      <a:pt x="463" y="559"/>
                    </a:lnTo>
                    <a:lnTo>
                      <a:pt x="465" y="538"/>
                    </a:lnTo>
                    <a:lnTo>
                      <a:pt x="466" y="513"/>
                    </a:lnTo>
                    <a:lnTo>
                      <a:pt x="466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1"/>
                    </a:lnTo>
                    <a:lnTo>
                      <a:pt x="203" y="595"/>
                    </a:lnTo>
                    <a:lnTo>
                      <a:pt x="213" y="600"/>
                    </a:lnTo>
                    <a:lnTo>
                      <a:pt x="223" y="603"/>
                    </a:lnTo>
                    <a:lnTo>
                      <a:pt x="233" y="605"/>
                    </a:lnTo>
                    <a:lnTo>
                      <a:pt x="244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1" y="606"/>
                    </a:lnTo>
                    <a:lnTo>
                      <a:pt x="40" y="604"/>
                    </a:lnTo>
                    <a:lnTo>
                      <a:pt x="48" y="603"/>
                    </a:lnTo>
                    <a:lnTo>
                      <a:pt x="55" y="600"/>
                    </a:lnTo>
                    <a:lnTo>
                      <a:pt x="62" y="597"/>
                    </a:lnTo>
                    <a:lnTo>
                      <a:pt x="68" y="593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6" y="559"/>
                    </a:lnTo>
                    <a:lnTo>
                      <a:pt x="88" y="538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9"/>
                    </a:lnTo>
                    <a:lnTo>
                      <a:pt x="87" y="71"/>
                    </a:lnTo>
                    <a:lnTo>
                      <a:pt x="85" y="57"/>
                    </a:lnTo>
                    <a:lnTo>
                      <a:pt x="83" y="48"/>
                    </a:lnTo>
                    <a:lnTo>
                      <a:pt x="80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1"/>
                    </a:lnTo>
                    <a:lnTo>
                      <a:pt x="177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9" name="Freeform 55"/>
              <p:cNvSpPr>
                <a:spLocks noEditPoints="1"/>
              </p:cNvSpPr>
              <p:nvPr/>
            </p:nvSpPr>
            <p:spPr bwMode="auto">
              <a:xfrm>
                <a:off x="874373" y="1842538"/>
                <a:ext cx="109447" cy="117587"/>
              </a:xfrm>
              <a:custGeom>
                <a:avLst/>
                <a:gdLst>
                  <a:gd name="T0" fmla="*/ 369 w 609"/>
                  <a:gd name="T1" fmla="*/ 6 h 651"/>
                  <a:gd name="T2" fmla="*/ 436 w 609"/>
                  <a:gd name="T3" fmla="*/ 29 h 651"/>
                  <a:gd name="T4" fmla="*/ 497 w 609"/>
                  <a:gd name="T5" fmla="*/ 70 h 651"/>
                  <a:gd name="T6" fmla="*/ 551 w 609"/>
                  <a:gd name="T7" fmla="*/ 129 h 651"/>
                  <a:gd name="T8" fmla="*/ 587 w 609"/>
                  <a:gd name="T9" fmla="*/ 196 h 651"/>
                  <a:gd name="T10" fmla="*/ 606 w 609"/>
                  <a:gd name="T11" fmla="*/ 272 h 651"/>
                  <a:gd name="T12" fmla="*/ 608 w 609"/>
                  <a:gd name="T13" fmla="*/ 357 h 651"/>
                  <a:gd name="T14" fmla="*/ 592 w 609"/>
                  <a:gd name="T15" fmla="*/ 437 h 651"/>
                  <a:gd name="T16" fmla="*/ 559 w 609"/>
                  <a:gd name="T17" fmla="*/ 508 h 651"/>
                  <a:gd name="T18" fmla="*/ 508 w 609"/>
                  <a:gd name="T19" fmla="*/ 569 h 651"/>
                  <a:gd name="T20" fmla="*/ 447 w 609"/>
                  <a:gd name="T21" fmla="*/ 615 h 651"/>
                  <a:gd name="T22" fmla="*/ 379 w 609"/>
                  <a:gd name="T23" fmla="*/ 642 h 651"/>
                  <a:gd name="T24" fmla="*/ 302 w 609"/>
                  <a:gd name="T25" fmla="*/ 651 h 651"/>
                  <a:gd name="T26" fmla="*/ 227 w 609"/>
                  <a:gd name="T27" fmla="*/ 642 h 651"/>
                  <a:gd name="T28" fmla="*/ 158 w 609"/>
                  <a:gd name="T29" fmla="*/ 615 h 651"/>
                  <a:gd name="T30" fmla="*/ 98 w 609"/>
                  <a:gd name="T31" fmla="*/ 571 h 651"/>
                  <a:gd name="T32" fmla="*/ 49 w 609"/>
                  <a:gd name="T33" fmla="*/ 511 h 651"/>
                  <a:gd name="T34" fmla="*/ 16 w 609"/>
                  <a:gd name="T35" fmla="*/ 440 h 651"/>
                  <a:gd name="T36" fmla="*/ 1 w 609"/>
                  <a:gd name="T37" fmla="*/ 359 h 651"/>
                  <a:gd name="T38" fmla="*/ 3 w 609"/>
                  <a:gd name="T39" fmla="*/ 269 h 651"/>
                  <a:gd name="T40" fmla="*/ 25 w 609"/>
                  <a:gd name="T41" fmla="*/ 189 h 651"/>
                  <a:gd name="T42" fmla="*/ 66 w 609"/>
                  <a:gd name="T43" fmla="*/ 118 h 651"/>
                  <a:gd name="T44" fmla="*/ 122 w 609"/>
                  <a:gd name="T45" fmla="*/ 62 h 651"/>
                  <a:gd name="T46" fmla="*/ 184 w 609"/>
                  <a:gd name="T47" fmla="*/ 26 h 651"/>
                  <a:gd name="T48" fmla="*/ 251 w 609"/>
                  <a:gd name="T49" fmla="*/ 5 h 651"/>
                  <a:gd name="T50" fmla="*/ 301 w 609"/>
                  <a:gd name="T51" fmla="*/ 33 h 651"/>
                  <a:gd name="T52" fmla="*/ 252 w 609"/>
                  <a:gd name="T53" fmla="*/ 39 h 651"/>
                  <a:gd name="T54" fmla="*/ 210 w 609"/>
                  <a:gd name="T55" fmla="*/ 58 h 651"/>
                  <a:gd name="T56" fmla="*/ 174 w 609"/>
                  <a:gd name="T57" fmla="*/ 88 h 651"/>
                  <a:gd name="T58" fmla="*/ 139 w 609"/>
                  <a:gd name="T59" fmla="*/ 139 h 651"/>
                  <a:gd name="T60" fmla="*/ 116 w 609"/>
                  <a:gd name="T61" fmla="*/ 205 h 651"/>
                  <a:gd name="T62" fmla="*/ 105 w 609"/>
                  <a:gd name="T63" fmla="*/ 285 h 651"/>
                  <a:gd name="T64" fmla="*/ 106 w 609"/>
                  <a:gd name="T65" fmla="*/ 376 h 651"/>
                  <a:gd name="T66" fmla="*/ 120 w 609"/>
                  <a:gd name="T67" fmla="*/ 456 h 651"/>
                  <a:gd name="T68" fmla="*/ 147 w 609"/>
                  <a:gd name="T69" fmla="*/ 523 h 651"/>
                  <a:gd name="T70" fmla="*/ 183 w 609"/>
                  <a:gd name="T71" fmla="*/ 571 h 651"/>
                  <a:gd name="T72" fmla="*/ 220 w 609"/>
                  <a:gd name="T73" fmla="*/ 599 h 651"/>
                  <a:gd name="T74" fmla="*/ 263 w 609"/>
                  <a:gd name="T75" fmla="*/ 615 h 651"/>
                  <a:gd name="T76" fmla="*/ 312 w 609"/>
                  <a:gd name="T77" fmla="*/ 618 h 651"/>
                  <a:gd name="T78" fmla="*/ 364 w 609"/>
                  <a:gd name="T79" fmla="*/ 609 h 651"/>
                  <a:gd name="T80" fmla="*/ 408 w 609"/>
                  <a:gd name="T81" fmla="*/ 586 h 651"/>
                  <a:gd name="T82" fmla="*/ 447 w 609"/>
                  <a:gd name="T83" fmla="*/ 550 h 651"/>
                  <a:gd name="T84" fmla="*/ 477 w 609"/>
                  <a:gd name="T85" fmla="*/ 500 h 651"/>
                  <a:gd name="T86" fmla="*/ 496 w 609"/>
                  <a:gd name="T87" fmla="*/ 434 h 651"/>
                  <a:gd name="T88" fmla="*/ 503 w 609"/>
                  <a:gd name="T89" fmla="*/ 315 h 651"/>
                  <a:gd name="T90" fmla="*/ 495 w 609"/>
                  <a:gd name="T91" fmla="*/ 226 h 651"/>
                  <a:gd name="T92" fmla="*/ 474 w 609"/>
                  <a:gd name="T93" fmla="*/ 153 h 651"/>
                  <a:gd name="T94" fmla="*/ 441 w 609"/>
                  <a:gd name="T95" fmla="*/ 96 h 651"/>
                  <a:gd name="T96" fmla="*/ 406 w 609"/>
                  <a:gd name="T97" fmla="*/ 63 h 651"/>
                  <a:gd name="T98" fmla="*/ 363 w 609"/>
                  <a:gd name="T99" fmla="*/ 42 h 651"/>
                  <a:gd name="T100" fmla="*/ 312 w 609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1">
                    <a:moveTo>
                      <a:pt x="310" y="0"/>
                    </a:moveTo>
                    <a:lnTo>
                      <a:pt x="325" y="1"/>
                    </a:lnTo>
                    <a:lnTo>
                      <a:pt x="339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1" y="43"/>
                    </a:lnTo>
                    <a:lnTo>
                      <a:pt x="474" y="52"/>
                    </a:lnTo>
                    <a:lnTo>
                      <a:pt x="486" y="61"/>
                    </a:lnTo>
                    <a:lnTo>
                      <a:pt x="497" y="70"/>
                    </a:lnTo>
                    <a:lnTo>
                      <a:pt x="509" y="81"/>
                    </a:lnTo>
                    <a:lnTo>
                      <a:pt x="520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0"/>
                    </a:lnTo>
                    <a:lnTo>
                      <a:pt x="604" y="256"/>
                    </a:lnTo>
                    <a:lnTo>
                      <a:pt x="606" y="272"/>
                    </a:lnTo>
                    <a:lnTo>
                      <a:pt x="608" y="288"/>
                    </a:lnTo>
                    <a:lnTo>
                      <a:pt x="609" y="304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7"/>
                    </a:lnTo>
                    <a:lnTo>
                      <a:pt x="587" y="452"/>
                    </a:lnTo>
                    <a:lnTo>
                      <a:pt x="581" y="466"/>
                    </a:lnTo>
                    <a:lnTo>
                      <a:pt x="574" y="480"/>
                    </a:lnTo>
                    <a:lnTo>
                      <a:pt x="567" y="494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19" y="558"/>
                    </a:lnTo>
                    <a:lnTo>
                      <a:pt x="508" y="569"/>
                    </a:lnTo>
                    <a:lnTo>
                      <a:pt x="496" y="580"/>
                    </a:lnTo>
                    <a:lnTo>
                      <a:pt x="484" y="589"/>
                    </a:lnTo>
                    <a:lnTo>
                      <a:pt x="472" y="598"/>
                    </a:lnTo>
                    <a:lnTo>
                      <a:pt x="460" y="607"/>
                    </a:lnTo>
                    <a:lnTo>
                      <a:pt x="447" y="615"/>
                    </a:lnTo>
                    <a:lnTo>
                      <a:pt x="434" y="621"/>
                    </a:lnTo>
                    <a:lnTo>
                      <a:pt x="421" y="628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4" y="645"/>
                    </a:lnTo>
                    <a:lnTo>
                      <a:pt x="350" y="648"/>
                    </a:lnTo>
                    <a:lnTo>
                      <a:pt x="333" y="649"/>
                    </a:lnTo>
                    <a:lnTo>
                      <a:pt x="318" y="651"/>
                    </a:lnTo>
                    <a:lnTo>
                      <a:pt x="302" y="651"/>
                    </a:lnTo>
                    <a:lnTo>
                      <a:pt x="287" y="651"/>
                    </a:lnTo>
                    <a:lnTo>
                      <a:pt x="271" y="650"/>
                    </a:lnTo>
                    <a:lnTo>
                      <a:pt x="256" y="648"/>
                    </a:lnTo>
                    <a:lnTo>
                      <a:pt x="241" y="645"/>
                    </a:lnTo>
                    <a:lnTo>
                      <a:pt x="227" y="642"/>
                    </a:lnTo>
                    <a:lnTo>
                      <a:pt x="212" y="638"/>
                    </a:lnTo>
                    <a:lnTo>
                      <a:pt x="198" y="634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8" y="615"/>
                    </a:lnTo>
                    <a:lnTo>
                      <a:pt x="145" y="608"/>
                    </a:lnTo>
                    <a:lnTo>
                      <a:pt x="133" y="600"/>
                    </a:lnTo>
                    <a:lnTo>
                      <a:pt x="121" y="591"/>
                    </a:lnTo>
                    <a:lnTo>
                      <a:pt x="109" y="581"/>
                    </a:lnTo>
                    <a:lnTo>
                      <a:pt x="98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1" y="455"/>
                    </a:lnTo>
                    <a:lnTo>
                      <a:pt x="16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3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2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9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60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8"/>
                    </a:lnTo>
                    <a:lnTo>
                      <a:pt x="76" y="105"/>
                    </a:lnTo>
                    <a:lnTo>
                      <a:pt x="88" y="93"/>
                    </a:lnTo>
                    <a:lnTo>
                      <a:pt x="100" y="81"/>
                    </a:lnTo>
                    <a:lnTo>
                      <a:pt x="111" y="71"/>
                    </a:lnTo>
                    <a:lnTo>
                      <a:pt x="122" y="62"/>
                    </a:lnTo>
                    <a:lnTo>
                      <a:pt x="134" y="54"/>
                    </a:lnTo>
                    <a:lnTo>
                      <a:pt x="146" y="46"/>
                    </a:lnTo>
                    <a:lnTo>
                      <a:pt x="158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2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0" y="2"/>
                    </a:lnTo>
                    <a:lnTo>
                      <a:pt x="295" y="1"/>
                    </a:lnTo>
                    <a:lnTo>
                      <a:pt x="310" y="0"/>
                    </a:lnTo>
                    <a:close/>
                    <a:moveTo>
                      <a:pt x="301" y="33"/>
                    </a:moveTo>
                    <a:lnTo>
                      <a:pt x="291" y="34"/>
                    </a:lnTo>
                    <a:lnTo>
                      <a:pt x="281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49"/>
                    </a:lnTo>
                    <a:lnTo>
                      <a:pt x="218" y="53"/>
                    </a:lnTo>
                    <a:lnTo>
                      <a:pt x="210" y="58"/>
                    </a:lnTo>
                    <a:lnTo>
                      <a:pt x="202" y="63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59" y="105"/>
                    </a:lnTo>
                    <a:lnTo>
                      <a:pt x="152" y="115"/>
                    </a:lnTo>
                    <a:lnTo>
                      <a:pt x="145" y="127"/>
                    </a:lnTo>
                    <a:lnTo>
                      <a:pt x="139" y="139"/>
                    </a:lnTo>
                    <a:lnTo>
                      <a:pt x="134" y="151"/>
                    </a:lnTo>
                    <a:lnTo>
                      <a:pt x="129" y="164"/>
                    </a:lnTo>
                    <a:lnTo>
                      <a:pt x="124" y="177"/>
                    </a:lnTo>
                    <a:lnTo>
                      <a:pt x="120" y="191"/>
                    </a:lnTo>
                    <a:lnTo>
                      <a:pt x="116" y="205"/>
                    </a:lnTo>
                    <a:lnTo>
                      <a:pt x="113" y="220"/>
                    </a:lnTo>
                    <a:lnTo>
                      <a:pt x="110" y="235"/>
                    </a:lnTo>
                    <a:lnTo>
                      <a:pt x="108" y="251"/>
                    </a:lnTo>
                    <a:lnTo>
                      <a:pt x="106" y="268"/>
                    </a:lnTo>
                    <a:lnTo>
                      <a:pt x="105" y="285"/>
                    </a:lnTo>
                    <a:lnTo>
                      <a:pt x="104" y="303"/>
                    </a:lnTo>
                    <a:lnTo>
                      <a:pt x="104" y="322"/>
                    </a:lnTo>
                    <a:lnTo>
                      <a:pt x="104" y="341"/>
                    </a:lnTo>
                    <a:lnTo>
                      <a:pt x="105" y="359"/>
                    </a:lnTo>
                    <a:lnTo>
                      <a:pt x="106" y="376"/>
                    </a:lnTo>
                    <a:lnTo>
                      <a:pt x="108" y="393"/>
                    </a:lnTo>
                    <a:lnTo>
                      <a:pt x="111" y="410"/>
                    </a:lnTo>
                    <a:lnTo>
                      <a:pt x="113" y="426"/>
                    </a:lnTo>
                    <a:lnTo>
                      <a:pt x="117" y="441"/>
                    </a:lnTo>
                    <a:lnTo>
                      <a:pt x="120" y="456"/>
                    </a:lnTo>
                    <a:lnTo>
                      <a:pt x="125" y="470"/>
                    </a:lnTo>
                    <a:lnTo>
                      <a:pt x="130" y="484"/>
                    </a:lnTo>
                    <a:lnTo>
                      <a:pt x="135" y="498"/>
                    </a:lnTo>
                    <a:lnTo>
                      <a:pt x="141" y="511"/>
                    </a:lnTo>
                    <a:lnTo>
                      <a:pt x="147" y="523"/>
                    </a:lnTo>
                    <a:lnTo>
                      <a:pt x="154" y="535"/>
                    </a:lnTo>
                    <a:lnTo>
                      <a:pt x="161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4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7"/>
                    </a:lnTo>
                    <a:lnTo>
                      <a:pt x="245" y="610"/>
                    </a:lnTo>
                    <a:lnTo>
                      <a:pt x="254" y="612"/>
                    </a:lnTo>
                    <a:lnTo>
                      <a:pt x="263" y="615"/>
                    </a:lnTo>
                    <a:lnTo>
                      <a:pt x="272" y="616"/>
                    </a:lnTo>
                    <a:lnTo>
                      <a:pt x="282" y="618"/>
                    </a:lnTo>
                    <a:lnTo>
                      <a:pt x="292" y="618"/>
                    </a:lnTo>
                    <a:lnTo>
                      <a:pt x="302" y="618"/>
                    </a:lnTo>
                    <a:lnTo>
                      <a:pt x="312" y="618"/>
                    </a:lnTo>
                    <a:lnTo>
                      <a:pt x="323" y="617"/>
                    </a:lnTo>
                    <a:lnTo>
                      <a:pt x="333" y="616"/>
                    </a:lnTo>
                    <a:lnTo>
                      <a:pt x="343" y="614"/>
                    </a:lnTo>
                    <a:lnTo>
                      <a:pt x="354" y="612"/>
                    </a:lnTo>
                    <a:lnTo>
                      <a:pt x="364" y="609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2"/>
                    </a:lnTo>
                    <a:lnTo>
                      <a:pt x="460" y="532"/>
                    </a:lnTo>
                    <a:lnTo>
                      <a:pt x="466" y="522"/>
                    </a:lnTo>
                    <a:lnTo>
                      <a:pt x="472" y="511"/>
                    </a:lnTo>
                    <a:lnTo>
                      <a:pt x="477" y="500"/>
                    </a:lnTo>
                    <a:lnTo>
                      <a:pt x="481" y="487"/>
                    </a:lnTo>
                    <a:lnTo>
                      <a:pt x="486" y="475"/>
                    </a:lnTo>
                    <a:lnTo>
                      <a:pt x="489" y="462"/>
                    </a:lnTo>
                    <a:lnTo>
                      <a:pt x="493" y="448"/>
                    </a:lnTo>
                    <a:lnTo>
                      <a:pt x="496" y="434"/>
                    </a:lnTo>
                    <a:lnTo>
                      <a:pt x="498" y="419"/>
                    </a:lnTo>
                    <a:lnTo>
                      <a:pt x="500" y="403"/>
                    </a:lnTo>
                    <a:lnTo>
                      <a:pt x="503" y="370"/>
                    </a:lnTo>
                    <a:lnTo>
                      <a:pt x="504" y="335"/>
                    </a:lnTo>
                    <a:lnTo>
                      <a:pt x="503" y="315"/>
                    </a:lnTo>
                    <a:lnTo>
                      <a:pt x="503" y="295"/>
                    </a:lnTo>
                    <a:lnTo>
                      <a:pt x="501" y="277"/>
                    </a:lnTo>
                    <a:lnTo>
                      <a:pt x="500" y="259"/>
                    </a:lnTo>
                    <a:lnTo>
                      <a:pt x="497" y="242"/>
                    </a:lnTo>
                    <a:lnTo>
                      <a:pt x="495" y="226"/>
                    </a:lnTo>
                    <a:lnTo>
                      <a:pt x="492" y="210"/>
                    </a:lnTo>
                    <a:lnTo>
                      <a:pt x="488" y="195"/>
                    </a:lnTo>
                    <a:lnTo>
                      <a:pt x="484" y="180"/>
                    </a:lnTo>
                    <a:lnTo>
                      <a:pt x="479" y="167"/>
                    </a:lnTo>
                    <a:lnTo>
                      <a:pt x="474" y="153"/>
                    </a:lnTo>
                    <a:lnTo>
                      <a:pt x="468" y="141"/>
                    </a:lnTo>
                    <a:lnTo>
                      <a:pt x="462" y="129"/>
                    </a:lnTo>
                    <a:lnTo>
                      <a:pt x="456" y="116"/>
                    </a:lnTo>
                    <a:lnTo>
                      <a:pt x="449" y="106"/>
                    </a:lnTo>
                    <a:lnTo>
                      <a:pt x="441" y="96"/>
                    </a:lnTo>
                    <a:lnTo>
                      <a:pt x="434" y="88"/>
                    </a:lnTo>
                    <a:lnTo>
                      <a:pt x="428" y="81"/>
                    </a:lnTo>
                    <a:lnTo>
                      <a:pt x="421" y="75"/>
                    </a:lnTo>
                    <a:lnTo>
                      <a:pt x="413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1" y="49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40"/>
                    </a:lnTo>
                    <a:lnTo>
                      <a:pt x="343" y="37"/>
                    </a:lnTo>
                    <a:lnTo>
                      <a:pt x="333" y="36"/>
                    </a:lnTo>
                    <a:lnTo>
                      <a:pt x="323" y="34"/>
                    </a:lnTo>
                    <a:lnTo>
                      <a:pt x="312" y="34"/>
                    </a:lnTo>
                    <a:lnTo>
                      <a:pt x="301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0" name="Freeform 56"/>
              <p:cNvSpPr>
                <a:spLocks noEditPoints="1"/>
              </p:cNvSpPr>
              <p:nvPr/>
            </p:nvSpPr>
            <p:spPr bwMode="auto">
              <a:xfrm>
                <a:off x="977488" y="1845252"/>
                <a:ext cx="111256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7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30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6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2 w 619"/>
                  <a:gd name="T53" fmla="*/ 88 h 623"/>
                  <a:gd name="T54" fmla="*/ 138 w 619"/>
                  <a:gd name="T55" fmla="*/ 123 h 623"/>
                  <a:gd name="T56" fmla="*/ 134 w 619"/>
                  <a:gd name="T57" fmla="*/ 161 h 623"/>
                  <a:gd name="T58" fmla="*/ 139 w 619"/>
                  <a:gd name="T59" fmla="*/ 201 h 623"/>
                  <a:gd name="T60" fmla="*/ 155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8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2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6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4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7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8" y="1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6" y="68"/>
                    </a:lnTo>
                    <a:lnTo>
                      <a:pt x="159" y="78"/>
                    </a:lnTo>
                    <a:lnTo>
                      <a:pt x="152" y="88"/>
                    </a:lnTo>
                    <a:lnTo>
                      <a:pt x="147" y="99"/>
                    </a:lnTo>
                    <a:lnTo>
                      <a:pt x="142" y="111"/>
                    </a:lnTo>
                    <a:lnTo>
                      <a:pt x="138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4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6"/>
                    </a:lnTo>
                    <a:lnTo>
                      <a:pt x="155" y="238"/>
                    </a:lnTo>
                    <a:lnTo>
                      <a:pt x="162" y="249"/>
                    </a:lnTo>
                    <a:lnTo>
                      <a:pt x="171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8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8" y="293"/>
                    </a:lnTo>
                    <a:lnTo>
                      <a:pt x="322" y="288"/>
                    </a:lnTo>
                    <a:lnTo>
                      <a:pt x="307" y="281"/>
                    </a:lnTo>
                    <a:lnTo>
                      <a:pt x="293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2" y="55"/>
                    </a:lnTo>
                    <a:lnTo>
                      <a:pt x="303" y="49"/>
                    </a:lnTo>
                    <a:lnTo>
                      <a:pt x="316" y="44"/>
                    </a:lnTo>
                    <a:lnTo>
                      <a:pt x="328" y="40"/>
                    </a:lnTo>
                    <a:lnTo>
                      <a:pt x="342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1" name="Freeform 57"/>
              <p:cNvSpPr>
                <a:spLocks noEditPoints="1"/>
              </p:cNvSpPr>
              <p:nvPr/>
            </p:nvSpPr>
            <p:spPr bwMode="auto">
              <a:xfrm>
                <a:off x="1095075" y="1845252"/>
                <a:ext cx="85929" cy="113065"/>
              </a:xfrm>
              <a:custGeom>
                <a:avLst/>
                <a:gdLst>
                  <a:gd name="T0" fmla="*/ 178 w 474"/>
                  <a:gd name="T1" fmla="*/ 540 h 623"/>
                  <a:gd name="T2" fmla="*/ 184 w 474"/>
                  <a:gd name="T3" fmla="*/ 576 h 623"/>
                  <a:gd name="T4" fmla="*/ 194 w 474"/>
                  <a:gd name="T5" fmla="*/ 590 h 623"/>
                  <a:gd name="T6" fmla="*/ 212 w 474"/>
                  <a:gd name="T7" fmla="*/ 601 h 623"/>
                  <a:gd name="T8" fmla="*/ 235 w 474"/>
                  <a:gd name="T9" fmla="*/ 606 h 623"/>
                  <a:gd name="T10" fmla="*/ 267 w 474"/>
                  <a:gd name="T11" fmla="*/ 623 h 623"/>
                  <a:gd name="T12" fmla="*/ 24 w 474"/>
                  <a:gd name="T13" fmla="*/ 606 h 623"/>
                  <a:gd name="T14" fmla="*/ 50 w 474"/>
                  <a:gd name="T15" fmla="*/ 602 h 623"/>
                  <a:gd name="T16" fmla="*/ 70 w 474"/>
                  <a:gd name="T17" fmla="*/ 591 h 623"/>
                  <a:gd name="T18" fmla="*/ 82 w 474"/>
                  <a:gd name="T19" fmla="*/ 576 h 623"/>
                  <a:gd name="T20" fmla="*/ 87 w 474"/>
                  <a:gd name="T21" fmla="*/ 556 h 623"/>
                  <a:gd name="T22" fmla="*/ 89 w 474"/>
                  <a:gd name="T23" fmla="*/ 111 h 623"/>
                  <a:gd name="T24" fmla="*/ 84 w 474"/>
                  <a:gd name="T25" fmla="*/ 54 h 623"/>
                  <a:gd name="T26" fmla="*/ 77 w 474"/>
                  <a:gd name="T27" fmla="*/ 37 h 623"/>
                  <a:gd name="T28" fmla="*/ 61 w 474"/>
                  <a:gd name="T29" fmla="*/ 25 h 623"/>
                  <a:gd name="T30" fmla="*/ 40 w 474"/>
                  <a:gd name="T31" fmla="*/ 19 h 623"/>
                  <a:gd name="T32" fmla="*/ 0 w 474"/>
                  <a:gd name="T33" fmla="*/ 17 h 623"/>
                  <a:gd name="T34" fmla="*/ 249 w 474"/>
                  <a:gd name="T35" fmla="*/ 1 h 623"/>
                  <a:gd name="T36" fmla="*/ 303 w 474"/>
                  <a:gd name="T37" fmla="*/ 5 h 623"/>
                  <a:gd name="T38" fmla="*/ 347 w 474"/>
                  <a:gd name="T39" fmla="*/ 13 h 623"/>
                  <a:gd name="T40" fmla="*/ 384 w 474"/>
                  <a:gd name="T41" fmla="*/ 27 h 623"/>
                  <a:gd name="T42" fmla="*/ 415 w 474"/>
                  <a:gd name="T43" fmla="*/ 48 h 623"/>
                  <a:gd name="T44" fmla="*/ 441 w 474"/>
                  <a:gd name="T45" fmla="*/ 75 h 623"/>
                  <a:gd name="T46" fmla="*/ 462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2 w 474"/>
                  <a:gd name="T53" fmla="*/ 241 h 623"/>
                  <a:gd name="T54" fmla="*/ 436 w 474"/>
                  <a:gd name="T55" fmla="*/ 284 h 623"/>
                  <a:gd name="T56" fmla="*/ 397 w 474"/>
                  <a:gd name="T57" fmla="*/ 318 h 623"/>
                  <a:gd name="T58" fmla="*/ 345 w 474"/>
                  <a:gd name="T59" fmla="*/ 338 h 623"/>
                  <a:gd name="T60" fmla="*/ 282 w 474"/>
                  <a:gd name="T61" fmla="*/ 345 h 623"/>
                  <a:gd name="T62" fmla="*/ 246 w 474"/>
                  <a:gd name="T63" fmla="*/ 343 h 623"/>
                  <a:gd name="T64" fmla="*/ 207 w 474"/>
                  <a:gd name="T65" fmla="*/ 337 h 623"/>
                  <a:gd name="T66" fmla="*/ 177 w 474"/>
                  <a:gd name="T67" fmla="*/ 306 h 623"/>
                  <a:gd name="T68" fmla="*/ 211 w 474"/>
                  <a:gd name="T69" fmla="*/ 311 h 623"/>
                  <a:gd name="T70" fmla="*/ 238 w 474"/>
                  <a:gd name="T71" fmla="*/ 314 h 623"/>
                  <a:gd name="T72" fmla="*/ 264 w 474"/>
                  <a:gd name="T73" fmla="*/ 314 h 623"/>
                  <a:gd name="T74" fmla="*/ 297 w 474"/>
                  <a:gd name="T75" fmla="*/ 306 h 623"/>
                  <a:gd name="T76" fmla="*/ 326 w 474"/>
                  <a:gd name="T77" fmla="*/ 286 h 623"/>
                  <a:gd name="T78" fmla="*/ 350 w 474"/>
                  <a:gd name="T79" fmla="*/ 257 h 623"/>
                  <a:gd name="T80" fmla="*/ 364 w 474"/>
                  <a:gd name="T81" fmla="*/ 223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5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5 w 474"/>
                  <a:gd name="T97" fmla="*/ 40 h 623"/>
                  <a:gd name="T98" fmla="*/ 238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200" y="595"/>
                    </a:lnTo>
                    <a:lnTo>
                      <a:pt x="206" y="598"/>
                    </a:lnTo>
                    <a:lnTo>
                      <a:pt x="212" y="601"/>
                    </a:lnTo>
                    <a:lnTo>
                      <a:pt x="219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3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4" y="606"/>
                    </a:lnTo>
                    <a:lnTo>
                      <a:pt x="33" y="605"/>
                    </a:lnTo>
                    <a:lnTo>
                      <a:pt x="42" y="604"/>
                    </a:lnTo>
                    <a:lnTo>
                      <a:pt x="50" y="602"/>
                    </a:lnTo>
                    <a:lnTo>
                      <a:pt x="58" y="599"/>
                    </a:lnTo>
                    <a:lnTo>
                      <a:pt x="64" y="596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80" y="580"/>
                    </a:lnTo>
                    <a:lnTo>
                      <a:pt x="82" y="576"/>
                    </a:lnTo>
                    <a:lnTo>
                      <a:pt x="84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2" y="33"/>
                    </a:lnTo>
                    <a:lnTo>
                      <a:pt x="67" y="29"/>
                    </a:lnTo>
                    <a:lnTo>
                      <a:pt x="61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0" y="19"/>
                    </a:lnTo>
                    <a:lnTo>
                      <a:pt x="32" y="18"/>
                    </a:lnTo>
                    <a:lnTo>
                      <a:pt x="24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8" y="1"/>
                    </a:lnTo>
                    <a:lnTo>
                      <a:pt x="286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4" y="27"/>
                    </a:lnTo>
                    <a:lnTo>
                      <a:pt x="394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4" y="56"/>
                    </a:lnTo>
                    <a:lnTo>
                      <a:pt x="433" y="65"/>
                    </a:lnTo>
                    <a:lnTo>
                      <a:pt x="441" y="75"/>
                    </a:lnTo>
                    <a:lnTo>
                      <a:pt x="449" y="86"/>
                    </a:lnTo>
                    <a:lnTo>
                      <a:pt x="456" y="97"/>
                    </a:lnTo>
                    <a:lnTo>
                      <a:pt x="462" y="108"/>
                    </a:lnTo>
                    <a:lnTo>
                      <a:pt x="466" y="121"/>
                    </a:lnTo>
                    <a:lnTo>
                      <a:pt x="470" y="133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3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7" y="225"/>
                    </a:lnTo>
                    <a:lnTo>
                      <a:pt x="462" y="241"/>
                    </a:lnTo>
                    <a:lnTo>
                      <a:pt x="455" y="256"/>
                    </a:lnTo>
                    <a:lnTo>
                      <a:pt x="446" y="270"/>
                    </a:lnTo>
                    <a:lnTo>
                      <a:pt x="436" y="284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5" y="342"/>
                    </a:lnTo>
                    <a:lnTo>
                      <a:pt x="304" y="344"/>
                    </a:lnTo>
                    <a:lnTo>
                      <a:pt x="282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6" y="343"/>
                    </a:lnTo>
                    <a:lnTo>
                      <a:pt x="234" y="341"/>
                    </a:lnTo>
                    <a:lnTo>
                      <a:pt x="220" y="339"/>
                    </a:lnTo>
                    <a:lnTo>
                      <a:pt x="207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1" y="310"/>
                    </a:lnTo>
                    <a:lnTo>
                      <a:pt x="211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8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4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7" y="306"/>
                    </a:lnTo>
                    <a:lnTo>
                      <a:pt x="307" y="300"/>
                    </a:lnTo>
                    <a:lnTo>
                      <a:pt x="317" y="293"/>
                    </a:lnTo>
                    <a:lnTo>
                      <a:pt x="326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2" y="44"/>
                    </a:lnTo>
                    <a:lnTo>
                      <a:pt x="274" y="42"/>
                    </a:lnTo>
                    <a:lnTo>
                      <a:pt x="265" y="40"/>
                    </a:lnTo>
                    <a:lnTo>
                      <a:pt x="256" y="38"/>
                    </a:lnTo>
                    <a:lnTo>
                      <a:pt x="247" y="38"/>
                    </a:lnTo>
                    <a:lnTo>
                      <a:pt x="238" y="37"/>
                    </a:lnTo>
                    <a:lnTo>
                      <a:pt x="225" y="38"/>
                    </a:lnTo>
                    <a:lnTo>
                      <a:pt x="211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2" name="Freeform 58"/>
              <p:cNvSpPr>
                <a:spLocks/>
              </p:cNvSpPr>
              <p:nvPr/>
            </p:nvSpPr>
            <p:spPr bwMode="auto">
              <a:xfrm>
                <a:off x="1194572" y="1842538"/>
                <a:ext cx="102210" cy="117587"/>
              </a:xfrm>
              <a:custGeom>
                <a:avLst/>
                <a:gdLst>
                  <a:gd name="T0" fmla="*/ 532 w 561"/>
                  <a:gd name="T1" fmla="*/ 212 h 651"/>
                  <a:gd name="T2" fmla="*/ 507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7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5 w 561"/>
                  <a:gd name="T27" fmla="*/ 312 h 651"/>
                  <a:gd name="T28" fmla="*/ 106 w 561"/>
                  <a:gd name="T29" fmla="*/ 377 h 651"/>
                  <a:gd name="T30" fmla="*/ 115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7 w 561"/>
                  <a:gd name="T39" fmla="*/ 586 h 651"/>
                  <a:gd name="T40" fmla="*/ 272 w 561"/>
                  <a:gd name="T41" fmla="*/ 602 h 651"/>
                  <a:gd name="T42" fmla="*/ 320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3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4 w 561"/>
                  <a:gd name="T63" fmla="*/ 641 h 651"/>
                  <a:gd name="T64" fmla="*/ 324 w 561"/>
                  <a:gd name="T65" fmla="*/ 650 h 651"/>
                  <a:gd name="T66" fmla="*/ 265 w 561"/>
                  <a:gd name="T67" fmla="*/ 649 h 651"/>
                  <a:gd name="T68" fmla="*/ 213 w 561"/>
                  <a:gd name="T69" fmla="*/ 640 h 651"/>
                  <a:gd name="T70" fmla="*/ 165 w 561"/>
                  <a:gd name="T71" fmla="*/ 622 h 651"/>
                  <a:gd name="T72" fmla="*/ 123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6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3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4 w 561"/>
                  <a:gd name="T91" fmla="*/ 204 h 651"/>
                  <a:gd name="T92" fmla="*/ 53 w 561"/>
                  <a:gd name="T93" fmla="*/ 145 h 651"/>
                  <a:gd name="T94" fmla="*/ 91 w 561"/>
                  <a:gd name="T95" fmla="*/ 94 h 651"/>
                  <a:gd name="T96" fmla="*/ 139 w 561"/>
                  <a:gd name="T97" fmla="*/ 54 h 651"/>
                  <a:gd name="T98" fmla="*/ 195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8 w 561"/>
                  <a:gd name="T105" fmla="*/ 5 h 651"/>
                  <a:gd name="T106" fmla="*/ 417 w 561"/>
                  <a:gd name="T107" fmla="*/ 19 h 651"/>
                  <a:gd name="T108" fmla="*/ 459 w 561"/>
                  <a:gd name="T109" fmla="*/ 37 h 651"/>
                  <a:gd name="T110" fmla="*/ 478 w 561"/>
                  <a:gd name="T111" fmla="*/ 43 h 651"/>
                  <a:gd name="T112" fmla="*/ 494 w 561"/>
                  <a:gd name="T113" fmla="*/ 38 h 651"/>
                  <a:gd name="T114" fmla="*/ 509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8"/>
                    </a:lnTo>
                    <a:lnTo>
                      <a:pt x="497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1" y="75"/>
                    </a:lnTo>
                    <a:lnTo>
                      <a:pt x="438" y="65"/>
                    </a:lnTo>
                    <a:lnTo>
                      <a:pt x="423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5" y="41"/>
                    </a:lnTo>
                    <a:lnTo>
                      <a:pt x="251" y="45"/>
                    </a:lnTo>
                    <a:lnTo>
                      <a:pt x="238" y="51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9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2"/>
                    </a:lnTo>
                    <a:lnTo>
                      <a:pt x="105" y="337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1" y="569"/>
                    </a:lnTo>
                    <a:lnTo>
                      <a:pt x="214" y="578"/>
                    </a:lnTo>
                    <a:lnTo>
                      <a:pt x="227" y="586"/>
                    </a:lnTo>
                    <a:lnTo>
                      <a:pt x="242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7" y="606"/>
                    </a:lnTo>
                    <a:lnTo>
                      <a:pt x="303" y="609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5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6" y="578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2" y="501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4" y="641"/>
                    </a:lnTo>
                    <a:lnTo>
                      <a:pt x="365" y="646"/>
                    </a:lnTo>
                    <a:lnTo>
                      <a:pt x="344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8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6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3" y="431"/>
                    </a:lnTo>
                    <a:lnTo>
                      <a:pt x="9" y="418"/>
                    </a:lnTo>
                    <a:lnTo>
                      <a:pt x="7" y="405"/>
                    </a:lnTo>
                    <a:lnTo>
                      <a:pt x="4" y="391"/>
                    </a:lnTo>
                    <a:lnTo>
                      <a:pt x="3" y="378"/>
                    </a:lnTo>
                    <a:lnTo>
                      <a:pt x="0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0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1" y="246"/>
                    </a:lnTo>
                    <a:lnTo>
                      <a:pt x="17" y="225"/>
                    </a:lnTo>
                    <a:lnTo>
                      <a:pt x="24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1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5" y="24"/>
                    </a:lnTo>
                    <a:lnTo>
                      <a:pt x="214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4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8" y="5"/>
                    </a:lnTo>
                    <a:lnTo>
                      <a:pt x="384" y="8"/>
                    </a:lnTo>
                    <a:lnTo>
                      <a:pt x="401" y="13"/>
                    </a:lnTo>
                    <a:lnTo>
                      <a:pt x="417" y="19"/>
                    </a:lnTo>
                    <a:lnTo>
                      <a:pt x="434" y="25"/>
                    </a:lnTo>
                    <a:lnTo>
                      <a:pt x="450" y="33"/>
                    </a:lnTo>
                    <a:lnTo>
                      <a:pt x="459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3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8"/>
                    </a:lnTo>
                    <a:lnTo>
                      <a:pt x="509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3" name="Freeform 59"/>
              <p:cNvSpPr>
                <a:spLocks/>
              </p:cNvSpPr>
              <p:nvPr/>
            </p:nvSpPr>
            <p:spPr bwMode="auto">
              <a:xfrm>
                <a:off x="1304923" y="1844347"/>
                <a:ext cx="110351" cy="113969"/>
              </a:xfrm>
              <a:custGeom>
                <a:avLst/>
                <a:gdLst>
                  <a:gd name="T0" fmla="*/ 439 w 607"/>
                  <a:gd name="T1" fmla="*/ 618 h 630"/>
                  <a:gd name="T2" fmla="*/ 391 w 607"/>
                  <a:gd name="T3" fmla="*/ 549 h 630"/>
                  <a:gd name="T4" fmla="*/ 299 w 607"/>
                  <a:gd name="T5" fmla="*/ 421 h 630"/>
                  <a:gd name="T6" fmla="*/ 240 w 607"/>
                  <a:gd name="T7" fmla="*/ 349 h 630"/>
                  <a:gd name="T8" fmla="*/ 218 w 607"/>
                  <a:gd name="T9" fmla="*/ 336 h 630"/>
                  <a:gd name="T10" fmla="*/ 179 w 607"/>
                  <a:gd name="T11" fmla="*/ 517 h 630"/>
                  <a:gd name="T12" fmla="*/ 183 w 607"/>
                  <a:gd name="T13" fmla="*/ 567 h 630"/>
                  <a:gd name="T14" fmla="*/ 194 w 607"/>
                  <a:gd name="T15" fmla="*/ 594 h 630"/>
                  <a:gd name="T16" fmla="*/ 221 w 607"/>
                  <a:gd name="T17" fmla="*/ 607 h 630"/>
                  <a:gd name="T18" fmla="*/ 268 w 607"/>
                  <a:gd name="T19" fmla="*/ 613 h 630"/>
                  <a:gd name="T20" fmla="*/ 14 w 607"/>
                  <a:gd name="T21" fmla="*/ 612 h 630"/>
                  <a:gd name="T22" fmla="*/ 56 w 607"/>
                  <a:gd name="T23" fmla="*/ 605 h 630"/>
                  <a:gd name="T24" fmla="*/ 78 w 607"/>
                  <a:gd name="T25" fmla="*/ 590 h 630"/>
                  <a:gd name="T26" fmla="*/ 88 w 607"/>
                  <a:gd name="T27" fmla="*/ 557 h 630"/>
                  <a:gd name="T28" fmla="*/ 90 w 607"/>
                  <a:gd name="T29" fmla="*/ 121 h 630"/>
                  <a:gd name="T30" fmla="*/ 86 w 607"/>
                  <a:gd name="T31" fmla="*/ 70 h 630"/>
                  <a:gd name="T32" fmla="*/ 74 w 607"/>
                  <a:gd name="T33" fmla="*/ 43 h 630"/>
                  <a:gd name="T34" fmla="*/ 48 w 607"/>
                  <a:gd name="T35" fmla="*/ 30 h 630"/>
                  <a:gd name="T36" fmla="*/ 0 w 607"/>
                  <a:gd name="T37" fmla="*/ 24 h 630"/>
                  <a:gd name="T38" fmla="*/ 254 w 607"/>
                  <a:gd name="T39" fmla="*/ 25 h 630"/>
                  <a:gd name="T40" fmla="*/ 212 w 607"/>
                  <a:gd name="T41" fmla="*/ 32 h 630"/>
                  <a:gd name="T42" fmla="*/ 191 w 607"/>
                  <a:gd name="T43" fmla="*/ 47 h 630"/>
                  <a:gd name="T44" fmla="*/ 181 w 607"/>
                  <a:gd name="T45" fmla="*/ 81 h 630"/>
                  <a:gd name="T46" fmla="*/ 179 w 607"/>
                  <a:gd name="T47" fmla="*/ 294 h 630"/>
                  <a:gd name="T48" fmla="*/ 248 w 607"/>
                  <a:gd name="T49" fmla="*/ 287 h 630"/>
                  <a:gd name="T50" fmla="*/ 292 w 607"/>
                  <a:gd name="T51" fmla="*/ 259 h 630"/>
                  <a:gd name="T52" fmla="*/ 330 w 607"/>
                  <a:gd name="T53" fmla="*/ 212 h 630"/>
                  <a:gd name="T54" fmla="*/ 366 w 607"/>
                  <a:gd name="T55" fmla="*/ 128 h 630"/>
                  <a:gd name="T56" fmla="*/ 399 w 607"/>
                  <a:gd name="T57" fmla="*/ 52 h 630"/>
                  <a:gd name="T58" fmla="*/ 416 w 607"/>
                  <a:gd name="T59" fmla="*/ 32 h 630"/>
                  <a:gd name="T60" fmla="*/ 456 w 607"/>
                  <a:gd name="T61" fmla="*/ 9 h 630"/>
                  <a:gd name="T62" fmla="*/ 491 w 607"/>
                  <a:gd name="T63" fmla="*/ 1 h 630"/>
                  <a:gd name="T64" fmla="*/ 541 w 607"/>
                  <a:gd name="T65" fmla="*/ 3 h 630"/>
                  <a:gd name="T66" fmla="*/ 563 w 607"/>
                  <a:gd name="T67" fmla="*/ 12 h 630"/>
                  <a:gd name="T68" fmla="*/ 577 w 607"/>
                  <a:gd name="T69" fmla="*/ 28 h 630"/>
                  <a:gd name="T70" fmla="*/ 581 w 607"/>
                  <a:gd name="T71" fmla="*/ 49 h 630"/>
                  <a:gd name="T72" fmla="*/ 567 w 607"/>
                  <a:gd name="T73" fmla="*/ 79 h 630"/>
                  <a:gd name="T74" fmla="*/ 535 w 607"/>
                  <a:gd name="T75" fmla="*/ 92 h 630"/>
                  <a:gd name="T76" fmla="*/ 492 w 607"/>
                  <a:gd name="T77" fmla="*/ 78 h 630"/>
                  <a:gd name="T78" fmla="*/ 454 w 607"/>
                  <a:gd name="T79" fmla="*/ 64 h 630"/>
                  <a:gd name="T80" fmla="*/ 429 w 607"/>
                  <a:gd name="T81" fmla="*/ 80 h 630"/>
                  <a:gd name="T82" fmla="*/ 396 w 607"/>
                  <a:gd name="T83" fmla="*/ 159 h 630"/>
                  <a:gd name="T84" fmla="*/ 360 w 607"/>
                  <a:gd name="T85" fmla="*/ 234 h 630"/>
                  <a:gd name="T86" fmla="*/ 332 w 607"/>
                  <a:gd name="T87" fmla="*/ 271 h 630"/>
                  <a:gd name="T88" fmla="*/ 301 w 607"/>
                  <a:gd name="T89" fmla="*/ 298 h 630"/>
                  <a:gd name="T90" fmla="*/ 295 w 607"/>
                  <a:gd name="T91" fmla="*/ 311 h 630"/>
                  <a:gd name="T92" fmla="*/ 333 w 607"/>
                  <a:gd name="T93" fmla="*/ 340 h 630"/>
                  <a:gd name="T94" fmla="*/ 399 w 607"/>
                  <a:gd name="T95" fmla="*/ 422 h 630"/>
                  <a:gd name="T96" fmla="*/ 468 w 607"/>
                  <a:gd name="T97" fmla="*/ 517 h 630"/>
                  <a:gd name="T98" fmla="*/ 515 w 607"/>
                  <a:gd name="T99" fmla="*/ 574 h 630"/>
                  <a:gd name="T100" fmla="*/ 556 w 607"/>
                  <a:gd name="T101" fmla="*/ 602 h 630"/>
                  <a:gd name="T102" fmla="*/ 607 w 607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7" h="630">
                    <a:moveTo>
                      <a:pt x="607" y="613"/>
                    </a:moveTo>
                    <a:lnTo>
                      <a:pt x="607" y="630"/>
                    </a:lnTo>
                    <a:lnTo>
                      <a:pt x="447" y="630"/>
                    </a:lnTo>
                    <a:lnTo>
                      <a:pt x="439" y="618"/>
                    </a:lnTo>
                    <a:lnTo>
                      <a:pt x="430" y="604"/>
                    </a:lnTo>
                    <a:lnTo>
                      <a:pt x="419" y="588"/>
                    </a:lnTo>
                    <a:lnTo>
                      <a:pt x="406" y="570"/>
                    </a:lnTo>
                    <a:lnTo>
                      <a:pt x="391" y="549"/>
                    </a:lnTo>
                    <a:lnTo>
                      <a:pt x="375" y="526"/>
                    </a:lnTo>
                    <a:lnTo>
                      <a:pt x="357" y="501"/>
                    </a:lnTo>
                    <a:lnTo>
                      <a:pt x="337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40" y="349"/>
                    </a:lnTo>
                    <a:lnTo>
                      <a:pt x="234" y="344"/>
                    </a:lnTo>
                    <a:lnTo>
                      <a:pt x="229" y="341"/>
                    </a:lnTo>
                    <a:lnTo>
                      <a:pt x="224" y="338"/>
                    </a:lnTo>
                    <a:lnTo>
                      <a:pt x="218" y="336"/>
                    </a:lnTo>
                    <a:lnTo>
                      <a:pt x="211" y="334"/>
                    </a:lnTo>
                    <a:lnTo>
                      <a:pt x="196" y="332"/>
                    </a:lnTo>
                    <a:lnTo>
                      <a:pt x="179" y="331"/>
                    </a:lnTo>
                    <a:lnTo>
                      <a:pt x="179" y="517"/>
                    </a:lnTo>
                    <a:lnTo>
                      <a:pt x="179" y="531"/>
                    </a:lnTo>
                    <a:lnTo>
                      <a:pt x="180" y="545"/>
                    </a:lnTo>
                    <a:lnTo>
                      <a:pt x="181" y="556"/>
                    </a:lnTo>
                    <a:lnTo>
                      <a:pt x="183" y="567"/>
                    </a:lnTo>
                    <a:lnTo>
                      <a:pt x="185" y="576"/>
                    </a:lnTo>
                    <a:lnTo>
                      <a:pt x="188" y="584"/>
                    </a:lnTo>
                    <a:lnTo>
                      <a:pt x="191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5" y="602"/>
                    </a:lnTo>
                    <a:lnTo>
                      <a:pt x="212" y="605"/>
                    </a:lnTo>
                    <a:lnTo>
                      <a:pt x="221" y="607"/>
                    </a:lnTo>
                    <a:lnTo>
                      <a:pt x="231" y="609"/>
                    </a:lnTo>
                    <a:lnTo>
                      <a:pt x="242" y="611"/>
                    </a:lnTo>
                    <a:lnTo>
                      <a:pt x="254" y="612"/>
                    </a:lnTo>
                    <a:lnTo>
                      <a:pt x="268" y="613"/>
                    </a:lnTo>
                    <a:lnTo>
                      <a:pt x="268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7" y="611"/>
                    </a:lnTo>
                    <a:lnTo>
                      <a:pt x="38" y="609"/>
                    </a:lnTo>
                    <a:lnTo>
                      <a:pt x="47" y="607"/>
                    </a:lnTo>
                    <a:lnTo>
                      <a:pt x="56" y="605"/>
                    </a:lnTo>
                    <a:lnTo>
                      <a:pt x="63" y="602"/>
                    </a:lnTo>
                    <a:lnTo>
                      <a:pt x="69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0" y="517"/>
                    </a:lnTo>
                    <a:lnTo>
                      <a:pt x="90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69" y="39"/>
                    </a:lnTo>
                    <a:lnTo>
                      <a:pt x="64" y="35"/>
                    </a:lnTo>
                    <a:lnTo>
                      <a:pt x="56" y="32"/>
                    </a:lnTo>
                    <a:lnTo>
                      <a:pt x="48" y="30"/>
                    </a:lnTo>
                    <a:lnTo>
                      <a:pt x="38" y="28"/>
                    </a:lnTo>
                    <a:lnTo>
                      <a:pt x="27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8" y="7"/>
                    </a:lnTo>
                    <a:lnTo>
                      <a:pt x="268" y="24"/>
                    </a:lnTo>
                    <a:lnTo>
                      <a:pt x="254" y="25"/>
                    </a:lnTo>
                    <a:lnTo>
                      <a:pt x="242" y="26"/>
                    </a:lnTo>
                    <a:lnTo>
                      <a:pt x="231" y="28"/>
                    </a:lnTo>
                    <a:lnTo>
                      <a:pt x="221" y="30"/>
                    </a:lnTo>
                    <a:lnTo>
                      <a:pt x="212" y="32"/>
                    </a:lnTo>
                    <a:lnTo>
                      <a:pt x="205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1" y="47"/>
                    </a:lnTo>
                    <a:lnTo>
                      <a:pt x="188" y="53"/>
                    </a:lnTo>
                    <a:lnTo>
                      <a:pt x="185" y="61"/>
                    </a:lnTo>
                    <a:lnTo>
                      <a:pt x="183" y="70"/>
                    </a:lnTo>
                    <a:lnTo>
                      <a:pt x="181" y="81"/>
                    </a:lnTo>
                    <a:lnTo>
                      <a:pt x="180" y="92"/>
                    </a:lnTo>
                    <a:lnTo>
                      <a:pt x="179" y="106"/>
                    </a:lnTo>
                    <a:lnTo>
                      <a:pt x="179" y="121"/>
                    </a:lnTo>
                    <a:lnTo>
                      <a:pt x="179" y="294"/>
                    </a:lnTo>
                    <a:lnTo>
                      <a:pt x="202" y="293"/>
                    </a:lnTo>
                    <a:lnTo>
                      <a:pt x="221" y="292"/>
                    </a:lnTo>
                    <a:lnTo>
                      <a:pt x="236" y="290"/>
                    </a:lnTo>
                    <a:lnTo>
                      <a:pt x="248" y="287"/>
                    </a:lnTo>
                    <a:lnTo>
                      <a:pt x="258" y="283"/>
                    </a:lnTo>
                    <a:lnTo>
                      <a:pt x="268" y="277"/>
                    </a:lnTo>
                    <a:lnTo>
                      <a:pt x="279" y="269"/>
                    </a:lnTo>
                    <a:lnTo>
                      <a:pt x="292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30" y="212"/>
                    </a:lnTo>
                    <a:lnTo>
                      <a:pt x="337" y="197"/>
                    </a:lnTo>
                    <a:lnTo>
                      <a:pt x="346" y="178"/>
                    </a:lnTo>
                    <a:lnTo>
                      <a:pt x="355" y="155"/>
                    </a:lnTo>
                    <a:lnTo>
                      <a:pt x="366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3" y="47"/>
                    </a:lnTo>
                    <a:lnTo>
                      <a:pt x="407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8" y="12"/>
                    </a:lnTo>
                    <a:lnTo>
                      <a:pt x="456" y="9"/>
                    </a:lnTo>
                    <a:lnTo>
                      <a:pt x="465" y="6"/>
                    </a:lnTo>
                    <a:lnTo>
                      <a:pt x="474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1" y="0"/>
                    </a:lnTo>
                    <a:lnTo>
                      <a:pt x="511" y="0"/>
                    </a:lnTo>
                    <a:lnTo>
                      <a:pt x="527" y="1"/>
                    </a:lnTo>
                    <a:lnTo>
                      <a:pt x="541" y="3"/>
                    </a:lnTo>
                    <a:lnTo>
                      <a:pt x="548" y="5"/>
                    </a:lnTo>
                    <a:lnTo>
                      <a:pt x="553" y="7"/>
                    </a:lnTo>
                    <a:lnTo>
                      <a:pt x="559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1" y="19"/>
                    </a:lnTo>
                    <a:lnTo>
                      <a:pt x="574" y="23"/>
                    </a:lnTo>
                    <a:lnTo>
                      <a:pt x="577" y="28"/>
                    </a:lnTo>
                    <a:lnTo>
                      <a:pt x="579" y="33"/>
                    </a:lnTo>
                    <a:lnTo>
                      <a:pt x="580" y="38"/>
                    </a:lnTo>
                    <a:lnTo>
                      <a:pt x="581" y="43"/>
                    </a:lnTo>
                    <a:lnTo>
                      <a:pt x="581" y="49"/>
                    </a:lnTo>
                    <a:lnTo>
                      <a:pt x="580" y="58"/>
                    </a:lnTo>
                    <a:lnTo>
                      <a:pt x="577" y="66"/>
                    </a:lnTo>
                    <a:lnTo>
                      <a:pt x="573" y="73"/>
                    </a:lnTo>
                    <a:lnTo>
                      <a:pt x="567" y="79"/>
                    </a:lnTo>
                    <a:lnTo>
                      <a:pt x="560" y="85"/>
                    </a:lnTo>
                    <a:lnTo>
                      <a:pt x="552" y="89"/>
                    </a:lnTo>
                    <a:lnTo>
                      <a:pt x="544" y="91"/>
                    </a:lnTo>
                    <a:lnTo>
                      <a:pt x="535" y="92"/>
                    </a:lnTo>
                    <a:lnTo>
                      <a:pt x="528" y="91"/>
                    </a:lnTo>
                    <a:lnTo>
                      <a:pt x="518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80" y="72"/>
                    </a:lnTo>
                    <a:lnTo>
                      <a:pt x="470" y="68"/>
                    </a:lnTo>
                    <a:lnTo>
                      <a:pt x="461" y="65"/>
                    </a:lnTo>
                    <a:lnTo>
                      <a:pt x="454" y="64"/>
                    </a:lnTo>
                    <a:lnTo>
                      <a:pt x="447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29" y="80"/>
                    </a:lnTo>
                    <a:lnTo>
                      <a:pt x="423" y="90"/>
                    </a:lnTo>
                    <a:lnTo>
                      <a:pt x="416" y="107"/>
                    </a:lnTo>
                    <a:lnTo>
                      <a:pt x="407" y="130"/>
                    </a:lnTo>
                    <a:lnTo>
                      <a:pt x="396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6" y="223"/>
                    </a:lnTo>
                    <a:lnTo>
                      <a:pt x="360" y="234"/>
                    </a:lnTo>
                    <a:lnTo>
                      <a:pt x="353" y="245"/>
                    </a:lnTo>
                    <a:lnTo>
                      <a:pt x="346" y="254"/>
                    </a:lnTo>
                    <a:lnTo>
                      <a:pt x="339" y="263"/>
                    </a:lnTo>
                    <a:lnTo>
                      <a:pt x="332" y="271"/>
                    </a:lnTo>
                    <a:lnTo>
                      <a:pt x="324" y="279"/>
                    </a:lnTo>
                    <a:lnTo>
                      <a:pt x="316" y="286"/>
                    </a:lnTo>
                    <a:lnTo>
                      <a:pt x="309" y="292"/>
                    </a:lnTo>
                    <a:lnTo>
                      <a:pt x="301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5" y="311"/>
                    </a:lnTo>
                    <a:lnTo>
                      <a:pt x="301" y="314"/>
                    </a:lnTo>
                    <a:lnTo>
                      <a:pt x="307" y="318"/>
                    </a:lnTo>
                    <a:lnTo>
                      <a:pt x="320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1" y="397"/>
                    </a:lnTo>
                    <a:lnTo>
                      <a:pt x="399" y="422"/>
                    </a:lnTo>
                    <a:lnTo>
                      <a:pt x="418" y="449"/>
                    </a:lnTo>
                    <a:lnTo>
                      <a:pt x="435" y="474"/>
                    </a:lnTo>
                    <a:lnTo>
                      <a:pt x="452" y="497"/>
                    </a:lnTo>
                    <a:lnTo>
                      <a:pt x="468" y="517"/>
                    </a:lnTo>
                    <a:lnTo>
                      <a:pt x="481" y="535"/>
                    </a:lnTo>
                    <a:lnTo>
                      <a:pt x="494" y="550"/>
                    </a:lnTo>
                    <a:lnTo>
                      <a:pt x="505" y="563"/>
                    </a:lnTo>
                    <a:lnTo>
                      <a:pt x="515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5" y="597"/>
                    </a:lnTo>
                    <a:lnTo>
                      <a:pt x="556" y="602"/>
                    </a:lnTo>
                    <a:lnTo>
                      <a:pt x="568" y="607"/>
                    </a:lnTo>
                    <a:lnTo>
                      <a:pt x="581" y="610"/>
                    </a:lnTo>
                    <a:lnTo>
                      <a:pt x="594" y="612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4" name="Freeform 60"/>
              <p:cNvSpPr>
                <a:spLocks noEditPoints="1"/>
              </p:cNvSpPr>
              <p:nvPr/>
            </p:nvSpPr>
            <p:spPr bwMode="auto">
              <a:xfrm>
                <a:off x="1417083" y="1842538"/>
                <a:ext cx="111256" cy="117587"/>
              </a:xfrm>
              <a:custGeom>
                <a:avLst/>
                <a:gdLst>
                  <a:gd name="T0" fmla="*/ 370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2 w 611"/>
                  <a:gd name="T7" fmla="*/ 129 h 651"/>
                  <a:gd name="T8" fmla="*/ 589 w 611"/>
                  <a:gd name="T9" fmla="*/ 196 h 651"/>
                  <a:gd name="T10" fmla="*/ 608 w 611"/>
                  <a:gd name="T11" fmla="*/ 272 h 651"/>
                  <a:gd name="T12" fmla="*/ 610 w 611"/>
                  <a:gd name="T13" fmla="*/ 357 h 651"/>
                  <a:gd name="T14" fmla="*/ 594 w 611"/>
                  <a:gd name="T15" fmla="*/ 437 h 651"/>
                  <a:gd name="T16" fmla="*/ 561 w 611"/>
                  <a:gd name="T17" fmla="*/ 508 h 651"/>
                  <a:gd name="T18" fmla="*/ 509 w 611"/>
                  <a:gd name="T19" fmla="*/ 569 h 651"/>
                  <a:gd name="T20" fmla="*/ 449 w 611"/>
                  <a:gd name="T21" fmla="*/ 615 h 651"/>
                  <a:gd name="T22" fmla="*/ 381 w 611"/>
                  <a:gd name="T23" fmla="*/ 642 h 651"/>
                  <a:gd name="T24" fmla="*/ 304 w 611"/>
                  <a:gd name="T25" fmla="*/ 651 h 651"/>
                  <a:gd name="T26" fmla="*/ 228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50 w 611"/>
                  <a:gd name="T33" fmla="*/ 511 h 651"/>
                  <a:gd name="T34" fmla="*/ 17 w 611"/>
                  <a:gd name="T35" fmla="*/ 440 h 651"/>
                  <a:gd name="T36" fmla="*/ 2 w 611"/>
                  <a:gd name="T37" fmla="*/ 359 h 651"/>
                  <a:gd name="T38" fmla="*/ 4 w 611"/>
                  <a:gd name="T39" fmla="*/ 269 h 651"/>
                  <a:gd name="T40" fmla="*/ 26 w 611"/>
                  <a:gd name="T41" fmla="*/ 189 h 651"/>
                  <a:gd name="T42" fmla="*/ 68 w 611"/>
                  <a:gd name="T43" fmla="*/ 118 h 651"/>
                  <a:gd name="T44" fmla="*/ 124 w 611"/>
                  <a:gd name="T45" fmla="*/ 62 h 651"/>
                  <a:gd name="T46" fmla="*/ 185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2 w 611"/>
                  <a:gd name="T55" fmla="*/ 58 h 651"/>
                  <a:gd name="T56" fmla="*/ 175 w 611"/>
                  <a:gd name="T57" fmla="*/ 88 h 651"/>
                  <a:gd name="T58" fmla="*/ 141 w 611"/>
                  <a:gd name="T59" fmla="*/ 139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9 w 611"/>
                  <a:gd name="T69" fmla="*/ 523 h 651"/>
                  <a:gd name="T70" fmla="*/ 184 w 611"/>
                  <a:gd name="T71" fmla="*/ 571 h 651"/>
                  <a:gd name="T72" fmla="*/ 221 w 611"/>
                  <a:gd name="T73" fmla="*/ 599 h 651"/>
                  <a:gd name="T74" fmla="*/ 264 w 611"/>
                  <a:gd name="T75" fmla="*/ 615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10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500 h 651"/>
                  <a:gd name="T86" fmla="*/ 497 w 611"/>
                  <a:gd name="T87" fmla="*/ 434 h 651"/>
                  <a:gd name="T88" fmla="*/ 505 w 611"/>
                  <a:gd name="T89" fmla="*/ 315 h 651"/>
                  <a:gd name="T90" fmla="*/ 496 w 611"/>
                  <a:gd name="T91" fmla="*/ 226 h 651"/>
                  <a:gd name="T92" fmla="*/ 476 w 611"/>
                  <a:gd name="T93" fmla="*/ 153 h 651"/>
                  <a:gd name="T94" fmla="*/ 443 w 611"/>
                  <a:gd name="T95" fmla="*/ 96 h 651"/>
                  <a:gd name="T96" fmla="*/ 407 w 611"/>
                  <a:gd name="T97" fmla="*/ 63 h 651"/>
                  <a:gd name="T98" fmla="*/ 364 w 611"/>
                  <a:gd name="T99" fmla="*/ 42 h 651"/>
                  <a:gd name="T100" fmla="*/ 314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5" y="9"/>
                    </a:lnTo>
                    <a:lnTo>
                      <a:pt x="398" y="13"/>
                    </a:lnTo>
                    <a:lnTo>
                      <a:pt x="412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0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1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9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8" y="272"/>
                    </a:lnTo>
                    <a:lnTo>
                      <a:pt x="610" y="288"/>
                    </a:lnTo>
                    <a:lnTo>
                      <a:pt x="611" y="304"/>
                    </a:lnTo>
                    <a:lnTo>
                      <a:pt x="611" y="322"/>
                    </a:lnTo>
                    <a:lnTo>
                      <a:pt x="611" y="340"/>
                    </a:lnTo>
                    <a:lnTo>
                      <a:pt x="610" y="357"/>
                    </a:lnTo>
                    <a:lnTo>
                      <a:pt x="608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4" y="437"/>
                    </a:lnTo>
                    <a:lnTo>
                      <a:pt x="589" y="452"/>
                    </a:lnTo>
                    <a:lnTo>
                      <a:pt x="583" y="466"/>
                    </a:lnTo>
                    <a:lnTo>
                      <a:pt x="576" y="480"/>
                    </a:lnTo>
                    <a:lnTo>
                      <a:pt x="569" y="494"/>
                    </a:lnTo>
                    <a:lnTo>
                      <a:pt x="561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09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2" y="628"/>
                    </a:lnTo>
                    <a:lnTo>
                      <a:pt x="409" y="633"/>
                    </a:lnTo>
                    <a:lnTo>
                      <a:pt x="395" y="638"/>
                    </a:lnTo>
                    <a:lnTo>
                      <a:pt x="381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8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3" y="645"/>
                    </a:lnTo>
                    <a:lnTo>
                      <a:pt x="228" y="642"/>
                    </a:lnTo>
                    <a:lnTo>
                      <a:pt x="214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1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8" y="536"/>
                    </a:lnTo>
                    <a:lnTo>
                      <a:pt x="59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3"/>
                    </a:lnTo>
                    <a:lnTo>
                      <a:pt x="29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3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6" y="189"/>
                    </a:lnTo>
                    <a:lnTo>
                      <a:pt x="33" y="174"/>
                    </a:lnTo>
                    <a:lnTo>
                      <a:pt x="41" y="160"/>
                    </a:lnTo>
                    <a:lnTo>
                      <a:pt x="49" y="146"/>
                    </a:lnTo>
                    <a:lnTo>
                      <a:pt x="58" y="132"/>
                    </a:lnTo>
                    <a:lnTo>
                      <a:pt x="68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2" y="16"/>
                    </a:lnTo>
                    <a:lnTo>
                      <a:pt x="225" y="12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6" y="1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8" y="49"/>
                    </a:lnTo>
                    <a:lnTo>
                      <a:pt x="220" y="53"/>
                    </a:lnTo>
                    <a:lnTo>
                      <a:pt x="212" y="58"/>
                    </a:lnTo>
                    <a:lnTo>
                      <a:pt x="204" y="63"/>
                    </a:lnTo>
                    <a:lnTo>
                      <a:pt x="196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5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2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6" y="589"/>
                    </a:lnTo>
                    <a:lnTo>
                      <a:pt x="214" y="594"/>
                    </a:lnTo>
                    <a:lnTo>
                      <a:pt x="221" y="599"/>
                    </a:lnTo>
                    <a:lnTo>
                      <a:pt x="230" y="603"/>
                    </a:lnTo>
                    <a:lnTo>
                      <a:pt x="238" y="607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5"/>
                    </a:lnTo>
                    <a:lnTo>
                      <a:pt x="274" y="616"/>
                    </a:lnTo>
                    <a:lnTo>
                      <a:pt x="283" y="618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4" y="601"/>
                    </a:lnTo>
                    <a:lnTo>
                      <a:pt x="393" y="597"/>
                    </a:lnTo>
                    <a:lnTo>
                      <a:pt x="401" y="592"/>
                    </a:lnTo>
                    <a:lnTo>
                      <a:pt x="410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4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90" y="195"/>
                    </a:lnTo>
                    <a:lnTo>
                      <a:pt x="485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5" y="68"/>
                    </a:lnTo>
                    <a:lnTo>
                      <a:pt x="407" y="63"/>
                    </a:lnTo>
                    <a:lnTo>
                      <a:pt x="400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4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5" name="Freeform 61"/>
              <p:cNvSpPr>
                <a:spLocks/>
              </p:cNvSpPr>
              <p:nvPr/>
            </p:nvSpPr>
            <p:spPr bwMode="auto">
              <a:xfrm>
                <a:off x="1537383" y="1845252"/>
                <a:ext cx="91356" cy="113065"/>
              </a:xfrm>
              <a:custGeom>
                <a:avLst/>
                <a:gdLst>
                  <a:gd name="T0" fmla="*/ 502 w 502"/>
                  <a:gd name="T1" fmla="*/ 146 h 623"/>
                  <a:gd name="T2" fmla="*/ 484 w 502"/>
                  <a:gd name="T3" fmla="*/ 135 h 623"/>
                  <a:gd name="T4" fmla="*/ 481 w 502"/>
                  <a:gd name="T5" fmla="*/ 116 h 623"/>
                  <a:gd name="T6" fmla="*/ 476 w 502"/>
                  <a:gd name="T7" fmla="*/ 97 h 623"/>
                  <a:gd name="T8" fmla="*/ 470 w 502"/>
                  <a:gd name="T9" fmla="*/ 82 h 623"/>
                  <a:gd name="T10" fmla="*/ 461 w 502"/>
                  <a:gd name="T11" fmla="*/ 68 h 623"/>
                  <a:gd name="T12" fmla="*/ 452 w 502"/>
                  <a:gd name="T13" fmla="*/ 58 h 623"/>
                  <a:gd name="T14" fmla="*/ 442 w 502"/>
                  <a:gd name="T15" fmla="*/ 49 h 623"/>
                  <a:gd name="T16" fmla="*/ 429 w 502"/>
                  <a:gd name="T17" fmla="*/ 43 h 623"/>
                  <a:gd name="T18" fmla="*/ 410 w 502"/>
                  <a:gd name="T19" fmla="*/ 38 h 623"/>
                  <a:gd name="T20" fmla="*/ 374 w 502"/>
                  <a:gd name="T21" fmla="*/ 35 h 623"/>
                  <a:gd name="T22" fmla="*/ 178 w 502"/>
                  <a:gd name="T23" fmla="*/ 34 h 623"/>
                  <a:gd name="T24" fmla="*/ 178 w 502"/>
                  <a:gd name="T25" fmla="*/ 524 h 623"/>
                  <a:gd name="T26" fmla="*/ 180 w 502"/>
                  <a:gd name="T27" fmla="*/ 549 h 623"/>
                  <a:gd name="T28" fmla="*/ 184 w 502"/>
                  <a:gd name="T29" fmla="*/ 569 h 623"/>
                  <a:gd name="T30" fmla="*/ 190 w 502"/>
                  <a:gd name="T31" fmla="*/ 583 h 623"/>
                  <a:gd name="T32" fmla="*/ 198 w 502"/>
                  <a:gd name="T33" fmla="*/ 591 h 623"/>
                  <a:gd name="T34" fmla="*/ 211 w 502"/>
                  <a:gd name="T35" fmla="*/ 598 h 623"/>
                  <a:gd name="T36" fmla="*/ 230 w 502"/>
                  <a:gd name="T37" fmla="*/ 602 h 623"/>
                  <a:gd name="T38" fmla="*/ 254 w 502"/>
                  <a:gd name="T39" fmla="*/ 605 h 623"/>
                  <a:gd name="T40" fmla="*/ 268 w 502"/>
                  <a:gd name="T41" fmla="*/ 623 h 623"/>
                  <a:gd name="T42" fmla="*/ 0 w 502"/>
                  <a:gd name="T43" fmla="*/ 606 h 623"/>
                  <a:gd name="T44" fmla="*/ 26 w 502"/>
                  <a:gd name="T45" fmla="*/ 604 h 623"/>
                  <a:gd name="T46" fmla="*/ 47 w 502"/>
                  <a:gd name="T47" fmla="*/ 600 h 623"/>
                  <a:gd name="T48" fmla="*/ 63 w 502"/>
                  <a:gd name="T49" fmla="*/ 595 h 623"/>
                  <a:gd name="T50" fmla="*/ 73 w 502"/>
                  <a:gd name="T51" fmla="*/ 587 h 623"/>
                  <a:gd name="T52" fmla="*/ 81 w 502"/>
                  <a:gd name="T53" fmla="*/ 577 h 623"/>
                  <a:gd name="T54" fmla="*/ 86 w 502"/>
                  <a:gd name="T55" fmla="*/ 560 h 623"/>
                  <a:gd name="T56" fmla="*/ 89 w 502"/>
                  <a:gd name="T57" fmla="*/ 538 h 623"/>
                  <a:gd name="T58" fmla="*/ 90 w 502"/>
                  <a:gd name="T59" fmla="*/ 510 h 623"/>
                  <a:gd name="T60" fmla="*/ 90 w 502"/>
                  <a:gd name="T61" fmla="*/ 99 h 623"/>
                  <a:gd name="T62" fmla="*/ 88 w 502"/>
                  <a:gd name="T63" fmla="*/ 74 h 623"/>
                  <a:gd name="T64" fmla="*/ 84 w 502"/>
                  <a:gd name="T65" fmla="*/ 54 h 623"/>
                  <a:gd name="T66" fmla="*/ 78 w 502"/>
                  <a:gd name="T67" fmla="*/ 40 h 623"/>
                  <a:gd name="T68" fmla="*/ 69 w 502"/>
                  <a:gd name="T69" fmla="*/ 32 h 623"/>
                  <a:gd name="T70" fmla="*/ 56 w 502"/>
                  <a:gd name="T71" fmla="*/ 25 h 623"/>
                  <a:gd name="T72" fmla="*/ 37 w 502"/>
                  <a:gd name="T73" fmla="*/ 21 h 623"/>
                  <a:gd name="T74" fmla="*/ 14 w 502"/>
                  <a:gd name="T75" fmla="*/ 18 h 623"/>
                  <a:gd name="T76" fmla="*/ 0 w 502"/>
                  <a:gd name="T77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2" h="623">
                    <a:moveTo>
                      <a:pt x="500" y="0"/>
                    </a:moveTo>
                    <a:lnTo>
                      <a:pt x="502" y="146"/>
                    </a:lnTo>
                    <a:lnTo>
                      <a:pt x="484" y="146"/>
                    </a:lnTo>
                    <a:lnTo>
                      <a:pt x="484" y="135"/>
                    </a:lnTo>
                    <a:lnTo>
                      <a:pt x="482" y="125"/>
                    </a:lnTo>
                    <a:lnTo>
                      <a:pt x="481" y="116"/>
                    </a:lnTo>
                    <a:lnTo>
                      <a:pt x="479" y="106"/>
                    </a:lnTo>
                    <a:lnTo>
                      <a:pt x="476" y="97"/>
                    </a:lnTo>
                    <a:lnTo>
                      <a:pt x="473" y="89"/>
                    </a:lnTo>
                    <a:lnTo>
                      <a:pt x="470" y="82"/>
                    </a:lnTo>
                    <a:lnTo>
                      <a:pt x="466" y="75"/>
                    </a:lnTo>
                    <a:lnTo>
                      <a:pt x="461" y="68"/>
                    </a:lnTo>
                    <a:lnTo>
                      <a:pt x="457" y="63"/>
                    </a:lnTo>
                    <a:lnTo>
                      <a:pt x="452" y="58"/>
                    </a:lnTo>
                    <a:lnTo>
                      <a:pt x="447" y="53"/>
                    </a:lnTo>
                    <a:lnTo>
                      <a:pt x="442" y="49"/>
                    </a:lnTo>
                    <a:lnTo>
                      <a:pt x="436" y="46"/>
                    </a:lnTo>
                    <a:lnTo>
                      <a:pt x="429" y="43"/>
                    </a:lnTo>
                    <a:lnTo>
                      <a:pt x="423" y="41"/>
                    </a:lnTo>
                    <a:lnTo>
                      <a:pt x="410" y="38"/>
                    </a:lnTo>
                    <a:lnTo>
                      <a:pt x="393" y="36"/>
                    </a:lnTo>
                    <a:lnTo>
                      <a:pt x="374" y="35"/>
                    </a:lnTo>
                    <a:lnTo>
                      <a:pt x="353" y="34"/>
                    </a:lnTo>
                    <a:lnTo>
                      <a:pt x="178" y="34"/>
                    </a:lnTo>
                    <a:lnTo>
                      <a:pt x="178" y="510"/>
                    </a:lnTo>
                    <a:lnTo>
                      <a:pt x="178" y="524"/>
                    </a:lnTo>
                    <a:lnTo>
                      <a:pt x="179" y="538"/>
                    </a:lnTo>
                    <a:lnTo>
                      <a:pt x="180" y="549"/>
                    </a:lnTo>
                    <a:lnTo>
                      <a:pt x="182" y="560"/>
                    </a:lnTo>
                    <a:lnTo>
                      <a:pt x="184" y="569"/>
                    </a:lnTo>
                    <a:lnTo>
                      <a:pt x="187" y="577"/>
                    </a:lnTo>
                    <a:lnTo>
                      <a:pt x="190" y="583"/>
                    </a:lnTo>
                    <a:lnTo>
                      <a:pt x="194" y="587"/>
                    </a:lnTo>
                    <a:lnTo>
                      <a:pt x="198" y="591"/>
                    </a:lnTo>
                    <a:lnTo>
                      <a:pt x="204" y="595"/>
                    </a:lnTo>
                    <a:lnTo>
                      <a:pt x="211" y="598"/>
                    </a:lnTo>
                    <a:lnTo>
                      <a:pt x="220" y="600"/>
                    </a:lnTo>
                    <a:lnTo>
                      <a:pt x="230" y="602"/>
                    </a:lnTo>
                    <a:lnTo>
                      <a:pt x="241" y="604"/>
                    </a:lnTo>
                    <a:lnTo>
                      <a:pt x="254" y="605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6" y="604"/>
                    </a:lnTo>
                    <a:lnTo>
                      <a:pt x="37" y="602"/>
                    </a:lnTo>
                    <a:lnTo>
                      <a:pt x="47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8" y="583"/>
                    </a:lnTo>
                    <a:lnTo>
                      <a:pt x="81" y="577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10"/>
                    </a:lnTo>
                    <a:lnTo>
                      <a:pt x="90" y="114"/>
                    </a:lnTo>
                    <a:lnTo>
                      <a:pt x="90" y="99"/>
                    </a:lnTo>
                    <a:lnTo>
                      <a:pt x="89" y="85"/>
                    </a:lnTo>
                    <a:lnTo>
                      <a:pt x="88" y="74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3" y="36"/>
                    </a:lnTo>
                    <a:lnTo>
                      <a:pt x="69" y="32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6" name="Freeform 62"/>
              <p:cNvSpPr>
                <a:spLocks noEditPoints="1"/>
              </p:cNvSpPr>
              <p:nvPr/>
            </p:nvSpPr>
            <p:spPr bwMode="auto">
              <a:xfrm>
                <a:off x="1634167" y="1842538"/>
                <a:ext cx="110351" cy="117587"/>
              </a:xfrm>
              <a:custGeom>
                <a:avLst/>
                <a:gdLst>
                  <a:gd name="T0" fmla="*/ 370 w 610"/>
                  <a:gd name="T1" fmla="*/ 6 h 651"/>
                  <a:gd name="T2" fmla="*/ 438 w 610"/>
                  <a:gd name="T3" fmla="*/ 29 h 651"/>
                  <a:gd name="T4" fmla="*/ 499 w 610"/>
                  <a:gd name="T5" fmla="*/ 70 h 651"/>
                  <a:gd name="T6" fmla="*/ 552 w 610"/>
                  <a:gd name="T7" fmla="*/ 129 h 651"/>
                  <a:gd name="T8" fmla="*/ 588 w 610"/>
                  <a:gd name="T9" fmla="*/ 196 h 651"/>
                  <a:gd name="T10" fmla="*/ 607 w 610"/>
                  <a:gd name="T11" fmla="*/ 272 h 651"/>
                  <a:gd name="T12" fmla="*/ 609 w 610"/>
                  <a:gd name="T13" fmla="*/ 357 h 651"/>
                  <a:gd name="T14" fmla="*/ 593 w 610"/>
                  <a:gd name="T15" fmla="*/ 437 h 651"/>
                  <a:gd name="T16" fmla="*/ 560 w 610"/>
                  <a:gd name="T17" fmla="*/ 508 h 651"/>
                  <a:gd name="T18" fmla="*/ 510 w 610"/>
                  <a:gd name="T19" fmla="*/ 569 h 651"/>
                  <a:gd name="T20" fmla="*/ 449 w 610"/>
                  <a:gd name="T21" fmla="*/ 615 h 651"/>
                  <a:gd name="T22" fmla="*/ 380 w 610"/>
                  <a:gd name="T23" fmla="*/ 642 h 651"/>
                  <a:gd name="T24" fmla="*/ 304 w 610"/>
                  <a:gd name="T25" fmla="*/ 651 h 651"/>
                  <a:gd name="T26" fmla="*/ 227 w 610"/>
                  <a:gd name="T27" fmla="*/ 642 h 651"/>
                  <a:gd name="T28" fmla="*/ 159 w 610"/>
                  <a:gd name="T29" fmla="*/ 615 h 651"/>
                  <a:gd name="T30" fmla="*/ 100 w 610"/>
                  <a:gd name="T31" fmla="*/ 571 h 651"/>
                  <a:gd name="T32" fmla="*/ 49 w 610"/>
                  <a:gd name="T33" fmla="*/ 511 h 651"/>
                  <a:gd name="T34" fmla="*/ 17 w 610"/>
                  <a:gd name="T35" fmla="*/ 440 h 651"/>
                  <a:gd name="T36" fmla="*/ 2 w 610"/>
                  <a:gd name="T37" fmla="*/ 359 h 651"/>
                  <a:gd name="T38" fmla="*/ 4 w 610"/>
                  <a:gd name="T39" fmla="*/ 269 h 651"/>
                  <a:gd name="T40" fmla="*/ 26 w 610"/>
                  <a:gd name="T41" fmla="*/ 189 h 651"/>
                  <a:gd name="T42" fmla="*/ 67 w 610"/>
                  <a:gd name="T43" fmla="*/ 118 h 651"/>
                  <a:gd name="T44" fmla="*/ 124 w 610"/>
                  <a:gd name="T45" fmla="*/ 62 h 651"/>
                  <a:gd name="T46" fmla="*/ 185 w 610"/>
                  <a:gd name="T47" fmla="*/ 26 h 651"/>
                  <a:gd name="T48" fmla="*/ 252 w 610"/>
                  <a:gd name="T49" fmla="*/ 5 h 651"/>
                  <a:gd name="T50" fmla="*/ 303 w 610"/>
                  <a:gd name="T51" fmla="*/ 33 h 651"/>
                  <a:gd name="T52" fmla="*/ 254 w 610"/>
                  <a:gd name="T53" fmla="*/ 39 h 651"/>
                  <a:gd name="T54" fmla="*/ 211 w 610"/>
                  <a:gd name="T55" fmla="*/ 58 h 651"/>
                  <a:gd name="T56" fmla="*/ 175 w 610"/>
                  <a:gd name="T57" fmla="*/ 88 h 651"/>
                  <a:gd name="T58" fmla="*/ 141 w 610"/>
                  <a:gd name="T59" fmla="*/ 139 h 651"/>
                  <a:gd name="T60" fmla="*/ 118 w 610"/>
                  <a:gd name="T61" fmla="*/ 205 h 651"/>
                  <a:gd name="T62" fmla="*/ 107 w 610"/>
                  <a:gd name="T63" fmla="*/ 285 h 651"/>
                  <a:gd name="T64" fmla="*/ 108 w 610"/>
                  <a:gd name="T65" fmla="*/ 376 h 651"/>
                  <a:gd name="T66" fmla="*/ 122 w 610"/>
                  <a:gd name="T67" fmla="*/ 456 h 651"/>
                  <a:gd name="T68" fmla="*/ 149 w 610"/>
                  <a:gd name="T69" fmla="*/ 523 h 651"/>
                  <a:gd name="T70" fmla="*/ 184 w 610"/>
                  <a:gd name="T71" fmla="*/ 571 h 651"/>
                  <a:gd name="T72" fmla="*/ 221 w 610"/>
                  <a:gd name="T73" fmla="*/ 599 h 651"/>
                  <a:gd name="T74" fmla="*/ 265 w 610"/>
                  <a:gd name="T75" fmla="*/ 615 h 651"/>
                  <a:gd name="T76" fmla="*/ 314 w 610"/>
                  <a:gd name="T77" fmla="*/ 618 h 651"/>
                  <a:gd name="T78" fmla="*/ 365 w 610"/>
                  <a:gd name="T79" fmla="*/ 609 h 651"/>
                  <a:gd name="T80" fmla="*/ 409 w 610"/>
                  <a:gd name="T81" fmla="*/ 586 h 651"/>
                  <a:gd name="T82" fmla="*/ 449 w 610"/>
                  <a:gd name="T83" fmla="*/ 550 h 651"/>
                  <a:gd name="T84" fmla="*/ 479 w 610"/>
                  <a:gd name="T85" fmla="*/ 500 h 651"/>
                  <a:gd name="T86" fmla="*/ 497 w 610"/>
                  <a:gd name="T87" fmla="*/ 434 h 651"/>
                  <a:gd name="T88" fmla="*/ 505 w 610"/>
                  <a:gd name="T89" fmla="*/ 315 h 651"/>
                  <a:gd name="T90" fmla="*/ 497 w 610"/>
                  <a:gd name="T91" fmla="*/ 226 h 651"/>
                  <a:gd name="T92" fmla="*/ 476 w 610"/>
                  <a:gd name="T93" fmla="*/ 153 h 651"/>
                  <a:gd name="T94" fmla="*/ 443 w 610"/>
                  <a:gd name="T95" fmla="*/ 96 h 651"/>
                  <a:gd name="T96" fmla="*/ 407 w 610"/>
                  <a:gd name="T97" fmla="*/ 63 h 651"/>
                  <a:gd name="T98" fmla="*/ 364 w 610"/>
                  <a:gd name="T99" fmla="*/ 42 h 651"/>
                  <a:gd name="T100" fmla="*/ 314 w 610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1">
                    <a:moveTo>
                      <a:pt x="312" y="0"/>
                    </a:moveTo>
                    <a:lnTo>
                      <a:pt x="327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4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4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6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1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0" y="141"/>
                    </a:lnTo>
                    <a:lnTo>
                      <a:pt x="568" y="154"/>
                    </a:lnTo>
                    <a:lnTo>
                      <a:pt x="576" y="168"/>
                    </a:lnTo>
                    <a:lnTo>
                      <a:pt x="582" y="182"/>
                    </a:lnTo>
                    <a:lnTo>
                      <a:pt x="588" y="196"/>
                    </a:lnTo>
                    <a:lnTo>
                      <a:pt x="593" y="210"/>
                    </a:lnTo>
                    <a:lnTo>
                      <a:pt x="598" y="225"/>
                    </a:lnTo>
                    <a:lnTo>
                      <a:pt x="601" y="240"/>
                    </a:lnTo>
                    <a:lnTo>
                      <a:pt x="605" y="256"/>
                    </a:lnTo>
                    <a:lnTo>
                      <a:pt x="607" y="272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1" y="406"/>
                    </a:lnTo>
                    <a:lnTo>
                      <a:pt x="598" y="422"/>
                    </a:lnTo>
                    <a:lnTo>
                      <a:pt x="593" y="437"/>
                    </a:lnTo>
                    <a:lnTo>
                      <a:pt x="588" y="452"/>
                    </a:lnTo>
                    <a:lnTo>
                      <a:pt x="582" y="466"/>
                    </a:lnTo>
                    <a:lnTo>
                      <a:pt x="575" y="480"/>
                    </a:lnTo>
                    <a:lnTo>
                      <a:pt x="568" y="494"/>
                    </a:lnTo>
                    <a:lnTo>
                      <a:pt x="560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10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2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1" y="628"/>
                    </a:lnTo>
                    <a:lnTo>
                      <a:pt x="408" y="633"/>
                    </a:lnTo>
                    <a:lnTo>
                      <a:pt x="394" y="638"/>
                    </a:lnTo>
                    <a:lnTo>
                      <a:pt x="380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9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5" y="600"/>
                    </a:lnTo>
                    <a:lnTo>
                      <a:pt x="123" y="591"/>
                    </a:lnTo>
                    <a:lnTo>
                      <a:pt x="111" y="581"/>
                    </a:lnTo>
                    <a:lnTo>
                      <a:pt x="100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49" y="511"/>
                    </a:lnTo>
                    <a:lnTo>
                      <a:pt x="42" y="498"/>
                    </a:lnTo>
                    <a:lnTo>
                      <a:pt x="34" y="483"/>
                    </a:lnTo>
                    <a:lnTo>
                      <a:pt x="28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3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4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5" y="220"/>
                    </a:lnTo>
                    <a:lnTo>
                      <a:pt x="20" y="204"/>
                    </a:lnTo>
                    <a:lnTo>
                      <a:pt x="26" y="189"/>
                    </a:lnTo>
                    <a:lnTo>
                      <a:pt x="32" y="174"/>
                    </a:lnTo>
                    <a:lnTo>
                      <a:pt x="40" y="160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1" y="16"/>
                    </a:lnTo>
                    <a:lnTo>
                      <a:pt x="224" y="12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7" y="1"/>
                    </a:lnTo>
                    <a:lnTo>
                      <a:pt x="312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4" y="37"/>
                    </a:lnTo>
                    <a:lnTo>
                      <a:pt x="254" y="39"/>
                    </a:lnTo>
                    <a:lnTo>
                      <a:pt x="244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9" y="53"/>
                    </a:lnTo>
                    <a:lnTo>
                      <a:pt x="211" y="58"/>
                    </a:lnTo>
                    <a:lnTo>
                      <a:pt x="203" y="63"/>
                    </a:lnTo>
                    <a:lnTo>
                      <a:pt x="196" y="68"/>
                    </a:lnTo>
                    <a:lnTo>
                      <a:pt x="189" y="74"/>
                    </a:lnTo>
                    <a:lnTo>
                      <a:pt x="182" y="81"/>
                    </a:lnTo>
                    <a:lnTo>
                      <a:pt x="175" y="88"/>
                    </a:lnTo>
                    <a:lnTo>
                      <a:pt x="169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6" y="151"/>
                    </a:lnTo>
                    <a:lnTo>
                      <a:pt x="131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9" y="441"/>
                    </a:lnTo>
                    <a:lnTo>
                      <a:pt x="122" y="456"/>
                    </a:lnTo>
                    <a:lnTo>
                      <a:pt x="127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3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7"/>
                    </a:lnTo>
                    <a:lnTo>
                      <a:pt x="246" y="610"/>
                    </a:lnTo>
                    <a:lnTo>
                      <a:pt x="256" y="612"/>
                    </a:lnTo>
                    <a:lnTo>
                      <a:pt x="265" y="615"/>
                    </a:lnTo>
                    <a:lnTo>
                      <a:pt x="274" y="616"/>
                    </a:lnTo>
                    <a:lnTo>
                      <a:pt x="284" y="618"/>
                    </a:lnTo>
                    <a:lnTo>
                      <a:pt x="293" y="618"/>
                    </a:lnTo>
                    <a:lnTo>
                      <a:pt x="304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5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7" y="580"/>
                    </a:lnTo>
                    <a:lnTo>
                      <a:pt x="425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9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9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5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5" y="370"/>
                    </a:lnTo>
                    <a:lnTo>
                      <a:pt x="506" y="335"/>
                    </a:lnTo>
                    <a:lnTo>
                      <a:pt x="505" y="315"/>
                    </a:lnTo>
                    <a:lnTo>
                      <a:pt x="505" y="295"/>
                    </a:lnTo>
                    <a:lnTo>
                      <a:pt x="503" y="277"/>
                    </a:lnTo>
                    <a:lnTo>
                      <a:pt x="502" y="259"/>
                    </a:lnTo>
                    <a:lnTo>
                      <a:pt x="499" y="242"/>
                    </a:lnTo>
                    <a:lnTo>
                      <a:pt x="497" y="226"/>
                    </a:lnTo>
                    <a:lnTo>
                      <a:pt x="494" y="210"/>
                    </a:lnTo>
                    <a:lnTo>
                      <a:pt x="490" y="195"/>
                    </a:lnTo>
                    <a:lnTo>
                      <a:pt x="486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8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4" y="68"/>
                    </a:lnTo>
                    <a:lnTo>
                      <a:pt x="407" y="63"/>
                    </a:lnTo>
                    <a:lnTo>
                      <a:pt x="399" y="58"/>
                    </a:lnTo>
                    <a:lnTo>
                      <a:pt x="391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5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5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7" name="Freeform 63"/>
              <p:cNvSpPr>
                <a:spLocks/>
              </p:cNvSpPr>
              <p:nvPr/>
            </p:nvSpPr>
            <p:spPr bwMode="auto">
              <a:xfrm>
                <a:off x="1796980" y="1844347"/>
                <a:ext cx="110351" cy="113969"/>
              </a:xfrm>
              <a:custGeom>
                <a:avLst/>
                <a:gdLst>
                  <a:gd name="T0" fmla="*/ 440 w 608"/>
                  <a:gd name="T1" fmla="*/ 618 h 630"/>
                  <a:gd name="T2" fmla="*/ 391 w 608"/>
                  <a:gd name="T3" fmla="*/ 549 h 630"/>
                  <a:gd name="T4" fmla="*/ 299 w 608"/>
                  <a:gd name="T5" fmla="*/ 421 h 630"/>
                  <a:gd name="T6" fmla="*/ 239 w 608"/>
                  <a:gd name="T7" fmla="*/ 349 h 630"/>
                  <a:gd name="T8" fmla="*/ 217 w 608"/>
                  <a:gd name="T9" fmla="*/ 336 h 630"/>
                  <a:gd name="T10" fmla="*/ 178 w 608"/>
                  <a:gd name="T11" fmla="*/ 517 h 630"/>
                  <a:gd name="T12" fmla="*/ 182 w 608"/>
                  <a:gd name="T13" fmla="*/ 567 h 630"/>
                  <a:gd name="T14" fmla="*/ 194 w 608"/>
                  <a:gd name="T15" fmla="*/ 594 h 630"/>
                  <a:gd name="T16" fmla="*/ 220 w 608"/>
                  <a:gd name="T17" fmla="*/ 607 h 630"/>
                  <a:gd name="T18" fmla="*/ 269 w 608"/>
                  <a:gd name="T19" fmla="*/ 613 h 630"/>
                  <a:gd name="T20" fmla="*/ 14 w 608"/>
                  <a:gd name="T21" fmla="*/ 612 h 630"/>
                  <a:gd name="T22" fmla="*/ 55 w 608"/>
                  <a:gd name="T23" fmla="*/ 605 h 630"/>
                  <a:gd name="T24" fmla="*/ 78 w 608"/>
                  <a:gd name="T25" fmla="*/ 590 h 630"/>
                  <a:gd name="T26" fmla="*/ 88 w 608"/>
                  <a:gd name="T27" fmla="*/ 557 h 630"/>
                  <a:gd name="T28" fmla="*/ 91 w 608"/>
                  <a:gd name="T29" fmla="*/ 121 h 630"/>
                  <a:gd name="T30" fmla="*/ 86 w 608"/>
                  <a:gd name="T31" fmla="*/ 70 h 630"/>
                  <a:gd name="T32" fmla="*/ 74 w 608"/>
                  <a:gd name="T33" fmla="*/ 43 h 630"/>
                  <a:gd name="T34" fmla="*/ 47 w 608"/>
                  <a:gd name="T35" fmla="*/ 30 h 630"/>
                  <a:gd name="T36" fmla="*/ 0 w 608"/>
                  <a:gd name="T37" fmla="*/ 24 h 630"/>
                  <a:gd name="T38" fmla="*/ 255 w 608"/>
                  <a:gd name="T39" fmla="*/ 25 h 630"/>
                  <a:gd name="T40" fmla="*/ 212 w 608"/>
                  <a:gd name="T41" fmla="*/ 32 h 630"/>
                  <a:gd name="T42" fmla="*/ 190 w 608"/>
                  <a:gd name="T43" fmla="*/ 47 h 630"/>
                  <a:gd name="T44" fmla="*/ 180 w 608"/>
                  <a:gd name="T45" fmla="*/ 81 h 630"/>
                  <a:gd name="T46" fmla="*/ 178 w 608"/>
                  <a:gd name="T47" fmla="*/ 294 h 630"/>
                  <a:gd name="T48" fmla="*/ 247 w 608"/>
                  <a:gd name="T49" fmla="*/ 287 h 630"/>
                  <a:gd name="T50" fmla="*/ 291 w 608"/>
                  <a:gd name="T51" fmla="*/ 259 h 630"/>
                  <a:gd name="T52" fmla="*/ 329 w 608"/>
                  <a:gd name="T53" fmla="*/ 212 h 630"/>
                  <a:gd name="T54" fmla="*/ 365 w 608"/>
                  <a:gd name="T55" fmla="*/ 128 h 630"/>
                  <a:gd name="T56" fmla="*/ 399 w 608"/>
                  <a:gd name="T57" fmla="*/ 52 h 630"/>
                  <a:gd name="T58" fmla="*/ 416 w 608"/>
                  <a:gd name="T59" fmla="*/ 32 h 630"/>
                  <a:gd name="T60" fmla="*/ 457 w 608"/>
                  <a:gd name="T61" fmla="*/ 9 h 630"/>
                  <a:gd name="T62" fmla="*/ 491 w 608"/>
                  <a:gd name="T63" fmla="*/ 1 h 630"/>
                  <a:gd name="T64" fmla="*/ 541 w 608"/>
                  <a:gd name="T65" fmla="*/ 3 h 630"/>
                  <a:gd name="T66" fmla="*/ 563 w 608"/>
                  <a:gd name="T67" fmla="*/ 12 h 630"/>
                  <a:gd name="T68" fmla="*/ 576 w 608"/>
                  <a:gd name="T69" fmla="*/ 28 h 630"/>
                  <a:gd name="T70" fmla="*/ 580 w 608"/>
                  <a:gd name="T71" fmla="*/ 49 h 630"/>
                  <a:gd name="T72" fmla="*/ 566 w 608"/>
                  <a:gd name="T73" fmla="*/ 79 h 630"/>
                  <a:gd name="T74" fmla="*/ 535 w 608"/>
                  <a:gd name="T75" fmla="*/ 92 h 630"/>
                  <a:gd name="T76" fmla="*/ 492 w 608"/>
                  <a:gd name="T77" fmla="*/ 78 h 630"/>
                  <a:gd name="T78" fmla="*/ 455 w 608"/>
                  <a:gd name="T79" fmla="*/ 64 h 630"/>
                  <a:gd name="T80" fmla="*/ 430 w 608"/>
                  <a:gd name="T81" fmla="*/ 80 h 630"/>
                  <a:gd name="T82" fmla="*/ 395 w 608"/>
                  <a:gd name="T83" fmla="*/ 159 h 630"/>
                  <a:gd name="T84" fmla="*/ 359 w 608"/>
                  <a:gd name="T85" fmla="*/ 234 h 630"/>
                  <a:gd name="T86" fmla="*/ 331 w 608"/>
                  <a:gd name="T87" fmla="*/ 271 h 630"/>
                  <a:gd name="T88" fmla="*/ 300 w 608"/>
                  <a:gd name="T89" fmla="*/ 298 h 630"/>
                  <a:gd name="T90" fmla="*/ 294 w 608"/>
                  <a:gd name="T91" fmla="*/ 311 h 630"/>
                  <a:gd name="T92" fmla="*/ 333 w 608"/>
                  <a:gd name="T93" fmla="*/ 340 h 630"/>
                  <a:gd name="T94" fmla="*/ 398 w 608"/>
                  <a:gd name="T95" fmla="*/ 422 h 630"/>
                  <a:gd name="T96" fmla="*/ 467 w 608"/>
                  <a:gd name="T97" fmla="*/ 517 h 630"/>
                  <a:gd name="T98" fmla="*/ 514 w 608"/>
                  <a:gd name="T99" fmla="*/ 574 h 630"/>
                  <a:gd name="T100" fmla="*/ 555 w 608"/>
                  <a:gd name="T101" fmla="*/ 602 h 630"/>
                  <a:gd name="T102" fmla="*/ 608 w 608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8" h="630">
                    <a:moveTo>
                      <a:pt x="608" y="613"/>
                    </a:moveTo>
                    <a:lnTo>
                      <a:pt x="608" y="630"/>
                    </a:lnTo>
                    <a:lnTo>
                      <a:pt x="447" y="630"/>
                    </a:lnTo>
                    <a:lnTo>
                      <a:pt x="440" y="618"/>
                    </a:lnTo>
                    <a:lnTo>
                      <a:pt x="430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9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4" y="602"/>
                    </a:lnTo>
                    <a:lnTo>
                      <a:pt x="212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5" y="612"/>
                    </a:lnTo>
                    <a:lnTo>
                      <a:pt x="269" y="613"/>
                    </a:lnTo>
                    <a:lnTo>
                      <a:pt x="269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7" y="607"/>
                    </a:lnTo>
                    <a:lnTo>
                      <a:pt x="55" y="605"/>
                    </a:lnTo>
                    <a:lnTo>
                      <a:pt x="63" y="602"/>
                    </a:lnTo>
                    <a:lnTo>
                      <a:pt x="70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1" y="517"/>
                    </a:lnTo>
                    <a:lnTo>
                      <a:pt x="91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70" y="39"/>
                    </a:lnTo>
                    <a:lnTo>
                      <a:pt x="63" y="35"/>
                    </a:lnTo>
                    <a:lnTo>
                      <a:pt x="56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9" y="7"/>
                    </a:lnTo>
                    <a:lnTo>
                      <a:pt x="269" y="24"/>
                    </a:lnTo>
                    <a:lnTo>
                      <a:pt x="255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2" y="32"/>
                    </a:lnTo>
                    <a:lnTo>
                      <a:pt x="204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6" y="290"/>
                    </a:lnTo>
                    <a:lnTo>
                      <a:pt x="247" y="287"/>
                    </a:lnTo>
                    <a:lnTo>
                      <a:pt x="258" y="283"/>
                    </a:lnTo>
                    <a:lnTo>
                      <a:pt x="269" y="277"/>
                    </a:lnTo>
                    <a:lnTo>
                      <a:pt x="280" y="269"/>
                    </a:lnTo>
                    <a:lnTo>
                      <a:pt x="291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29" y="212"/>
                    </a:lnTo>
                    <a:lnTo>
                      <a:pt x="337" y="197"/>
                    </a:lnTo>
                    <a:lnTo>
                      <a:pt x="345" y="178"/>
                    </a:lnTo>
                    <a:lnTo>
                      <a:pt x="355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9" y="12"/>
                    </a:lnTo>
                    <a:lnTo>
                      <a:pt x="457" y="9"/>
                    </a:lnTo>
                    <a:lnTo>
                      <a:pt x="465" y="6"/>
                    </a:lnTo>
                    <a:lnTo>
                      <a:pt x="473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1" y="3"/>
                    </a:lnTo>
                    <a:lnTo>
                      <a:pt x="547" y="5"/>
                    </a:lnTo>
                    <a:lnTo>
                      <a:pt x="553" y="7"/>
                    </a:lnTo>
                    <a:lnTo>
                      <a:pt x="558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5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79" y="72"/>
                    </a:lnTo>
                    <a:lnTo>
                      <a:pt x="469" y="68"/>
                    </a:lnTo>
                    <a:lnTo>
                      <a:pt x="461" y="65"/>
                    </a:lnTo>
                    <a:lnTo>
                      <a:pt x="455" y="64"/>
                    </a:lnTo>
                    <a:lnTo>
                      <a:pt x="448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30" y="80"/>
                    </a:lnTo>
                    <a:lnTo>
                      <a:pt x="423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6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6" y="474"/>
                    </a:lnTo>
                    <a:lnTo>
                      <a:pt x="452" y="497"/>
                    </a:lnTo>
                    <a:lnTo>
                      <a:pt x="467" y="517"/>
                    </a:lnTo>
                    <a:lnTo>
                      <a:pt x="481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8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" name="Freeform 64"/>
              <p:cNvSpPr>
                <a:spLocks noEditPoints="1"/>
              </p:cNvSpPr>
              <p:nvPr/>
            </p:nvSpPr>
            <p:spPr bwMode="auto">
              <a:xfrm>
                <a:off x="1910949" y="1845252"/>
                <a:ext cx="85025" cy="113065"/>
              </a:xfrm>
              <a:custGeom>
                <a:avLst/>
                <a:gdLst>
                  <a:gd name="T0" fmla="*/ 178 w 473"/>
                  <a:gd name="T1" fmla="*/ 540 h 623"/>
                  <a:gd name="T2" fmla="*/ 184 w 473"/>
                  <a:gd name="T3" fmla="*/ 576 h 623"/>
                  <a:gd name="T4" fmla="*/ 194 w 473"/>
                  <a:gd name="T5" fmla="*/ 590 h 623"/>
                  <a:gd name="T6" fmla="*/ 211 w 473"/>
                  <a:gd name="T7" fmla="*/ 601 h 623"/>
                  <a:gd name="T8" fmla="*/ 234 w 473"/>
                  <a:gd name="T9" fmla="*/ 606 h 623"/>
                  <a:gd name="T10" fmla="*/ 266 w 473"/>
                  <a:gd name="T11" fmla="*/ 623 h 623"/>
                  <a:gd name="T12" fmla="*/ 23 w 473"/>
                  <a:gd name="T13" fmla="*/ 606 h 623"/>
                  <a:gd name="T14" fmla="*/ 49 w 473"/>
                  <a:gd name="T15" fmla="*/ 602 h 623"/>
                  <a:gd name="T16" fmla="*/ 69 w 473"/>
                  <a:gd name="T17" fmla="*/ 591 h 623"/>
                  <a:gd name="T18" fmla="*/ 81 w 473"/>
                  <a:gd name="T19" fmla="*/ 576 h 623"/>
                  <a:gd name="T20" fmla="*/ 86 w 473"/>
                  <a:gd name="T21" fmla="*/ 556 h 623"/>
                  <a:gd name="T22" fmla="*/ 88 w 473"/>
                  <a:gd name="T23" fmla="*/ 111 h 623"/>
                  <a:gd name="T24" fmla="*/ 83 w 473"/>
                  <a:gd name="T25" fmla="*/ 54 h 623"/>
                  <a:gd name="T26" fmla="*/ 76 w 473"/>
                  <a:gd name="T27" fmla="*/ 37 h 623"/>
                  <a:gd name="T28" fmla="*/ 60 w 473"/>
                  <a:gd name="T29" fmla="*/ 25 h 623"/>
                  <a:gd name="T30" fmla="*/ 39 w 473"/>
                  <a:gd name="T31" fmla="*/ 19 h 623"/>
                  <a:gd name="T32" fmla="*/ 0 w 473"/>
                  <a:gd name="T33" fmla="*/ 17 h 623"/>
                  <a:gd name="T34" fmla="*/ 248 w 473"/>
                  <a:gd name="T35" fmla="*/ 1 h 623"/>
                  <a:gd name="T36" fmla="*/ 302 w 473"/>
                  <a:gd name="T37" fmla="*/ 5 h 623"/>
                  <a:gd name="T38" fmla="*/ 347 w 473"/>
                  <a:gd name="T39" fmla="*/ 13 h 623"/>
                  <a:gd name="T40" fmla="*/ 383 w 473"/>
                  <a:gd name="T41" fmla="*/ 27 h 623"/>
                  <a:gd name="T42" fmla="*/ 414 w 473"/>
                  <a:gd name="T43" fmla="*/ 48 h 623"/>
                  <a:gd name="T44" fmla="*/ 440 w 473"/>
                  <a:gd name="T45" fmla="*/ 75 h 623"/>
                  <a:gd name="T46" fmla="*/ 461 w 473"/>
                  <a:gd name="T47" fmla="*/ 108 h 623"/>
                  <a:gd name="T48" fmla="*/ 471 w 473"/>
                  <a:gd name="T49" fmla="*/ 146 h 623"/>
                  <a:gd name="T50" fmla="*/ 473 w 473"/>
                  <a:gd name="T51" fmla="*/ 191 h 623"/>
                  <a:gd name="T52" fmla="*/ 461 w 473"/>
                  <a:gd name="T53" fmla="*/ 241 h 623"/>
                  <a:gd name="T54" fmla="*/ 435 w 473"/>
                  <a:gd name="T55" fmla="*/ 284 h 623"/>
                  <a:gd name="T56" fmla="*/ 396 w 473"/>
                  <a:gd name="T57" fmla="*/ 318 h 623"/>
                  <a:gd name="T58" fmla="*/ 345 w 473"/>
                  <a:gd name="T59" fmla="*/ 338 h 623"/>
                  <a:gd name="T60" fmla="*/ 281 w 473"/>
                  <a:gd name="T61" fmla="*/ 345 h 623"/>
                  <a:gd name="T62" fmla="*/ 245 w 473"/>
                  <a:gd name="T63" fmla="*/ 343 h 623"/>
                  <a:gd name="T64" fmla="*/ 206 w 473"/>
                  <a:gd name="T65" fmla="*/ 337 h 623"/>
                  <a:gd name="T66" fmla="*/ 177 w 473"/>
                  <a:gd name="T67" fmla="*/ 306 h 623"/>
                  <a:gd name="T68" fmla="*/ 210 w 473"/>
                  <a:gd name="T69" fmla="*/ 311 h 623"/>
                  <a:gd name="T70" fmla="*/ 237 w 473"/>
                  <a:gd name="T71" fmla="*/ 314 h 623"/>
                  <a:gd name="T72" fmla="*/ 263 w 473"/>
                  <a:gd name="T73" fmla="*/ 314 h 623"/>
                  <a:gd name="T74" fmla="*/ 296 w 473"/>
                  <a:gd name="T75" fmla="*/ 306 h 623"/>
                  <a:gd name="T76" fmla="*/ 325 w 473"/>
                  <a:gd name="T77" fmla="*/ 286 h 623"/>
                  <a:gd name="T78" fmla="*/ 350 w 473"/>
                  <a:gd name="T79" fmla="*/ 257 h 623"/>
                  <a:gd name="T80" fmla="*/ 364 w 473"/>
                  <a:gd name="T81" fmla="*/ 223 h 623"/>
                  <a:gd name="T82" fmla="*/ 369 w 473"/>
                  <a:gd name="T83" fmla="*/ 182 h 623"/>
                  <a:gd name="T84" fmla="*/ 367 w 473"/>
                  <a:gd name="T85" fmla="*/ 152 h 623"/>
                  <a:gd name="T86" fmla="*/ 360 w 473"/>
                  <a:gd name="T87" fmla="*/ 125 h 623"/>
                  <a:gd name="T88" fmla="*/ 348 w 473"/>
                  <a:gd name="T89" fmla="*/ 98 h 623"/>
                  <a:gd name="T90" fmla="*/ 332 w 473"/>
                  <a:gd name="T91" fmla="*/ 76 h 623"/>
                  <a:gd name="T92" fmla="*/ 313 w 473"/>
                  <a:gd name="T93" fmla="*/ 59 h 623"/>
                  <a:gd name="T94" fmla="*/ 290 w 473"/>
                  <a:gd name="T95" fmla="*/ 47 h 623"/>
                  <a:gd name="T96" fmla="*/ 264 w 473"/>
                  <a:gd name="T97" fmla="*/ 40 h 623"/>
                  <a:gd name="T98" fmla="*/ 237 w 473"/>
                  <a:gd name="T99" fmla="*/ 37 h 623"/>
                  <a:gd name="T100" fmla="*/ 194 w 473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3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5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5"/>
                    </a:lnTo>
                    <a:lnTo>
                      <a:pt x="234" y="606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3"/>
                    </a:lnTo>
                    <a:lnTo>
                      <a:pt x="88" y="111"/>
                    </a:lnTo>
                    <a:lnTo>
                      <a:pt x="87" y="83"/>
                    </a:lnTo>
                    <a:lnTo>
                      <a:pt x="85" y="63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3"/>
                    </a:lnTo>
                    <a:lnTo>
                      <a:pt x="66" y="29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9"/>
                    </a:lnTo>
                    <a:lnTo>
                      <a:pt x="31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1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5"/>
                    </a:lnTo>
                    <a:lnTo>
                      <a:pt x="318" y="7"/>
                    </a:lnTo>
                    <a:lnTo>
                      <a:pt x="332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3" y="34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0" y="75"/>
                    </a:lnTo>
                    <a:lnTo>
                      <a:pt x="448" y="86"/>
                    </a:lnTo>
                    <a:lnTo>
                      <a:pt x="455" y="97"/>
                    </a:lnTo>
                    <a:lnTo>
                      <a:pt x="461" y="108"/>
                    </a:lnTo>
                    <a:lnTo>
                      <a:pt x="465" y="121"/>
                    </a:lnTo>
                    <a:lnTo>
                      <a:pt x="469" y="133"/>
                    </a:lnTo>
                    <a:lnTo>
                      <a:pt x="471" y="146"/>
                    </a:lnTo>
                    <a:lnTo>
                      <a:pt x="473" y="159"/>
                    </a:lnTo>
                    <a:lnTo>
                      <a:pt x="473" y="173"/>
                    </a:lnTo>
                    <a:lnTo>
                      <a:pt x="473" y="191"/>
                    </a:lnTo>
                    <a:lnTo>
                      <a:pt x="470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4"/>
                    </a:lnTo>
                    <a:lnTo>
                      <a:pt x="423" y="297"/>
                    </a:lnTo>
                    <a:lnTo>
                      <a:pt x="410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2"/>
                    </a:lnTo>
                    <a:lnTo>
                      <a:pt x="303" y="344"/>
                    </a:lnTo>
                    <a:lnTo>
                      <a:pt x="281" y="345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3"/>
                    </a:lnTo>
                    <a:lnTo>
                      <a:pt x="229" y="313"/>
                    </a:lnTo>
                    <a:lnTo>
                      <a:pt x="237" y="314"/>
                    </a:lnTo>
                    <a:lnTo>
                      <a:pt x="245" y="315"/>
                    </a:lnTo>
                    <a:lnTo>
                      <a:pt x="252" y="315"/>
                    </a:lnTo>
                    <a:lnTo>
                      <a:pt x="263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6"/>
                    </a:lnTo>
                    <a:lnTo>
                      <a:pt x="306" y="300"/>
                    </a:lnTo>
                    <a:lnTo>
                      <a:pt x="316" y="293"/>
                    </a:lnTo>
                    <a:lnTo>
                      <a:pt x="325" y="286"/>
                    </a:lnTo>
                    <a:lnTo>
                      <a:pt x="334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8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2" y="76"/>
                    </a:lnTo>
                    <a:lnTo>
                      <a:pt x="326" y="70"/>
                    </a:lnTo>
                    <a:lnTo>
                      <a:pt x="319" y="64"/>
                    </a:lnTo>
                    <a:lnTo>
                      <a:pt x="313" y="59"/>
                    </a:lnTo>
                    <a:lnTo>
                      <a:pt x="305" y="55"/>
                    </a:lnTo>
                    <a:lnTo>
                      <a:pt x="298" y="50"/>
                    </a:lnTo>
                    <a:lnTo>
                      <a:pt x="290" y="47"/>
                    </a:lnTo>
                    <a:lnTo>
                      <a:pt x="281" y="44"/>
                    </a:lnTo>
                    <a:lnTo>
                      <a:pt x="273" y="42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8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9" name="Freeform 65"/>
              <p:cNvSpPr>
                <a:spLocks noEditPoints="1"/>
              </p:cNvSpPr>
              <p:nvPr/>
            </p:nvSpPr>
            <p:spPr bwMode="auto">
              <a:xfrm>
                <a:off x="1981501" y="1842538"/>
                <a:ext cx="120301" cy="115778"/>
              </a:xfrm>
              <a:custGeom>
                <a:avLst/>
                <a:gdLst>
                  <a:gd name="T0" fmla="*/ 182 w 662"/>
                  <a:gd name="T1" fmla="*/ 428 h 637"/>
                  <a:gd name="T2" fmla="*/ 133 w 662"/>
                  <a:gd name="T3" fmla="*/ 544 h 637"/>
                  <a:gd name="T4" fmla="*/ 125 w 662"/>
                  <a:gd name="T5" fmla="*/ 571 h 637"/>
                  <a:gd name="T6" fmla="*/ 125 w 662"/>
                  <a:gd name="T7" fmla="*/ 588 h 637"/>
                  <a:gd name="T8" fmla="*/ 132 w 662"/>
                  <a:gd name="T9" fmla="*/ 600 h 637"/>
                  <a:gd name="T10" fmla="*/ 141 w 662"/>
                  <a:gd name="T11" fmla="*/ 608 h 637"/>
                  <a:gd name="T12" fmla="*/ 152 w 662"/>
                  <a:gd name="T13" fmla="*/ 613 h 637"/>
                  <a:gd name="T14" fmla="*/ 175 w 662"/>
                  <a:gd name="T15" fmla="*/ 618 h 637"/>
                  <a:gd name="T16" fmla="*/ 196 w 662"/>
                  <a:gd name="T17" fmla="*/ 637 h 637"/>
                  <a:gd name="T18" fmla="*/ 0 w 662"/>
                  <a:gd name="T19" fmla="*/ 620 h 637"/>
                  <a:gd name="T20" fmla="*/ 32 w 662"/>
                  <a:gd name="T21" fmla="*/ 612 h 637"/>
                  <a:gd name="T22" fmla="*/ 43 w 662"/>
                  <a:gd name="T23" fmla="*/ 607 h 637"/>
                  <a:gd name="T24" fmla="*/ 50 w 662"/>
                  <a:gd name="T25" fmla="*/ 602 h 637"/>
                  <a:gd name="T26" fmla="*/ 62 w 662"/>
                  <a:gd name="T27" fmla="*/ 588 h 637"/>
                  <a:gd name="T28" fmla="*/ 75 w 662"/>
                  <a:gd name="T29" fmla="*/ 569 h 637"/>
                  <a:gd name="T30" fmla="*/ 102 w 662"/>
                  <a:gd name="T31" fmla="*/ 513 h 637"/>
                  <a:gd name="T32" fmla="*/ 338 w 662"/>
                  <a:gd name="T33" fmla="*/ 0 h 637"/>
                  <a:gd name="T34" fmla="*/ 567 w 662"/>
                  <a:gd name="T35" fmla="*/ 547 h 637"/>
                  <a:gd name="T36" fmla="*/ 585 w 662"/>
                  <a:gd name="T37" fmla="*/ 579 h 637"/>
                  <a:gd name="T38" fmla="*/ 596 w 662"/>
                  <a:gd name="T39" fmla="*/ 594 h 637"/>
                  <a:gd name="T40" fmla="*/ 607 w 662"/>
                  <a:gd name="T41" fmla="*/ 603 h 637"/>
                  <a:gd name="T42" fmla="*/ 620 w 662"/>
                  <a:gd name="T43" fmla="*/ 611 h 637"/>
                  <a:gd name="T44" fmla="*/ 635 w 662"/>
                  <a:gd name="T45" fmla="*/ 616 h 637"/>
                  <a:gd name="T46" fmla="*/ 651 w 662"/>
                  <a:gd name="T47" fmla="*/ 619 h 637"/>
                  <a:gd name="T48" fmla="*/ 662 w 662"/>
                  <a:gd name="T49" fmla="*/ 637 h 637"/>
                  <a:gd name="T50" fmla="*/ 415 w 662"/>
                  <a:gd name="T51" fmla="*/ 620 h 637"/>
                  <a:gd name="T52" fmla="*/ 446 w 662"/>
                  <a:gd name="T53" fmla="*/ 616 h 637"/>
                  <a:gd name="T54" fmla="*/ 457 w 662"/>
                  <a:gd name="T55" fmla="*/ 612 h 637"/>
                  <a:gd name="T56" fmla="*/ 465 w 662"/>
                  <a:gd name="T57" fmla="*/ 607 h 637"/>
                  <a:gd name="T58" fmla="*/ 475 w 662"/>
                  <a:gd name="T59" fmla="*/ 596 h 637"/>
                  <a:gd name="T60" fmla="*/ 479 w 662"/>
                  <a:gd name="T61" fmla="*/ 582 h 637"/>
                  <a:gd name="T62" fmla="*/ 474 w 662"/>
                  <a:gd name="T63" fmla="*/ 556 h 637"/>
                  <a:gd name="T64" fmla="*/ 460 w 662"/>
                  <a:gd name="T65" fmla="*/ 518 h 637"/>
                  <a:gd name="T66" fmla="*/ 410 w 662"/>
                  <a:gd name="T67" fmla="*/ 395 h 637"/>
                  <a:gd name="T68" fmla="*/ 196 w 662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5" y="618"/>
                    </a:lnTo>
                    <a:lnTo>
                      <a:pt x="196" y="620"/>
                    </a:lnTo>
                    <a:lnTo>
                      <a:pt x="196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8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6" y="594"/>
                    </a:lnTo>
                    <a:lnTo>
                      <a:pt x="601" y="599"/>
                    </a:lnTo>
                    <a:lnTo>
                      <a:pt x="607" y="603"/>
                    </a:lnTo>
                    <a:lnTo>
                      <a:pt x="613" y="607"/>
                    </a:lnTo>
                    <a:lnTo>
                      <a:pt x="620" y="611"/>
                    </a:lnTo>
                    <a:lnTo>
                      <a:pt x="627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1" y="619"/>
                    </a:lnTo>
                    <a:lnTo>
                      <a:pt x="662" y="620"/>
                    </a:lnTo>
                    <a:lnTo>
                      <a:pt x="662" y="637"/>
                    </a:lnTo>
                    <a:lnTo>
                      <a:pt x="415" y="637"/>
                    </a:lnTo>
                    <a:lnTo>
                      <a:pt x="415" y="620"/>
                    </a:lnTo>
                    <a:lnTo>
                      <a:pt x="432" y="618"/>
                    </a:lnTo>
                    <a:lnTo>
                      <a:pt x="446" y="616"/>
                    </a:lnTo>
                    <a:lnTo>
                      <a:pt x="452" y="614"/>
                    </a:lnTo>
                    <a:lnTo>
                      <a:pt x="457" y="612"/>
                    </a:lnTo>
                    <a:lnTo>
                      <a:pt x="462" y="610"/>
                    </a:lnTo>
                    <a:lnTo>
                      <a:pt x="465" y="607"/>
                    </a:lnTo>
                    <a:lnTo>
                      <a:pt x="471" y="602"/>
                    </a:lnTo>
                    <a:lnTo>
                      <a:pt x="475" y="596"/>
                    </a:lnTo>
                    <a:lnTo>
                      <a:pt x="477" y="589"/>
                    </a:lnTo>
                    <a:lnTo>
                      <a:pt x="479" y="582"/>
                    </a:lnTo>
                    <a:lnTo>
                      <a:pt x="477" y="570"/>
                    </a:lnTo>
                    <a:lnTo>
                      <a:pt x="474" y="556"/>
                    </a:lnTo>
                    <a:lnTo>
                      <a:pt x="468" y="539"/>
                    </a:lnTo>
                    <a:lnTo>
                      <a:pt x="460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5" y="143"/>
                    </a:lnTo>
                    <a:lnTo>
                      <a:pt x="196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0" name="Freeform 66"/>
              <p:cNvSpPr>
                <a:spLocks noEditPoints="1"/>
              </p:cNvSpPr>
              <p:nvPr/>
            </p:nvSpPr>
            <p:spPr bwMode="auto">
              <a:xfrm>
                <a:off x="2101802" y="1845252"/>
                <a:ext cx="112160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8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29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5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1 w 619"/>
                  <a:gd name="T53" fmla="*/ 88 h 623"/>
                  <a:gd name="T54" fmla="*/ 137 w 619"/>
                  <a:gd name="T55" fmla="*/ 123 h 623"/>
                  <a:gd name="T56" fmla="*/ 133 w 619"/>
                  <a:gd name="T57" fmla="*/ 161 h 623"/>
                  <a:gd name="T58" fmla="*/ 138 w 619"/>
                  <a:gd name="T59" fmla="*/ 201 h 623"/>
                  <a:gd name="T60" fmla="*/ 154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7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1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5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5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8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29" y="513"/>
                    </a:lnTo>
                    <a:lnTo>
                      <a:pt x="529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9" y="1"/>
                    </a:lnTo>
                    <a:lnTo>
                      <a:pt x="345" y="1"/>
                    </a:lnTo>
                    <a:lnTo>
                      <a:pt x="325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5" y="68"/>
                    </a:lnTo>
                    <a:lnTo>
                      <a:pt x="158" y="78"/>
                    </a:lnTo>
                    <a:lnTo>
                      <a:pt x="151" y="88"/>
                    </a:lnTo>
                    <a:lnTo>
                      <a:pt x="146" y="99"/>
                    </a:lnTo>
                    <a:lnTo>
                      <a:pt x="141" y="111"/>
                    </a:lnTo>
                    <a:lnTo>
                      <a:pt x="137" y="123"/>
                    </a:lnTo>
                    <a:lnTo>
                      <a:pt x="135" y="135"/>
                    </a:lnTo>
                    <a:lnTo>
                      <a:pt x="133" y="148"/>
                    </a:lnTo>
                    <a:lnTo>
                      <a:pt x="133" y="161"/>
                    </a:lnTo>
                    <a:lnTo>
                      <a:pt x="133" y="175"/>
                    </a:lnTo>
                    <a:lnTo>
                      <a:pt x="135" y="188"/>
                    </a:lnTo>
                    <a:lnTo>
                      <a:pt x="138" y="201"/>
                    </a:lnTo>
                    <a:lnTo>
                      <a:pt x="142" y="214"/>
                    </a:lnTo>
                    <a:lnTo>
                      <a:pt x="147" y="226"/>
                    </a:lnTo>
                    <a:lnTo>
                      <a:pt x="154" y="238"/>
                    </a:lnTo>
                    <a:lnTo>
                      <a:pt x="161" y="249"/>
                    </a:lnTo>
                    <a:lnTo>
                      <a:pt x="170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7" y="499"/>
                    </a:lnTo>
                    <a:lnTo>
                      <a:pt x="147" y="514"/>
                    </a:lnTo>
                    <a:lnTo>
                      <a:pt x="136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7" y="293"/>
                    </a:lnTo>
                    <a:lnTo>
                      <a:pt x="321" y="288"/>
                    </a:lnTo>
                    <a:lnTo>
                      <a:pt x="307" y="281"/>
                    </a:lnTo>
                    <a:lnTo>
                      <a:pt x="294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3" y="55"/>
                    </a:lnTo>
                    <a:lnTo>
                      <a:pt x="303" y="49"/>
                    </a:lnTo>
                    <a:lnTo>
                      <a:pt x="315" y="44"/>
                    </a:lnTo>
                    <a:lnTo>
                      <a:pt x="327" y="40"/>
                    </a:lnTo>
                    <a:lnTo>
                      <a:pt x="341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cxnSp>
        <p:nvCxnSpPr>
          <p:cNvPr id="10" name="Прямая соединительная линия 9"/>
          <p:cNvCxnSpPr/>
          <p:nvPr/>
        </p:nvCxnSpPr>
        <p:spPr>
          <a:xfrm flipV="1">
            <a:off x="2840525" y="1011314"/>
            <a:ext cx="0" cy="2970136"/>
          </a:xfrm>
          <a:prstGeom prst="line">
            <a:avLst/>
          </a:prstGeom>
          <a:ln w="19050">
            <a:solidFill>
              <a:srgbClr val="607492"/>
            </a:solidFill>
            <a:miter lim="800000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48941" y="1100812"/>
            <a:ext cx="60426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solidFill>
                  <a:schemeClr val="tx1"/>
                </a:solidFill>
                <a:latin typeface="Cambria"/>
              </a:rPr>
              <a:t> </a:t>
            </a:r>
            <a:endParaRPr lang="en-US" sz="2400" b="1" dirty="0" smtClean="0">
              <a:solidFill>
                <a:schemeClr val="tx1"/>
              </a:solidFill>
              <a:latin typeface="Cambria"/>
            </a:endParaRPr>
          </a:p>
          <a:p>
            <a:r>
              <a:rPr lang="ru-RU" sz="2400" b="1" dirty="0" smtClean="0">
                <a:solidFill>
                  <a:srgbClr val="608DC4"/>
                </a:solidFill>
                <a:latin typeface="Cambria"/>
              </a:rPr>
              <a:t>ТИПИЧНЫЕ НАРУШЕНИЯ ОБЯЗАТЕЛЬНЫХ ТРЕБОВАНИЙ, УСТАНОВЛЕННЫХ ЗАКОНОДАТЕЛЬСТВОМ ОБ ОБРАЗОВАНИИ, В ТОМ ЧИСЛЕ ЛИЦЕНЗИОННЫХ ТРЕБОВАНИЙ (ДПО)</a:t>
            </a:r>
            <a:endParaRPr lang="ru-RU" sz="2400" dirty="0">
              <a:solidFill>
                <a:srgbClr val="608DC4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39009" y="4738953"/>
            <a:ext cx="117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//krao.ru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2940" y="73369"/>
            <a:ext cx="2182183" cy="498951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0" y="3520122"/>
            <a:ext cx="1054324" cy="12845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69570" y="4042266"/>
            <a:ext cx="3104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608DC4"/>
                </a:solidFill>
              </a:rPr>
              <a:t>Соленникова Мира Алексеевна, </a:t>
            </a:r>
          </a:p>
          <a:p>
            <a:pPr algn="ctr"/>
            <a:endParaRPr lang="ru-RU" sz="1200" dirty="0">
              <a:solidFill>
                <a:srgbClr val="608DC4"/>
              </a:solidFill>
            </a:endParaRPr>
          </a:p>
          <a:p>
            <a:pPr algn="ctr"/>
            <a:r>
              <a:rPr lang="ru-RU" sz="1200" dirty="0" smtClean="0">
                <a:solidFill>
                  <a:srgbClr val="608DC4"/>
                </a:solidFill>
              </a:rPr>
              <a:t>консультант отдела по надзору и контролю за соблюдением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27747367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249" y="337803"/>
            <a:ext cx="6750253" cy="640663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оказании платных образовательных услуг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endParaRPr lang="ru-RU" dirty="0" smtClean="0"/>
          </a:p>
          <a:p>
            <a:pPr marL="203200" indent="0">
              <a:buNone/>
            </a:pPr>
            <a:endParaRPr lang="ru-RU" dirty="0"/>
          </a:p>
          <a:p>
            <a:pPr marL="203200" indent="0">
              <a:buNone/>
            </a:pPr>
            <a:endParaRPr lang="ru-RU" dirty="0" smtClean="0"/>
          </a:p>
          <a:p>
            <a:pPr marL="20320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161508"/>
              </p:ext>
            </p:extLst>
          </p:nvPr>
        </p:nvGraphicFramePr>
        <p:xfrm>
          <a:off x="570773" y="1378436"/>
          <a:ext cx="7920916" cy="2377440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3563783"/>
                <a:gridCol w="4357133"/>
              </a:tblGrid>
              <a:tr h="517043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Сущность нарушения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Нормативный правовой акт, требования которого нарушены</a:t>
                      </a:r>
                    </a:p>
                  </a:txBody>
                  <a:tcPr/>
                </a:tc>
              </a:tr>
              <a:tr h="1034087"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в договоре об оказании платных образовательных услуг отсутствуют сведения обязательные к указанию ( не указан вид документа, выдаваемого обучающемуся после успешного освоения им соответствующей образовательной программы (части образовательной программы)</a:t>
                      </a:r>
                      <a:endParaRPr lang="ru-RU" sz="120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часть 2 статьи 54 Федерального закона № 273-ФЗ, пункт 13 Правил оказания платных образовательных услуг, утвержденных постановлением Правительства Российской Федерации от 15.09.2020 № 1441</a:t>
                      </a:r>
                      <a:endParaRPr lang="ru-RU" sz="120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831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latin typeface="+mj-lt"/>
              </a:rPr>
              <a:t>ПОУ </a:t>
            </a:r>
            <a:r>
              <a:rPr lang="ru-RU" sz="1600" b="1" dirty="0" smtClean="0">
                <a:latin typeface="+mj-lt"/>
              </a:rPr>
              <a:t>(Постановление </a:t>
            </a:r>
            <a:r>
              <a:rPr lang="ru-RU" sz="1600" b="1" dirty="0">
                <a:latin typeface="+mj-lt"/>
              </a:rPr>
              <a:t>Правительства РФ от 15.09.2020 N 1441</a:t>
            </a:r>
            <a:br>
              <a:rPr lang="ru-RU" sz="1600" b="1" dirty="0">
                <a:latin typeface="+mj-lt"/>
              </a:rPr>
            </a:br>
            <a:r>
              <a:rPr lang="ru-RU" sz="1600" b="1" dirty="0">
                <a:latin typeface="+mj-lt"/>
              </a:rPr>
              <a:t>"Об утверждении Правил оказания платных образовательных </a:t>
            </a:r>
            <a:r>
              <a:rPr lang="ru-RU" sz="1600" b="1" dirty="0" smtClean="0">
                <a:latin typeface="+mj-lt"/>
              </a:rPr>
              <a:t>услуг»)</a:t>
            </a:r>
            <a:endParaRPr lang="ru-RU" sz="1600" b="1" dirty="0"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155" y="754665"/>
            <a:ext cx="9124335" cy="4279451"/>
          </a:xfrm>
        </p:spPr>
        <p:txBody>
          <a:bodyPr/>
          <a:lstStyle/>
          <a:p>
            <a:pPr marL="203200" indent="0">
              <a:buNone/>
            </a:pPr>
            <a:r>
              <a:rPr lang="ru-RU" sz="1200" b="1" dirty="0" smtClean="0"/>
              <a:t>Сведения, включаемые в договор об оказании ПОУ (п.13)</a:t>
            </a:r>
          </a:p>
          <a:p>
            <a:pPr marL="203200" indent="0">
              <a:buNone/>
            </a:pPr>
            <a:r>
              <a:rPr lang="ru-RU" sz="900" dirty="0" smtClean="0"/>
              <a:t>а</a:t>
            </a:r>
            <a:r>
              <a:rPr lang="ru-RU" sz="900" dirty="0"/>
              <a:t>) полное наименование и фирменное наименование (при наличии) исполнителя - юридического лица; фамилия, имя, отчество (при наличии) исполнителя - индивидуального предпринимателя;</a:t>
            </a:r>
          </a:p>
          <a:p>
            <a:pPr marL="203200" indent="0">
              <a:buNone/>
            </a:pPr>
            <a:r>
              <a:rPr lang="ru-RU" sz="900" dirty="0"/>
              <a:t>б) место нахождения или место жительства исполнителя;</a:t>
            </a:r>
          </a:p>
          <a:p>
            <a:pPr marL="203200" indent="0">
              <a:buNone/>
            </a:pPr>
            <a:r>
              <a:rPr lang="ru-RU" sz="900" dirty="0"/>
              <a:t>в) наименование или фамилия, имя, отчество (при наличии) заказчика, телефон (при наличии) заказчика и (или) законного представителя обучающегося;</a:t>
            </a:r>
          </a:p>
          <a:p>
            <a:pPr marL="203200" indent="0">
              <a:buNone/>
            </a:pPr>
            <a:r>
              <a:rPr lang="ru-RU" sz="900" dirty="0"/>
              <a:t>г) место нахождения или место жительства заказчика и (или) законного представителя обучающегося;</a:t>
            </a:r>
          </a:p>
          <a:p>
            <a:pPr marL="203200" indent="0">
              <a:buNone/>
            </a:pPr>
            <a:r>
              <a:rPr lang="ru-RU" sz="900" dirty="0"/>
              <a:t>д) фамилия, имя, отчество (при наличии) представителя исполнителя и (или) заказчика, реквизиты документа, удостоверяющего полномочия представителя исполнителя и (или) заказчика;</a:t>
            </a:r>
          </a:p>
          <a:p>
            <a:pPr marL="203200" indent="0">
              <a:buNone/>
            </a:pPr>
            <a:r>
              <a:rPr lang="ru-RU" sz="900" dirty="0"/>
              <a:t>е) фамилия, имя, отчество (при наличии) обучающегося, его место жительства, телефон (указываются в случае оказания платных образовательных услуг в пользу обучающегося, не являющегося заказчиком по договору, при наличии);</a:t>
            </a:r>
          </a:p>
          <a:p>
            <a:pPr marL="203200" indent="0">
              <a:buNone/>
            </a:pPr>
            <a:r>
              <a:rPr lang="ru-RU" sz="900" dirty="0"/>
              <a:t>ж) права, обязанности и ответственность исполнителя, заказчика и обучающегося;</a:t>
            </a:r>
          </a:p>
          <a:p>
            <a:pPr marL="203200" indent="0">
              <a:buNone/>
            </a:pPr>
            <a:r>
              <a:rPr lang="ru-RU" sz="900" dirty="0"/>
              <a:t>з) полная стоимость образовательных услуг по договору, порядок их оплаты;</a:t>
            </a:r>
          </a:p>
          <a:p>
            <a:pPr marL="203200" indent="0">
              <a:buNone/>
            </a:pPr>
            <a:r>
              <a:rPr lang="ru-RU" sz="900" dirty="0"/>
              <a:t>и) сведения о лицензии на осуществление образовательной деятельности (наименование лицензирующего органа, номер и дата регистрации лицензии), если иное не предусмотрено законодательством Российской Федерации;</a:t>
            </a:r>
          </a:p>
          <a:p>
            <a:pPr marL="203200" indent="0">
              <a:buNone/>
            </a:pPr>
            <a:r>
              <a:rPr lang="ru-RU" sz="900" dirty="0"/>
              <a:t>к) вид, уровень и (или) направленность образовательной программы (часть образовательной программы определенных уровня, вида и (или) направленности);</a:t>
            </a:r>
          </a:p>
          <a:p>
            <a:pPr marL="203200" indent="0">
              <a:buNone/>
            </a:pPr>
            <a:r>
              <a:rPr lang="ru-RU" sz="900" dirty="0"/>
              <a:t>л) форма обучения;</a:t>
            </a:r>
          </a:p>
          <a:p>
            <a:pPr marL="203200" indent="0">
              <a:buNone/>
            </a:pPr>
            <a:r>
              <a:rPr lang="ru-RU" sz="900" dirty="0"/>
              <a:t>м) сроки освоения образовательной программы или части образовательной программы по договору (продолжительность обучения по договору);</a:t>
            </a:r>
          </a:p>
          <a:p>
            <a:pPr marL="203200" indent="0">
              <a:buNone/>
            </a:pPr>
            <a:r>
              <a:rPr lang="ru-RU" sz="900" dirty="0"/>
              <a:t>н) вид документа (при наличии), выдаваемого обучающемуся после успешного освоения им соответствующей образовательной программы (части образовательной программы);</a:t>
            </a:r>
          </a:p>
          <a:p>
            <a:pPr marL="203200" indent="0">
              <a:buNone/>
            </a:pPr>
            <a:r>
              <a:rPr lang="ru-RU" sz="900" dirty="0"/>
              <a:t>о) порядок изменения и расторжения договора;</a:t>
            </a:r>
          </a:p>
          <a:p>
            <a:pPr marL="203200" indent="0">
              <a:buNone/>
            </a:pPr>
            <a:r>
              <a:rPr lang="ru-RU" sz="900" dirty="0"/>
              <a:t>п) другие необходимые сведения, связанные со спецификой оказываемых платных образовательных услуг.</a:t>
            </a:r>
          </a:p>
          <a:p>
            <a:endParaRPr lang="ru-RU" sz="1400" dirty="0">
              <a:solidFill>
                <a:srgbClr val="608DC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0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1500" y="280409"/>
            <a:ext cx="6750253" cy="757147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к структуре и содержанию ОП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endParaRPr lang="ru-RU" dirty="0" smtClean="0"/>
          </a:p>
          <a:p>
            <a:pPr marL="203200" indent="0">
              <a:buNone/>
            </a:pPr>
            <a:endParaRPr lang="ru-RU" dirty="0"/>
          </a:p>
          <a:p>
            <a:pPr marL="203200" indent="0">
              <a:buNone/>
            </a:pPr>
            <a:endParaRPr lang="ru-RU" dirty="0" smtClean="0"/>
          </a:p>
          <a:p>
            <a:pPr marL="20320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403801"/>
              </p:ext>
            </p:extLst>
          </p:nvPr>
        </p:nvGraphicFramePr>
        <p:xfrm>
          <a:off x="223966" y="997528"/>
          <a:ext cx="8703901" cy="3962400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4181779"/>
                <a:gridCol w="45221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Сущность нарушения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Нормативный правовой акт, требования которого нарушены</a:t>
                      </a:r>
                    </a:p>
                  </a:txBody>
                  <a:tcPr/>
                </a:tc>
              </a:tr>
              <a:tr h="970783"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В структуре программы профессиональной переподготовки не представлены:</a:t>
                      </a:r>
                    </a:p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характеристика новой квалификации и связанные с ней видов профессиональной деятельности, трудовых функций и (или) уровней квалификации;</a:t>
                      </a:r>
                    </a:p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характеристика компетенций, подлежащих совершенствованию, и (или) перечень новых компетенций, формирующихся в результате освоения программы.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ст</a:t>
                      </a: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. 76 ФЗ № 273, п. 6 Порядка организации и осуществления образовательной деятельности по дополнительным профессиональным программам, утвержденного приказом </a:t>
                      </a:r>
                      <a:r>
                        <a:rPr lang="ru-RU" sz="1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Минобрнауки</a:t>
                      </a: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 России от 01.07.2013 N 499</a:t>
                      </a:r>
                    </a:p>
                  </a:txBody>
                  <a:tcPr/>
                </a:tc>
              </a:tr>
              <a:tr h="970783"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В учебных планах не определяются формы промежуточной аттестации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</a:t>
                      </a: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. 2 ФЗ № 273, п. 9 Порядка организации и осуществления образовательной деятельности по дополнительным профессиональным программам, утвержденного приказом </a:t>
                      </a:r>
                      <a:r>
                        <a:rPr lang="ru-RU" sz="1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Минобрнауки</a:t>
                      </a: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 России от 01.07.2013 N 499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634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Структура и содержание ОП: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078777"/>
              </p:ext>
            </p:extLst>
          </p:nvPr>
        </p:nvGraphicFramePr>
        <p:xfrm>
          <a:off x="543768" y="718731"/>
          <a:ext cx="8465128" cy="3931920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5723076"/>
                <a:gridCol w="2742052"/>
              </a:tblGrid>
              <a:tr h="128905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Структура ОП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: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- </a:t>
                      </a:r>
                      <a:r>
                        <a:rPr lang="ru-RU" sz="12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цель, планируемые результаты обучения, организационно-педагогические условия;</a:t>
                      </a:r>
                    </a:p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- </a:t>
                      </a: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учебный </a:t>
                      </a:r>
                      <a:r>
                        <a:rPr lang="ru-RU" sz="12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план, определяющий перечень, трудоемкость, последовательность и распределение по периодам обучения учебных дисциплин (модулей), практики, стажировки, иных видов учебной деятельности, формы промежуточной аттестации обучающихся; </a:t>
                      </a:r>
                      <a:endParaRPr lang="ru-RU" sz="1200" b="0" i="0" u="none" strike="noStrike" cap="none" baseline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- календарный </a:t>
                      </a:r>
                      <a:r>
                        <a:rPr lang="ru-RU" sz="1200" b="0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учебный график;</a:t>
                      </a:r>
                    </a:p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- </a:t>
                      </a:r>
                      <a:r>
                        <a:rPr lang="ru-RU" sz="1200" b="1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рабочие </a:t>
                      </a:r>
                      <a:r>
                        <a:rPr lang="ru-RU" sz="1200" b="1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программы учебных </a:t>
                      </a:r>
                      <a:r>
                        <a:rPr lang="ru-RU" sz="1200" b="1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дисциплин </a:t>
                      </a:r>
                      <a:r>
                        <a:rPr lang="ru-RU" sz="1200" b="1" i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(модулей), иных компонентов;</a:t>
                      </a:r>
                    </a:p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- оценочные, методические и иные материалы</a:t>
                      </a:r>
                      <a:endParaRPr lang="ru-RU" sz="1200" b="0" i="0" u="none" strike="noStrike" cap="none" baseline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</a:t>
                      </a:r>
                      <a:r>
                        <a:rPr lang="ru-RU" sz="1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. 2 ФЗ № </a:t>
                      </a:r>
                      <a:r>
                        <a:rPr lang="ru-RU" sz="11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273, п. 9 Порядка организации и осуществления образовательной деятельности по дополнительным профессиональным программам, утвержденного приказом </a:t>
                      </a:r>
                      <a:r>
                        <a:rPr lang="ru-RU" sz="11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Минобрнауки</a:t>
                      </a:r>
                      <a:r>
                        <a:rPr lang="ru-RU" sz="11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 России от 01.07.2013 N 499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1977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ф</a:t>
                      </a:r>
                      <a:r>
                        <a:rPr lang="ru-RU" sz="12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ормы обучения и сроки освоения (или в Договоре об образовании);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- описание перечня профессиональных компетенций в рамках имеющейся квалификации, качественное изменение которых осуществляется в результате обучения </a:t>
                      </a:r>
                      <a:r>
                        <a:rPr lang="ru-RU" sz="1200" b="1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(для ДПО – программ повышения квалификации);</a:t>
                      </a:r>
                    </a:p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- характеристика новой квалификации и связанных с ней видов профессиональной деятельности, трудовых функций и (или) уровней квалификации (</a:t>
                      </a:r>
                      <a:r>
                        <a:rPr lang="ru-RU" sz="1200" b="1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для ДПО – программ профессиональной переподготовки)</a:t>
                      </a:r>
                      <a:r>
                        <a:rPr lang="ru-RU" sz="12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;</a:t>
                      </a:r>
                    </a:p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- характеристика компетенций, подлежащих совершенствованию, и (или) перечень новых компетенций, формирующихся в результате освоения программы (</a:t>
                      </a:r>
                      <a:r>
                        <a:rPr lang="ru-RU" sz="1200" b="1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для ДПО – программ профессиональной переподготовки);</a:t>
                      </a:r>
                    </a:p>
                    <a:p>
                      <a:pPr marL="171450" marR="0" indent="-1714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форма итоговой аттестации</a:t>
                      </a:r>
                      <a:r>
                        <a:rPr lang="ru-RU" sz="1200" b="1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 (для ДПО)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</a:t>
                      </a:r>
                      <a:r>
                        <a:rPr lang="ru-RU" sz="11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. 76 ФЗ № 273, п. 6 Порядка организации и осуществления образовательной деятельности по дополнительным профессиональным программам, утвержденного приказом </a:t>
                      </a:r>
                      <a:r>
                        <a:rPr lang="ru-RU" sz="11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Минобрнауки</a:t>
                      </a:r>
                      <a:r>
                        <a:rPr lang="ru-RU" sz="11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 России от 01.07.2013 N 499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893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249" y="337803"/>
            <a:ext cx="6750253" cy="71637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 ЛНА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endParaRPr lang="ru-RU" dirty="0" smtClean="0"/>
          </a:p>
          <a:p>
            <a:pPr marL="203200" indent="0">
              <a:buNone/>
            </a:pPr>
            <a:endParaRPr lang="ru-RU" dirty="0"/>
          </a:p>
          <a:p>
            <a:pPr marL="203200" indent="0">
              <a:buNone/>
            </a:pPr>
            <a:endParaRPr lang="ru-RU" dirty="0" smtClean="0"/>
          </a:p>
          <a:p>
            <a:pPr marL="20320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14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339421"/>
              </p:ext>
            </p:extLst>
          </p:nvPr>
        </p:nvGraphicFramePr>
        <p:xfrm>
          <a:off x="456723" y="816453"/>
          <a:ext cx="8456744" cy="2956560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3804863"/>
                <a:gridCol w="46518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Сущность нарушения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Нормативный правовой акт, требования которого нарушены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Calibri"/>
                          <a:sym typeface="Calibri"/>
                        </a:rPr>
                        <a:t>Отсутствуют локальные нормативные акты, регламентирующие формы, периодичность промежуточной аттестации обучающихся</a:t>
                      </a:r>
                      <a:endParaRPr lang="ru-RU" sz="1600" i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статья 30,</a:t>
                      </a:r>
                      <a:r>
                        <a:rPr lang="ru-RU" sz="16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часть 1 статьи 58</a:t>
                      </a:r>
                      <a:r>
                        <a:rPr lang="ru-RU" sz="16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Федерального закона № 273-ФЗ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Calibri"/>
                          <a:sym typeface="Arial"/>
                        </a:rPr>
                        <a:t>Не определены формы итоговой аттестации обучающихся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ст. 76 ФЗ № 273, п. 19 Порядка организации и осуществления образовательной деятельности по дополнительным профессиональным программам, утвержденного приказом </a:t>
                      </a:r>
                      <a:r>
                        <a:rPr lang="ru-RU" sz="16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Минобрнауки</a:t>
                      </a:r>
                      <a:r>
                        <a:rPr lang="ru-RU" sz="16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России от 01.07.2013 N 499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072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249" y="337803"/>
            <a:ext cx="6750253" cy="716378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Нарушения, связанные с проведением промежуточной и итоговой аттестации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endParaRPr lang="ru-RU" dirty="0" smtClean="0"/>
          </a:p>
          <a:p>
            <a:pPr marL="203200" indent="0">
              <a:buNone/>
            </a:pPr>
            <a:endParaRPr lang="ru-RU" dirty="0"/>
          </a:p>
          <a:p>
            <a:pPr marL="203200" indent="0">
              <a:buNone/>
            </a:pPr>
            <a:endParaRPr lang="ru-RU" dirty="0" smtClean="0"/>
          </a:p>
          <a:p>
            <a:pPr marL="20320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31965"/>
              </p:ext>
            </p:extLst>
          </p:nvPr>
        </p:nvGraphicFramePr>
        <p:xfrm>
          <a:off x="133004" y="1331842"/>
          <a:ext cx="8828116" cy="2895600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4643107"/>
                <a:gridCol w="41850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Сущность нарушения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Нормативный правовой акт, требования которого нарушены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Calibri"/>
                          <a:sym typeface="Arial"/>
                        </a:rPr>
                        <a:t>Промежуточная аттестация по ДПО, реализуемым с применением исключительно электронного обучения, дистанционных образовательных технологий, не проводится</a:t>
                      </a:r>
                      <a:endParaRPr kumimoji="0" lang="ru-RU" sz="14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часть 1 статьи 58 Федерального закона «Об образовании в Российской Федерации»</a:t>
                      </a:r>
                      <a:endParaRPr lang="ru-RU" sz="1400" b="0" i="0" u="none" strike="noStrike" cap="none" noProof="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Calibri"/>
                          <a:sym typeface="Arial"/>
                        </a:rPr>
                        <a:t>Допускаются ситуации реализации дополнительных профессиональных образовательных программ без проведения итоговой аттестации</a:t>
                      </a:r>
                      <a:endParaRPr kumimoji="0" lang="ru-RU" sz="14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</a:t>
                      </a: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. 76 ФЗ № 273, п. 19 Порядка организации и осуществления образовательной деятельности по дополнительным профессиональным программам, утвержденного приказом </a:t>
                      </a:r>
                      <a:r>
                        <a:rPr lang="ru-RU" sz="1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Минобрнауки</a:t>
                      </a: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 России от 01.07.2013 N 499</a:t>
                      </a:r>
                    </a:p>
                    <a:p>
                      <a:endParaRPr kumimoji="0" lang="ru-RU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Arial"/>
                        <a:sym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034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5513" y="1122218"/>
            <a:ext cx="826285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Освоение </a:t>
            </a:r>
            <a:r>
              <a:rPr lang="ru-RU" sz="4000" dirty="0" smtClean="0"/>
              <a:t>ДПО </a:t>
            </a:r>
            <a:r>
              <a:rPr lang="ru-RU" sz="4000" dirty="0"/>
              <a:t>сопровождается проведением промежуточной аттестации </a:t>
            </a:r>
            <a:r>
              <a:rPr lang="ru-RU" sz="4000" dirty="0" smtClean="0"/>
              <a:t>обучающихся, завершается проведением итоговой аттестации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762" y="179894"/>
            <a:ext cx="610235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86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249" y="337803"/>
            <a:ext cx="6750253" cy="640663"/>
          </a:xfrm>
        </p:spPr>
        <p:txBody>
          <a:bodyPr/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размещения информации  на официальном сайте образовательной организации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endParaRPr lang="ru-RU" dirty="0" smtClean="0"/>
          </a:p>
          <a:p>
            <a:pPr marL="203200" indent="0">
              <a:buNone/>
            </a:pPr>
            <a:endParaRPr lang="ru-RU" dirty="0"/>
          </a:p>
          <a:p>
            <a:pPr marL="203200" indent="0">
              <a:buNone/>
            </a:pPr>
            <a:endParaRPr lang="ru-RU" dirty="0" smtClean="0"/>
          </a:p>
          <a:p>
            <a:pPr marL="20320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17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365987"/>
              </p:ext>
            </p:extLst>
          </p:nvPr>
        </p:nvGraphicFramePr>
        <p:xfrm>
          <a:off x="495058" y="1129676"/>
          <a:ext cx="8229599" cy="3556673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3702666"/>
                <a:gridCol w="4526933"/>
              </a:tblGrid>
              <a:tr h="600113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Сущность нарушения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Нормативный правовой акт, требования которого нарушены</a:t>
                      </a:r>
                    </a:p>
                  </a:txBody>
                  <a:tcPr/>
                </a:tc>
              </a:tr>
              <a:tr h="1702349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Calibri"/>
                          <a:sym typeface="Calibri"/>
                        </a:rPr>
                        <a:t>на официальном сайте образовательной организации размещены не подписанные электронной подписью документы, самостоятельно разработанные и утвержденные образовательной организацией </a:t>
                      </a:r>
                      <a:endParaRPr lang="ru-RU" sz="1400" i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Calibri"/>
                          <a:sym typeface="Calibri"/>
                        </a:rPr>
                        <a:t>ст. 29 Федерального закона от 29.12.2012 № 273-ФЗ «Об образовании в Российской Федерации»; Требования 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Calibri"/>
                          <a:sym typeface="Calibri"/>
                        </a:rPr>
                        <a:t/>
                      </a:r>
                      <a:b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Calibri"/>
                          <a:sym typeface="Calibri"/>
                        </a:rPr>
                      </a:b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Calibri"/>
                          <a:sym typeface="Calibri"/>
                        </a:rPr>
                        <a:t>к структуре официального сайта образовательной организации в информационно-телекоммуникационной сети «Интернет» и формату представления информации, утвержденные приказом Федеральной службы по надзору в сфере образования и науки от 14.08.2020 </a:t>
                      </a:r>
                      <a:b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Calibri"/>
                          <a:sym typeface="Calibri"/>
                        </a:rPr>
                      </a:b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Calibri"/>
                          <a:sym typeface="Calibri"/>
                        </a:rPr>
                        <a:t>№ 831.</a:t>
                      </a:r>
                    </a:p>
                  </a:txBody>
                  <a:tcPr/>
                </a:tc>
              </a:tr>
              <a:tr h="707769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ВНИМАНИЕ: с 01.03.2022 вступило в силу </a:t>
                      </a:r>
                      <a:r>
                        <a:rPr lang="ru-RU" sz="1400" dirty="0" smtClean="0"/>
                        <a:t>Постановление Правительства РФ от </a:t>
                      </a:r>
                      <a:r>
                        <a:rPr lang="ru-RU" sz="1400" b="1" dirty="0" smtClean="0"/>
                        <a:t>20.10.2021 № 1802 </a:t>
                      </a:r>
                      <a:r>
                        <a:rPr lang="ru-RU" sz="1400" b="0" dirty="0" smtClean="0"/>
                        <a:t>«</a:t>
                      </a:r>
                      <a:r>
                        <a:rPr lang="ru-RU" sz="1400" dirty="0" smtClean="0"/>
                        <a:t>Об утверждении Правил размещения на официальном сайте образовательной организации в информационно-телекоммуникационной сети «Интернет» и обновления информации об образовательной организации» </a:t>
                      </a:r>
                    </a:p>
                    <a:p>
                      <a:pPr algn="just"/>
                      <a:endParaRPr lang="ru-RU" sz="1400" i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159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809" y="153383"/>
            <a:ext cx="6317012" cy="592172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Cambria" panose="02040503050406030204" pitchFamily="18" charset="0"/>
              </a:rPr>
              <a:t>ТИПИЧНЫЕ НАРУШЕНИЯ (до 2021 г.)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751322"/>
            <a:ext cx="8229600" cy="4109746"/>
          </a:xfrm>
        </p:spPr>
        <p:txBody>
          <a:bodyPr/>
          <a:lstStyle/>
          <a:p>
            <a:pPr indent="0" algn="just">
              <a:buNone/>
            </a:pPr>
            <a:r>
              <a:rPr lang="ru-RU" sz="1800" b="1" u="sng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Связанные с </a:t>
            </a:r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обеспечением лицензионных требований к образовательной деятельности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:</a:t>
            </a:r>
          </a:p>
          <a:p>
            <a:pPr indent="0" algn="just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 нарушение Положения о лицензировании образовательной деятельности, утвержденного постановлением Правительства Российской Федерации от 18.09.2020 № 1490, у лицензиатов:</a:t>
            </a:r>
          </a:p>
          <a:p>
            <a:pPr indent="0" algn="just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- отсутствует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 соответствии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с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пунктом 2 статьи 40 Федерального закона «О санитарно-эпидемиологическом благополучии населения»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санитарно-эпидемиологическое заключение 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1800" b="1" u="sng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о </a:t>
            </a:r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соответствии</a:t>
            </a:r>
            <a:r>
              <a:rPr lang="ru-RU" sz="1800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санитарным правилам зданий, строений, сооружений, помещений, оборудования и иного имущества, которые лицензиат использует для осуществления образовательной деятельности, в том числе в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филиалах</a:t>
            </a:r>
          </a:p>
          <a:p>
            <a:pPr indent="0" algn="just">
              <a:buNone/>
            </a:pPr>
            <a:endParaRPr lang="ru-RU" sz="1400" dirty="0">
              <a:solidFill>
                <a:schemeClr val="accent1">
                  <a:lumMod val="75000"/>
                </a:schemeClr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76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http://fp.crc.ru/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19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10" y="753341"/>
            <a:ext cx="6608618" cy="413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44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дополнительным </a:t>
            </a:r>
            <a:br>
              <a:rPr lang="ru-RU" dirty="0" smtClean="0"/>
            </a:br>
            <a:r>
              <a:rPr lang="ru-RU" dirty="0" smtClean="0"/>
              <a:t>профессиональным </a:t>
            </a:r>
            <a:r>
              <a:rPr lang="ru-RU" dirty="0"/>
              <a:t>программам </a:t>
            </a:r>
            <a:r>
              <a:rPr lang="ru-RU" dirty="0" smtClean="0"/>
              <a:t>относятся: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64733"/>
            <a:ext cx="8229600" cy="2829889"/>
          </a:xfrm>
        </p:spPr>
        <p:txBody>
          <a:bodyPr/>
          <a:lstStyle/>
          <a:p>
            <a:pPr marL="660400" indent="-457200" algn="ctr">
              <a:buAutoNum type="arabicParenR"/>
            </a:pPr>
            <a:r>
              <a:rPr lang="ru-RU" dirty="0"/>
              <a:t>программы повышения квалификации (от 16 ч.);</a:t>
            </a:r>
          </a:p>
          <a:p>
            <a:pPr marL="203200" indent="0" algn="ctr">
              <a:buNone/>
            </a:pPr>
            <a:endParaRPr lang="ru-RU" dirty="0"/>
          </a:p>
          <a:p>
            <a:pPr marL="203200" indent="0" algn="ctr">
              <a:buNone/>
            </a:pPr>
            <a:r>
              <a:rPr lang="ru-RU" dirty="0"/>
              <a:t>2) программы профессиональной переподготовки (от 250 ч.)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70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249" y="0"/>
            <a:ext cx="6750253" cy="1562793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E6E8C"/>
                </a:solidFill>
                <a:latin typeface="Times New Roman" pitchFamily="18" charset="0"/>
                <a:cs typeface="Times New Roman" pitchFamily="18" charset="0"/>
              </a:rPr>
              <a:t>Типичные нарушения, фиксируемые до 2021: (ДЛЯ ДПО):</a:t>
            </a:r>
            <a:endParaRPr lang="ru-RU" sz="2400" b="1" dirty="0">
              <a:solidFill>
                <a:srgbClr val="0E6E8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endParaRPr lang="ru-RU" dirty="0" smtClean="0"/>
          </a:p>
          <a:p>
            <a:pPr marL="203200" indent="0">
              <a:buNone/>
            </a:pPr>
            <a:endParaRPr lang="ru-RU" dirty="0"/>
          </a:p>
          <a:p>
            <a:pPr marL="203200" indent="0">
              <a:buNone/>
            </a:pPr>
            <a:endParaRPr lang="ru-RU" dirty="0" smtClean="0"/>
          </a:p>
          <a:p>
            <a:pPr marL="20320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20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402999"/>
              </p:ext>
            </p:extLst>
          </p:nvPr>
        </p:nvGraphicFramePr>
        <p:xfrm>
          <a:off x="390222" y="1331842"/>
          <a:ext cx="8456744" cy="3185160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4269141"/>
                <a:gridCol w="41876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Сущность нарушения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Нормативный правовой акт, требования которого нарушены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Char char="-"/>
                        <a:tabLst/>
                        <a:defRPr/>
                      </a:pPr>
                      <a:r>
                        <a:rPr lang="ru-RU" sz="2000" b="0" i="0" u="none" strike="noStrike" cap="none" dirty="0" smtClean="0">
                          <a:solidFill>
                            <a:srgbClr val="0E6E8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Arial"/>
                        </a:rPr>
                        <a:t> не установлены виды и формы внутренней оценки качества реализации ДПО и их результатов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Char char="-"/>
                        <a:tabLst/>
                        <a:defRPr/>
                      </a:pPr>
                      <a:r>
                        <a:rPr kumimoji="0" lang="ru-RU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E6E8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Arial"/>
                        </a:rPr>
                        <a:t> не утверждены т</a:t>
                      </a:r>
                      <a:r>
                        <a:rPr lang="ru-RU" sz="2000" b="0" i="0" u="none" strike="noStrike" cap="none" dirty="0" err="1" smtClean="0">
                          <a:solidFill>
                            <a:srgbClr val="0E6E8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Arial"/>
                        </a:rPr>
                        <a:t>ребования</a:t>
                      </a:r>
                      <a:r>
                        <a:rPr lang="ru-RU" sz="2000" b="0" i="0" u="none" strike="noStrike" cap="none" dirty="0" smtClean="0">
                          <a:solidFill>
                            <a:srgbClr val="0E6E8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Arial"/>
                        </a:rPr>
                        <a:t> к внутренней оценке качества ДПО и результатов их реализации,</a:t>
                      </a:r>
                      <a:r>
                        <a:rPr lang="ru-RU" sz="2000" b="0" i="0" u="none" strike="noStrike" cap="none" baseline="0" dirty="0" smtClean="0">
                          <a:solidFill>
                            <a:srgbClr val="0E6E8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Arial"/>
                        </a:rPr>
                        <a:t> не установлен порядок утверждения таких требований</a:t>
                      </a:r>
                      <a:endParaRPr kumimoji="0" lang="ru-RU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E6E8C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cap="none" dirty="0" smtClean="0">
                          <a:solidFill>
                            <a:srgbClr val="0E6E8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Arial"/>
                        </a:rPr>
                        <a:t>пункт 22 Порядка организации и осуществления образовательной деятельности по дополнительным профессиональным программам, утвержденного приказом </a:t>
                      </a:r>
                      <a:r>
                        <a:rPr lang="ru-RU" sz="2000" b="0" i="0" u="none" strike="noStrike" cap="none" dirty="0" err="1" smtClean="0">
                          <a:solidFill>
                            <a:srgbClr val="0E6E8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Arial"/>
                        </a:rPr>
                        <a:t>Минобрнауки</a:t>
                      </a:r>
                      <a:r>
                        <a:rPr lang="ru-RU" sz="2000" b="0" i="0" u="none" strike="noStrike" cap="none" dirty="0" smtClean="0">
                          <a:solidFill>
                            <a:srgbClr val="0E6E8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Arial"/>
                        </a:rPr>
                        <a:t> России от 01.07.2013 № 499</a:t>
                      </a:r>
                      <a:endParaRPr kumimoji="0" lang="ru-RU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E6E8C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241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767" y="384397"/>
            <a:ext cx="7088055" cy="786267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АНАЛИЗ РЕЗУЛЬТАТОВ КОНТРОЛЬНО-НАДЗОРНЫХ МЕРОПРИЯТИЙ</a:t>
            </a:r>
            <a:endParaRPr lang="ru-R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574" y="908575"/>
            <a:ext cx="8229600" cy="4045818"/>
          </a:xfrm>
        </p:spPr>
        <p:txBody>
          <a:bodyPr/>
          <a:lstStyle/>
          <a:p>
            <a:pPr indent="0" algn="just">
              <a:lnSpc>
                <a:spcPct val="115000"/>
              </a:lnSpc>
              <a:buNone/>
            </a:pPr>
            <a:endParaRPr lang="ru-RU" sz="1200" dirty="0" smtClean="0">
              <a:latin typeface="Times New Roman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2021 году в рамках федерального государственного контроля (надзора) в сфере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образования показал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что количество нарушений, выявленных по результатам плановых и внеплановых контрольно-надзорных мероприятий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остается стабильным. 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0" algn="ctr">
              <a:lnSpc>
                <a:spcPct val="115000"/>
              </a:lnSpc>
              <a:buNone/>
            </a:pPr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Основные причины </a:t>
            </a:r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типовых нарушений обязательных </a:t>
            </a:r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требований</a:t>
            </a:r>
            <a:r>
              <a:rPr lang="en-US" sz="1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механизмы устранения нарушений</a:t>
            </a:r>
            <a:r>
              <a:rPr lang="ru-RU" sz="12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</a:p>
          <a:p>
            <a:pPr marL="514350" indent="-171450" algn="just">
              <a:lnSpc>
                <a:spcPct val="115000"/>
              </a:lnSpc>
              <a:buFontTx/>
              <a:buChar char="-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незнание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обязательных требований законодательства; отсутствие ответственных лиц за отслеживанием изменений  обязательных требований законодательства, отсутствие планирования и контроля за исполнением мероприятий по обновлению нормативной базы образовательной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организации;</a:t>
            </a:r>
          </a:p>
          <a:p>
            <a:pPr marL="514350" indent="-171450" algn="just">
              <a:lnSpc>
                <a:spcPct val="115000"/>
              </a:lnSpc>
              <a:buFontTx/>
              <a:buChar char="-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необходимо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своевременно выявлять причины, приводящие к нарушению обязательных требований, определять эффективные способы устранения и снижения рисков их возникновения, в том числе доносить до всех участников образовательных отношений обязательные к соблюдению требования законодательства об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образовании;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514350" indent="-171450" algn="just">
              <a:lnSpc>
                <a:spcPct val="115000"/>
              </a:lnSpc>
              <a:buFontTx/>
              <a:buChar char="-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руководителям организаций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необходимо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принимать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исчерпывающие меры, направленные на неукоснительное соблюдение требований законодательства в сфере образования, эффективно используя каждый этап управленческого цикла: анализ, планирование и контроль.</a:t>
            </a:r>
          </a:p>
          <a:p>
            <a:endParaRPr lang="ru-RU" sz="1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0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620" y="601373"/>
            <a:ext cx="8109646" cy="660797"/>
          </a:xfrm>
        </p:spPr>
        <p:txBody>
          <a:bodyPr/>
          <a:lstStyle/>
          <a:p>
            <a:r>
              <a:rPr lang="ru-RU" sz="2600" b="1" dirty="0">
                <a:latin typeface="Cambria" panose="02040503050406030204" pitchFamily="18" charset="0"/>
              </a:rPr>
              <a:t>Реформа контрольно-надзорной деятельности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202865"/>
              </p:ext>
            </p:extLst>
          </p:nvPr>
        </p:nvGraphicFramePr>
        <p:xfrm>
          <a:off x="536841" y="1492084"/>
          <a:ext cx="8017223" cy="3383280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2926080"/>
                <a:gridCol w="937998"/>
                <a:gridCol w="4153145"/>
              </a:tblGrid>
              <a:tr h="691979">
                <a:tc>
                  <a:txBody>
                    <a:bodyPr/>
                    <a:lstStyle/>
                    <a:p>
                      <a:pPr marL="342900" marR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400" b="0" i="0" u="none" strike="noStrike" cap="none" dirty="0" smtClean="0">
                          <a:solidFill>
                            <a:srgbClr val="608DC4"/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  <a:sym typeface="Arial"/>
                        </a:rPr>
                        <a:t>«Регуляторная гильотина» в образовании</a:t>
                      </a:r>
                      <a:endParaRPr lang="ru-RU" sz="1400" b="0" i="0" u="none" strike="noStrike" cap="none" dirty="0">
                        <a:solidFill>
                          <a:srgbClr val="608DC4"/>
                        </a:solidFill>
                        <a:latin typeface="Cambria" panose="0204050305040603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cap="none" dirty="0" smtClean="0">
                          <a:solidFill>
                            <a:srgbClr val="608DC4"/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  <a:sym typeface="Arial"/>
                        </a:rPr>
                        <a:t>01.11.2020</a:t>
                      </a:r>
                      <a:endParaRPr lang="ru-RU" sz="1200" b="0" i="0" u="none" strike="noStrike" cap="none" dirty="0">
                        <a:solidFill>
                          <a:srgbClr val="608DC4"/>
                        </a:solidFill>
                        <a:latin typeface="Cambria" panose="0204050305040603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400" b="0" i="0" u="none" strike="noStrike" cap="none" dirty="0" smtClean="0">
                          <a:solidFill>
                            <a:srgbClr val="608DC4"/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  <a:sym typeface="Arial"/>
                        </a:rPr>
                        <a:t>Федеральный закон от 31.07.2020 № 247-ФЗ «Об обязательных требованиях в Российской Федерации»</a:t>
                      </a:r>
                      <a:endParaRPr lang="ru-RU" sz="1400" b="0" i="0" u="none" strike="noStrike" cap="none" dirty="0">
                        <a:solidFill>
                          <a:srgbClr val="608DC4"/>
                        </a:solidFill>
                        <a:latin typeface="Cambria" panose="0204050305040603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4768">
                <a:tc>
                  <a:txBody>
                    <a:bodyPr/>
                    <a:lstStyle/>
                    <a:p>
                      <a:pPr marL="342900" marR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400" b="0" i="0" u="none" strike="noStrike" cap="none" dirty="0" smtClean="0">
                          <a:solidFill>
                            <a:srgbClr val="608DC4"/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  <a:sym typeface="Arial"/>
                        </a:rPr>
                        <a:t>Федеральный закон от 26.12.2008 № 294-ФЗ «О защите прав юридических лиц и индивидуальных предпринимателей при осуществлении государственного контроля (надзора) и муниципального контроля»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 i="0" u="none" strike="noStrike" cap="none" dirty="0" smtClean="0">
                        <a:solidFill>
                          <a:srgbClr val="608DC4"/>
                        </a:solidFill>
                        <a:latin typeface="Cambria" panose="02040503050406030204" pitchFamily="18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ru-RU" sz="1200" b="0" i="0" u="none" strike="noStrike" cap="none" dirty="0" smtClean="0">
                          <a:solidFill>
                            <a:srgbClr val="608DC4"/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  <a:sym typeface="Arial"/>
                        </a:rPr>
                        <a:t>01.07.2021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400" b="0" i="0" u="none" strike="noStrike" cap="none" dirty="0" smtClean="0">
                          <a:solidFill>
                            <a:srgbClr val="608DC4"/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  <a:sym typeface="Arial"/>
                        </a:rPr>
                        <a:t>Федеральный закон от 31.07.2020 № 248-ФЗ «О государственном контроле (надзоре) и муниципальном контроле в Российской Федерации»</a:t>
                      </a:r>
                    </a:p>
                    <a:p>
                      <a:pPr marL="342900" marR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endParaRPr lang="ru-RU" sz="1400" b="0" i="0" u="none" strike="noStrike" cap="none" dirty="0" smtClean="0">
                        <a:solidFill>
                          <a:srgbClr val="608DC4"/>
                        </a:solidFill>
                        <a:latin typeface="Cambria" panose="02040503050406030204" pitchFamily="18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endParaRPr lang="ru-RU" sz="1400" b="0" i="0" u="none" strike="noStrike" cap="none" dirty="0" smtClean="0">
                        <a:solidFill>
                          <a:srgbClr val="608DC4"/>
                        </a:solidFill>
                        <a:latin typeface="Cambria" panose="02040503050406030204" pitchFamily="18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400" b="0" i="0" u="none" strike="noStrike" cap="none" dirty="0" smtClean="0">
                          <a:solidFill>
                            <a:srgbClr val="608DC4"/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  <a:sym typeface="Arial"/>
                        </a:rPr>
                        <a:t>Постановление Правительства РФ от 25.06.2021 № 997 «Об утверждении Положения о федеральном государственном контроле (надзоре) в сфере образования»</a:t>
                      </a:r>
                    </a:p>
                    <a:p>
                      <a:pPr marL="342900" marR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endParaRPr lang="ru-RU" sz="1400" b="0" i="0" u="none" strike="noStrike" cap="none" dirty="0">
                        <a:solidFill>
                          <a:srgbClr val="608DC4"/>
                        </a:solidFill>
                        <a:latin typeface="Cambria" panose="0204050305040603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3651698" y="2662156"/>
            <a:ext cx="578137" cy="220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3620192" y="1716797"/>
            <a:ext cx="641148" cy="1908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274470" y="3200400"/>
            <a:ext cx="156410" cy="2767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720" y="156873"/>
            <a:ext cx="8109646" cy="660797"/>
          </a:xfrm>
        </p:spPr>
        <p:txBody>
          <a:bodyPr/>
          <a:lstStyle/>
          <a:p>
            <a:pPr algn="ctr"/>
            <a:r>
              <a:rPr lang="ru-RU" sz="2800" b="1" dirty="0">
                <a:latin typeface="Cambria" panose="02040503050406030204" pitchFamily="18" charset="0"/>
              </a:rPr>
              <a:t>Профилактический визит</a:t>
            </a:r>
            <a:endParaRPr lang="ru-RU" sz="2600" b="1" dirty="0"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696843"/>
              </p:ext>
            </p:extLst>
          </p:nvPr>
        </p:nvGraphicFramePr>
        <p:xfrm>
          <a:off x="727341" y="830404"/>
          <a:ext cx="7952331" cy="3957377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4428859"/>
                <a:gridCol w="3523472"/>
              </a:tblGrid>
              <a:tr h="11227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ru-RU" sz="2000" b="1" i="0" u="none" strike="noStrike" cap="none" dirty="0" smtClean="0">
                          <a:solidFill>
                            <a:srgbClr val="608DC4"/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  <a:sym typeface="Arial"/>
                        </a:rPr>
                        <a:t>Обязательный</a:t>
                      </a:r>
                      <a:endParaRPr lang="ru-RU" sz="2000" b="1" i="0" u="none" strike="noStrike" cap="none" dirty="0">
                        <a:solidFill>
                          <a:srgbClr val="608DC4"/>
                        </a:solidFill>
                        <a:latin typeface="Cambria" panose="0204050305040603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ru-RU" sz="2000" b="1" i="0" u="none" strike="noStrike" cap="none" dirty="0" smtClean="0">
                          <a:solidFill>
                            <a:srgbClr val="608DC4"/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  <a:sym typeface="Arial"/>
                        </a:rPr>
                        <a:t>«Добровольный»</a:t>
                      </a:r>
                      <a:endParaRPr lang="ru-RU" sz="2000" b="1" i="0" u="none" strike="noStrike" cap="none" dirty="0">
                        <a:solidFill>
                          <a:srgbClr val="608DC4"/>
                        </a:solidFill>
                        <a:latin typeface="Cambria" panose="0204050305040603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07211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200" b="0" i="0" u="none" strike="noStrike" cap="none" dirty="0" smtClean="0">
                          <a:solidFill>
                            <a:srgbClr val="608DC4"/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  <a:sym typeface="Arial"/>
                        </a:rPr>
                        <a:t>контролируемые лица получившие лицензию на осуществление образовательной деятельности (в срок не позднее чем в течение одного года со дня начала такой деятельности);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ru-RU" sz="1200" b="0" i="0" u="none" strike="noStrike" cap="none" dirty="0" smtClean="0">
                        <a:solidFill>
                          <a:srgbClr val="608DC4"/>
                        </a:solidFill>
                        <a:latin typeface="Cambria" panose="02040503050406030204" pitchFamily="18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200" b="0" i="0" u="none" strike="noStrike" cap="none" dirty="0" smtClean="0">
                          <a:solidFill>
                            <a:srgbClr val="608DC4"/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  <a:sym typeface="Arial"/>
                        </a:rPr>
                        <a:t>контролируемые лица, деятельность которых отнесена к категории высокого риска (в срок не позднее одного года со дня принятия решения об отнесении объекта государственного контроля (надзора) к категории высокого риска);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</a:pPr>
                      <a:endParaRPr lang="ru-RU" sz="1200" b="0" i="0" u="none" strike="noStrike" cap="none" dirty="0" smtClean="0">
                        <a:solidFill>
                          <a:srgbClr val="608DC4"/>
                        </a:solidFill>
                        <a:latin typeface="Cambria" panose="02040503050406030204" pitchFamily="18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200" b="1" i="0" u="none" strike="noStrike" cap="none" dirty="0" smtClean="0">
                          <a:solidFill>
                            <a:srgbClr val="608DC4"/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  <a:sym typeface="Arial"/>
                        </a:rPr>
                        <a:t>Постановление Правительства РФ от 10.03.2022</a:t>
                      </a:r>
                      <a:r>
                        <a:rPr lang="ru-RU" sz="1200" b="1" i="0" u="none" strike="noStrike" cap="none" baseline="0" dirty="0" smtClean="0">
                          <a:solidFill>
                            <a:srgbClr val="608DC4"/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  <a:sym typeface="Arial"/>
                        </a:rPr>
                        <a:t> № 336 «Об особенностях организации и осуществления государственного контроля (надзора), муниципального контроля» (п.1, п.2)</a:t>
                      </a:r>
                      <a:endParaRPr lang="ru-RU" sz="1200" b="1" i="0" u="none" strike="noStrike" cap="none" dirty="0" smtClean="0">
                        <a:solidFill>
                          <a:srgbClr val="608DC4"/>
                        </a:solidFill>
                        <a:latin typeface="Cambria" panose="0204050305040603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rgbClr val="608DC4"/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  <a:sym typeface="Arial"/>
                        </a:rPr>
                        <a:t>инициатива контролируемых лиц (ходатайство)</a:t>
                      </a:r>
                      <a:endParaRPr lang="ru-RU" sz="1600" b="1" i="0" u="none" strike="noStrike" cap="none" dirty="0">
                        <a:solidFill>
                          <a:srgbClr val="608DC4"/>
                        </a:solidFill>
                        <a:latin typeface="Cambria" panose="0204050305040603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2637092" y="1400915"/>
            <a:ext cx="300867" cy="377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830551" y="1400914"/>
            <a:ext cx="300867" cy="377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33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51310"/>
            <a:ext cx="8229600" cy="1607783"/>
          </a:xfrm>
        </p:spPr>
        <p:txBody>
          <a:bodyPr/>
          <a:lstStyle/>
          <a:p>
            <a:pPr marL="203200" indent="0" algn="ctr">
              <a:buNone/>
            </a:pPr>
            <a:r>
              <a:rPr lang="ru-RU" b="1" dirty="0" smtClean="0">
                <a:solidFill>
                  <a:srgbClr val="608D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 В РАБОТЕ</a:t>
            </a:r>
            <a:endParaRPr lang="ru-RU" b="1" dirty="0">
              <a:solidFill>
                <a:srgbClr val="608D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33875" y="370039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Соленникова Мира Алексеевна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консультант отдела по надзору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 контролю за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соблюдением законодательства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82" y="3169481"/>
            <a:ext cx="43386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 (391) 222-60-72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9982" y="3807485"/>
            <a:ext cx="40338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SMA@krao.ru</a:t>
            </a:r>
            <a:endParaRPr lang="ru-RU" sz="28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25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Идентификация ДПО в системе образования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ru-RU" dirty="0" smtClean="0"/>
              <a:t>Документом, подтверждающим наличие образования данного вида</a:t>
            </a:r>
            <a:r>
              <a:rPr lang="ru-RU" dirty="0"/>
              <a:t>,</a:t>
            </a:r>
            <a:r>
              <a:rPr lang="ru-RU" dirty="0" smtClean="0"/>
              <a:t> является:</a:t>
            </a:r>
          </a:p>
          <a:p>
            <a:pPr algn="ctr"/>
            <a:r>
              <a:rPr lang="ru-RU" dirty="0">
                <a:solidFill>
                  <a:schemeClr val="bg2"/>
                </a:solidFill>
              </a:rPr>
              <a:t>удостоверение о повышении </a:t>
            </a:r>
            <a:r>
              <a:rPr lang="ru-RU" dirty="0" smtClean="0">
                <a:solidFill>
                  <a:schemeClr val="bg2"/>
                </a:solidFill>
              </a:rPr>
              <a:t>квалификации;</a:t>
            </a:r>
          </a:p>
          <a:p>
            <a:pPr marL="203200" indent="0" algn="ctr">
              <a:buNone/>
            </a:pPr>
            <a:endParaRPr lang="ru-RU" dirty="0" smtClean="0">
              <a:solidFill>
                <a:schemeClr val="bg2"/>
              </a:solidFill>
            </a:endParaRPr>
          </a:p>
          <a:p>
            <a:pPr algn="ctr"/>
            <a:r>
              <a:rPr lang="ru-RU" dirty="0" smtClean="0">
                <a:solidFill>
                  <a:schemeClr val="bg2"/>
                </a:solidFill>
              </a:rPr>
              <a:t>диплом </a:t>
            </a:r>
            <a:r>
              <a:rPr lang="ru-RU" dirty="0">
                <a:solidFill>
                  <a:schemeClr val="bg2"/>
                </a:solidFill>
              </a:rPr>
              <a:t>о профессиональной переподготовке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682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Допуск к освоению ДПО: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982" y="1200151"/>
            <a:ext cx="8589818" cy="3394472"/>
          </a:xfrm>
        </p:spPr>
        <p:txBody>
          <a:bodyPr/>
          <a:lstStyle/>
          <a:p>
            <a:pPr marL="717550" indent="-514350" algn="ctr">
              <a:buAutoNum type="arabicParenR"/>
            </a:pPr>
            <a:r>
              <a:rPr lang="ru-RU" dirty="0" smtClean="0"/>
              <a:t>лица</a:t>
            </a:r>
            <a:r>
              <a:rPr lang="ru-RU" dirty="0"/>
              <a:t>, имеющие среднее профессиональное и (или) высшее образование</a:t>
            </a:r>
            <a:r>
              <a:rPr lang="ru-RU" dirty="0" smtClean="0"/>
              <a:t>;</a:t>
            </a:r>
          </a:p>
          <a:p>
            <a:pPr marL="203200" indent="0" algn="ctr">
              <a:buNone/>
            </a:pPr>
            <a:endParaRPr lang="ru-RU" dirty="0"/>
          </a:p>
          <a:p>
            <a:pPr marL="203200" indent="0" algn="ctr">
              <a:buNone/>
            </a:pPr>
            <a:r>
              <a:rPr lang="ru-RU" dirty="0"/>
              <a:t>2) лица, получающие среднее профессиональное и (или) высшее образование.</a:t>
            </a:r>
          </a:p>
          <a:p>
            <a:pPr marL="203200" indent="0" algn="ctr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6658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809" y="97484"/>
            <a:ext cx="6465022" cy="648071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Cambria" panose="02040503050406030204" pitchFamily="18" charset="0"/>
              </a:rPr>
              <a:t>ТИПЫ НАРУШЕНИЙ,</a:t>
            </a:r>
            <a:endParaRPr lang="ru-RU" sz="2800" b="1" dirty="0"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498764"/>
            <a:ext cx="8229600" cy="4804756"/>
          </a:xfrm>
        </p:spPr>
        <p:txBody>
          <a:bodyPr/>
          <a:lstStyle/>
          <a:p>
            <a:pPr indent="0" algn="ctr">
              <a:buNone/>
            </a:pPr>
            <a:r>
              <a:rPr lang="ru-RU" sz="16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</a:t>
            </a:r>
            <a:r>
              <a:rPr lang="ru-RU" sz="16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вязанные </a:t>
            </a:r>
            <a:r>
              <a:rPr lang="ru-RU" sz="16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обеспечением соблюдения законодательства об </a:t>
            </a:r>
            <a:r>
              <a:rPr lang="ru-RU" sz="16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образовании </a:t>
            </a:r>
            <a:r>
              <a:rPr lang="ru-RU" sz="16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образовательными организациями</a:t>
            </a:r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дополнительного профессионального образования (за 2021 год)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</a:p>
          <a:p>
            <a:pPr indent="0" algn="just">
              <a:buNone/>
            </a:pPr>
            <a:endParaRPr lang="ru-RU" sz="1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8001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Некорректность заполнения шаблонов передачи сведений в ФИС ФРДО в части выбора вида/типа документа о квалификации.</a:t>
            </a:r>
          </a:p>
          <a:p>
            <a:pPr marL="8001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оказании платных образовательных услуг.</a:t>
            </a:r>
          </a:p>
          <a:p>
            <a:pPr marL="800100" indent="-457200" algn="just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соблюдение требований к структуре и содержанию ОП.</a:t>
            </a:r>
          </a:p>
          <a:p>
            <a:pPr marL="8001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 ЛНА или несоответствие действующему законодательству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indent="-457200" algn="just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Нарушения, связанные с проведением промежуточной и итоговой аттестации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indent="-457200" algn="just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Нарушения, связанные с ведением официального сайта (для образовательных организаций).</a:t>
            </a:r>
          </a:p>
          <a:p>
            <a:pPr marL="800100" indent="-457200" algn="just">
              <a:buFont typeface="+mj-lt"/>
              <a:buAutoNum type="arabicPeriod"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4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249" y="337803"/>
            <a:ext cx="6750253" cy="640663"/>
          </a:xfrm>
        </p:spPr>
        <p:txBody>
          <a:bodyPr/>
          <a:lstStyle/>
          <a:p>
            <a:pPr marL="800100" indent="-45720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ФИС ФРДО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endParaRPr lang="ru-RU" dirty="0" smtClean="0"/>
          </a:p>
          <a:p>
            <a:pPr marL="203200" indent="0">
              <a:buNone/>
            </a:pPr>
            <a:endParaRPr lang="ru-RU" dirty="0"/>
          </a:p>
          <a:p>
            <a:pPr marL="203200" indent="0">
              <a:buNone/>
            </a:pPr>
            <a:endParaRPr lang="ru-RU" dirty="0" smtClean="0"/>
          </a:p>
          <a:p>
            <a:pPr marL="20320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326942"/>
              </p:ext>
            </p:extLst>
          </p:nvPr>
        </p:nvGraphicFramePr>
        <p:xfrm>
          <a:off x="570773" y="1378436"/>
          <a:ext cx="7920916" cy="3017520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2887322"/>
                <a:gridCol w="5033594"/>
              </a:tblGrid>
              <a:tr h="517043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Сущность нарушения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Нормативный правовой акт, требования которого нарушены</a:t>
                      </a:r>
                    </a:p>
                  </a:txBody>
                  <a:tcPr/>
                </a:tc>
              </a:tr>
              <a:tr h="103408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Некорректность заполнения шаблонов передачи сведений в ФИС ФРДО в части выбора вида/типа документа о квалификации.</a:t>
                      </a:r>
                      <a:endParaRPr lang="ru-RU" sz="120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часть 10 статьи 60 Федерального закона от 29.12.2012 № 273-ФЗ «Об образовании в Российской Федерации, </a:t>
                      </a:r>
                      <a:r>
                        <a:rPr lang="ru-RU" sz="14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Постановление Правительства РФ от 26.08.2013 N 729</a:t>
                      </a:r>
                    </a:p>
                    <a:p>
                      <a:r>
                        <a:rPr lang="ru-RU" sz="14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(ред. от 31.10.2020)   "О федеральной информационной системе "Федеральный реестр сведений о документах об образовании и (или) о квалификации, документах об обучении"</a:t>
                      </a:r>
                    </a:p>
                    <a:p>
                      <a:r>
                        <a:rPr lang="ru-RU" sz="14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(вместе с "Правилами формирования и ведения федеральной информационной системы "Федеральный реестр сведений о документах об образовании и (или) о квалификации, документах об обучении") – </a:t>
                      </a:r>
                      <a:r>
                        <a:rPr lang="ru-RU" sz="1400" b="1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УТРАТИЛО СИЛУ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123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/>
              <a:t>Особенности учёта выдаваемых документов о квалификации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295210"/>
              </p:ext>
            </p:extLst>
          </p:nvPr>
        </p:nvGraphicFramePr>
        <p:xfrm>
          <a:off x="99010" y="810528"/>
          <a:ext cx="8858615" cy="4106993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8858615"/>
              </a:tblGrid>
              <a:tr h="79695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Нормативное регулирование: </a:t>
                      </a:r>
                      <a:r>
                        <a:rPr lang="ru-RU" sz="1200" b="1" dirty="0" smtClean="0"/>
                        <a:t>Постановление Правительства РФ от 31.05.2021 N 825 (с изменениями с 01.03.2022)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r>
                        <a:rPr lang="ru-RU" sz="1200" dirty="0" smtClean="0"/>
                        <a:t>«О федеральной информационной системе "Федеральный реестр сведений о документах об образовании и (или) о квалификации, документах об обучении«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(вместе с "Правилами формирования и ведения федеральной информационной системы "Федеральный реестр сведений о документах об образовании и (или) о квалификации, документах об обучении")</a:t>
                      </a:r>
                    </a:p>
                  </a:txBody>
                  <a:tcPr/>
                </a:tc>
              </a:tr>
              <a:tr h="4516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Федеральная информационная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система</a:t>
                      </a:r>
                      <a:r>
                        <a:rPr lang="ru-RU" sz="1200" baseline="0" dirty="0" smtClean="0"/>
                        <a:t> «</a:t>
                      </a:r>
                      <a:r>
                        <a:rPr lang="ru-RU" sz="1200" dirty="0" smtClean="0"/>
                        <a:t>Федеральный реестр сведений о документах об образовании и (или) о квалификации, документах об обучении» – единая федеральная база данных о сведениях, в том числе, о документах, о квалификации</a:t>
                      </a:r>
                      <a:endParaRPr lang="ru-RU" sz="1200" dirty="0"/>
                    </a:p>
                  </a:txBody>
                  <a:tcPr/>
                </a:tc>
              </a:tr>
              <a:tr h="1083896">
                <a:tc>
                  <a:txBody>
                    <a:bodyPr/>
                    <a:lstStyle/>
                    <a:p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Сведения о документах об образовании, выдаваемых с 1 января 2021 г.: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лицам, освоившим образовательные </a:t>
                      </a:r>
                      <a:r>
                        <a:rPr lang="ru-RU" sz="12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программы профессионального обучения </a:t>
                      </a: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подлежат внесению в информационную систему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в течение 20 дней (</a:t>
                      </a:r>
                      <a:r>
                        <a:rPr lang="ru-RU" sz="1800" b="1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с 01.03.2022)</a:t>
                      </a:r>
                      <a:r>
                        <a:rPr lang="ru-RU" sz="18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со дня выдачи указанных документов.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Сведения о документах об образовании, выданных с 10 июля 1992 г. по 31 декабря 1995 г. включительно, подлежат внесению в информационную систему </a:t>
                      </a:r>
                      <a:r>
                        <a:rPr lang="ru-RU" sz="12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в срок по 31 августа 2023 г. включительно.</a:t>
                      </a:r>
                    </a:p>
                  </a:txBody>
                  <a:tcPr/>
                </a:tc>
              </a:tr>
              <a:tr h="1083896">
                <a:tc>
                  <a:txBody>
                    <a:bodyPr/>
                    <a:lstStyle/>
                    <a:p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Сведения о документах об образовании, выдаваемых с 1 января 2021 г.: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лицам, освоившим </a:t>
                      </a:r>
                      <a:r>
                        <a:rPr lang="ru-RU" sz="12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дополнительные профессиональные программы</a:t>
                      </a: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подлежат внесению в информационную систему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в течение 60 дней </a:t>
                      </a:r>
                      <a:r>
                        <a:rPr lang="ru-RU" sz="12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со дня выдачи указанных документов.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Сведения о документах об образовании, выданных с 10 июля 1992 г. по 31 декабря 1995 г. включительно, подлежат внесению в информационную систему </a:t>
                      </a:r>
                      <a:r>
                        <a:rPr lang="ru-RU" sz="12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в срок по 31 августа 2023 г. включительно.</a:t>
                      </a:r>
                    </a:p>
                  </a:txBody>
                  <a:tcPr/>
                </a:tc>
              </a:tr>
              <a:tr h="6322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Официальный ресурс: </a:t>
                      </a:r>
                      <a:r>
                        <a:rPr lang="en-US" sz="1200" dirty="0" smtClean="0">
                          <a:hlinkClick r:id="rId2"/>
                        </a:rPr>
                        <a:t>https://obrnadzor.gov.ru/gosudarstvennye-uslugi-i-funkczii/7701537808-gosfunction/formirovanie-i-vedenie-federalnogo-reestra-svedenij-o-dokumentah-ob-obrazovanii-i-ili-o-kvalifikaczii-dokumentah-ob-obuchenii/</a:t>
                      </a:r>
                      <a:endParaRPr lang="ru-RU" sz="1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663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Административная ответственность: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 algn="just">
              <a:buNone/>
            </a:pPr>
            <a:r>
              <a:rPr lang="ru-RU" sz="1400" b="1" dirty="0" smtClean="0"/>
              <a:t>Часть 1 статьи 19.30.2 КоАП РФ Непредставление </a:t>
            </a:r>
            <a:r>
              <a:rPr lang="ru-RU" sz="1400" b="1" dirty="0"/>
              <a:t>или несвоевременное представление сведений либо нарушение порядка внесения сведений в федеральную информационную систему "Федеральный реестр сведений о документах об образовании и (или) о квалификации, документах об </a:t>
            </a:r>
            <a:r>
              <a:rPr lang="ru-RU" sz="1400" b="1" dirty="0" smtClean="0"/>
              <a:t>обучении« </a:t>
            </a:r>
            <a:r>
              <a:rPr lang="ru-RU" sz="1400" dirty="0" smtClean="0"/>
              <a:t>(</a:t>
            </a:r>
            <a:r>
              <a:rPr lang="ru-RU" sz="1400" dirty="0"/>
              <a:t>введена Федеральным законом от 30.12.2020 N </a:t>
            </a:r>
            <a:r>
              <a:rPr lang="ru-RU" sz="1400" dirty="0" smtClean="0"/>
              <a:t>531-ФЗ):</a:t>
            </a:r>
          </a:p>
          <a:p>
            <a:pPr marL="20320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Нарушение организацией</a:t>
            </a:r>
            <a:r>
              <a:rPr lang="ru-RU" sz="1400" dirty="0"/>
              <a:t>, осуществляющей образовательную деятельность, или должностным лицом такой организации порядка или сроков внесения в федеральную информационную систему "Федеральный реестр сведений о документах об образовании и (или) о квалификации, документах об обучении" сведений о выданных документах об образовании и (или) о квалификации, документах об </a:t>
            </a:r>
            <a:r>
              <a:rPr lang="ru-RU" sz="1400" dirty="0" smtClean="0"/>
              <a:t>обучении,</a:t>
            </a:r>
          </a:p>
          <a:p>
            <a:pPr marL="203200" indent="0" algn="just">
              <a:buNone/>
            </a:pPr>
            <a:r>
              <a:rPr lang="ru-RU" sz="1400" b="1" dirty="0" smtClean="0"/>
              <a:t>влечет </a:t>
            </a:r>
            <a:r>
              <a:rPr lang="ru-RU" sz="1400" b="1" dirty="0"/>
              <a:t>наложение административного штрафа на должностных лиц в размере от пяти тысяч до десяти тысяч рублей; на юридических лиц - от пятидесяти тысяч до ста тысяч рублей.</a:t>
            </a:r>
          </a:p>
          <a:p>
            <a:pPr marL="203200" indent="0"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5991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Административная ответственность: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03564"/>
            <a:ext cx="8229600" cy="3791059"/>
          </a:xfrm>
        </p:spPr>
        <p:txBody>
          <a:bodyPr/>
          <a:lstStyle/>
          <a:p>
            <a:pPr marL="203200" indent="0" algn="just">
              <a:buNone/>
            </a:pPr>
            <a:r>
              <a:rPr lang="ru-RU" sz="1400" b="1" dirty="0"/>
              <a:t>Часть </a:t>
            </a:r>
            <a:r>
              <a:rPr lang="ru-RU" sz="1400" b="1" dirty="0" smtClean="0"/>
              <a:t>2 </a:t>
            </a:r>
            <a:r>
              <a:rPr lang="ru-RU" sz="1400" b="1" dirty="0"/>
              <a:t>статьи 19.30.2 КоАП РФ Непредставление или несвоевременное представление сведений либо нарушение порядка внесения сведений в федеральную информационную систему "Федеральный реестр сведений о документах об образовании и (или) о квалификации, документах об обучении« </a:t>
            </a:r>
            <a:r>
              <a:rPr lang="ru-RU" sz="1400" dirty="0"/>
              <a:t>(введена Федеральным законом от 30.12.2020 N 531-ФЗ</a:t>
            </a:r>
            <a:r>
              <a:rPr lang="ru-RU" sz="1400" dirty="0" smtClean="0"/>
              <a:t>): Непредставление </a:t>
            </a:r>
            <a:r>
              <a:rPr lang="ru-RU" sz="1400" dirty="0"/>
              <a:t>должностным лицом федерального государственного органа или органа исполнительной власти субъекта Российской Федерации, осуществляющих государственное управление в сфере образования, либо органа местного самоуправления, осуществляющего управление в сфере образования, либо организацией, осуществляющей образовательную деятельность, или должностным лицом такой организации в федеральную информационную систему "Федеральный реестр сведений о документах об образовании и (или) о квалификации, документах об обучении" сведений о выданных документах об образовании и (или) о квалификации, документах об обучении, сертификатах о владении русским языком, знании истории России и основ законодательства Российской Федерации -</a:t>
            </a:r>
          </a:p>
          <a:p>
            <a:pPr marL="203200" indent="0" algn="just">
              <a:buNone/>
            </a:pPr>
            <a:r>
              <a:rPr lang="ru-RU" sz="1400" b="1" dirty="0"/>
              <a:t>влечет наложение административного штрафа на должностных лиц в размере от десяти тысяч до пятнадцати тысяч рублей; на юридических лиц - от ста тысяч до ста пятидесяти тысяч рублей.</a:t>
            </a:r>
          </a:p>
          <a:p>
            <a:pPr marL="203200" indent="0">
              <a:buNone/>
            </a:pPr>
            <a:endParaRPr lang="ru-RU" sz="1400" dirty="0"/>
          </a:p>
          <a:p>
            <a:pPr marL="20320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0612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33170</TotalTime>
  <Words>2145</Words>
  <Application>Microsoft Office PowerPoint</Application>
  <PresentationFormat>Экран (16:9)</PresentationFormat>
  <Paragraphs>199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  К дополнительным  профессиональным программам относятся:</vt:lpstr>
      <vt:lpstr> Идентификация ДПО в системе образования</vt:lpstr>
      <vt:lpstr>Допуск к освоению ДПО:</vt:lpstr>
      <vt:lpstr>ТИПЫ НАРУШЕНИЙ,</vt:lpstr>
      <vt:lpstr>ФИС ФРДО</vt:lpstr>
      <vt:lpstr>Особенности учёта выдаваемых документов о квалификации</vt:lpstr>
      <vt:lpstr>Административная ответственность:</vt:lpstr>
      <vt:lpstr>Административная ответственность:</vt:lpstr>
      <vt:lpstr>Нарушение Порядка оказании платных образовательных услуг</vt:lpstr>
      <vt:lpstr>ПОУ (Постановление Правительства РФ от 15.09.2020 N 1441 "Об утверждении Правил оказания платных образовательных услуг»)</vt:lpstr>
      <vt:lpstr>Не соблюдение требований к структуре и содержанию ОП</vt:lpstr>
      <vt:lpstr>Структура и содержание ОП:</vt:lpstr>
      <vt:lpstr>Отсутствие обязательных ЛНА </vt:lpstr>
      <vt:lpstr>Нарушения, связанные с проведением промежуточной и итоговой аттестации</vt:lpstr>
      <vt:lpstr>Презентация PowerPoint</vt:lpstr>
      <vt:lpstr>Нарушение  правил размещения информации  на официальном сайте образовательной организации</vt:lpstr>
      <vt:lpstr>ТИПИЧНЫЕ НАРУШЕНИЯ (до 2021 г.)</vt:lpstr>
      <vt:lpstr>http://fp.crc.ru/</vt:lpstr>
      <vt:lpstr>Типичные нарушения, фиксируемые до 2021: (ДЛЯ ДПО):</vt:lpstr>
      <vt:lpstr>АНАЛИЗ РЕЗУЛЬТАТОВ КОНТРОЛЬНО-НАДЗОРНЫХ МЕРОПРИЯТИЙ</vt:lpstr>
      <vt:lpstr>Реформа контрольно-надзорной деятельности</vt:lpstr>
      <vt:lpstr>Профилактический визит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Удалов Василий Аркадьевич</dc:creator>
  <cp:lastModifiedBy>Масюлис Константин Луцисович</cp:lastModifiedBy>
  <cp:revision>2455</cp:revision>
  <cp:lastPrinted>2022-03-15T08:06:18Z</cp:lastPrinted>
  <dcterms:modified xsi:type="dcterms:W3CDTF">2022-03-29T05:26:53Z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