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1412" r:id="rId2"/>
    <p:sldId id="1452" r:id="rId3"/>
    <p:sldId id="1510" r:id="rId4"/>
    <p:sldId id="1515" r:id="rId5"/>
    <p:sldId id="1512" r:id="rId6"/>
    <p:sldId id="1519" r:id="rId7"/>
    <p:sldId id="1518" r:id="rId8"/>
    <p:sldId id="1506" r:id="rId9"/>
    <p:sldId id="1513" r:id="rId10"/>
    <p:sldId id="1514" r:id="rId11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D2959CB-CAD3-4316-965C-9BD848B95F84}">
          <p14:sldIdLst>
            <p14:sldId id="1412"/>
            <p14:sldId id="1452"/>
            <p14:sldId id="1510"/>
            <p14:sldId id="1515"/>
            <p14:sldId id="1512"/>
            <p14:sldId id="1519"/>
            <p14:sldId id="1518"/>
            <p14:sldId id="1506"/>
            <p14:sldId id="1513"/>
            <p14:sldId id="1514"/>
          </p14:sldIdLst>
        </p14:section>
        <p14:section name="Раздел без заголовка" id="{7E0FF751-63A6-43B4-8729-E0CB4BA9CD6C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4319">
          <p15:clr>
            <a:srgbClr val="A4A3A4"/>
          </p15:clr>
        </p15:guide>
        <p15:guide id="2" orient="horz" pos="576">
          <p15:clr>
            <a:srgbClr val="A4A3A4"/>
          </p15:clr>
        </p15:guide>
        <p15:guide id="3" orient="horz" pos="1194">
          <p15:clr>
            <a:srgbClr val="A4A3A4"/>
          </p15:clr>
        </p15:guide>
        <p15:guide id="4" orient="horz" pos="4289">
          <p15:clr>
            <a:srgbClr val="A4A3A4"/>
          </p15:clr>
        </p15:guide>
        <p15:guide id="5" orient="horz" pos="3026">
          <p15:clr>
            <a:srgbClr val="A4A3A4"/>
          </p15:clr>
        </p15:guide>
        <p15:guide id="6" orient="horz" pos="3947">
          <p15:clr>
            <a:srgbClr val="A4A3A4"/>
          </p15:clr>
        </p15:guide>
        <p15:guide id="7" orient="horz" pos="2479">
          <p15:clr>
            <a:srgbClr val="A4A3A4"/>
          </p15:clr>
        </p15:guide>
        <p15:guide id="8" orient="horz" pos="1311">
          <p15:clr>
            <a:srgbClr val="A4A3A4"/>
          </p15:clr>
        </p15:guide>
        <p15:guide id="9" orient="horz" pos="3155">
          <p15:clr>
            <a:srgbClr val="A4A3A4"/>
          </p15:clr>
        </p15:guide>
        <p15:guide id="10" pos="5592">
          <p15:clr>
            <a:srgbClr val="A4A3A4"/>
          </p15:clr>
        </p15:guide>
        <p15:guide id="11" pos="5759">
          <p15:clr>
            <a:srgbClr val="A4A3A4"/>
          </p15:clr>
        </p15:guide>
        <p15:guide id="12" pos="2893">
          <p15:clr>
            <a:srgbClr val="A4A3A4"/>
          </p15:clr>
        </p15:guide>
        <p15:guide id="13" pos="5507">
          <p15:clr>
            <a:srgbClr val="A4A3A4"/>
          </p15:clr>
        </p15:guide>
        <p15:guide id="14" pos="142">
          <p15:clr>
            <a:srgbClr val="A4A3A4"/>
          </p15:clr>
        </p15:guide>
        <p15:guide id="15" pos="614">
          <p15:clr>
            <a:srgbClr val="A4A3A4"/>
          </p15:clr>
        </p15:guide>
        <p15:guide id="16" pos="391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5">
          <p15:clr>
            <a:srgbClr val="A4A3A4"/>
          </p15:clr>
        </p15:guide>
        <p15:guide id="2" pos="21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20D6"/>
    <a:srgbClr val="DA2725"/>
    <a:srgbClr val="CCFFFF"/>
    <a:srgbClr val="0066FF"/>
    <a:srgbClr val="660033"/>
    <a:srgbClr val="CC0000"/>
    <a:srgbClr val="FF5050"/>
    <a:srgbClr val="556B56"/>
    <a:srgbClr val="00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7315" autoAdjust="0"/>
    <p:restoredTop sz="93829" autoAdjust="0"/>
  </p:normalViewPr>
  <p:slideViewPr>
    <p:cSldViewPr snapToGrid="0">
      <p:cViewPr>
        <p:scale>
          <a:sx n="100" d="100"/>
          <a:sy n="100" d="100"/>
        </p:scale>
        <p:origin x="-936" y="30"/>
      </p:cViewPr>
      <p:guideLst>
        <p:guide orient="horz"/>
        <p:guide orient="horz" pos="1517"/>
        <p:guide orient="horz" pos="3"/>
        <p:guide orient="horz" pos="2154"/>
        <p:guide orient="horz" pos="1010"/>
        <p:guide pos="5620"/>
        <p:guide pos="148"/>
        <p:guide pos="2887"/>
        <p:guide pos="2019"/>
        <p:guide pos="2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6" d="100"/>
          <a:sy n="76" d="100"/>
        </p:scale>
        <p:origin x="-3330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629DB7-2ABF-4110-8D3A-B66DC8DD4DF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FB0A2E-6DDE-435D-BD9D-8B311CD77747}">
      <dgm:prSet phldrT="[Текст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ru-RU" sz="2400" dirty="0" smtClean="0"/>
            <a:t>Принят Государственной Думой 14 апреля 2021 года</a:t>
          </a:r>
          <a:endParaRPr lang="ru-RU" sz="2400" dirty="0"/>
        </a:p>
      </dgm:t>
    </dgm:pt>
    <dgm:pt modelId="{3F17B209-1ED9-42F0-BC35-9593DF526B8A}" type="parTrans" cxnId="{B4CCE464-DF9D-454F-9EDC-C97FEBFCFA45}">
      <dgm:prSet/>
      <dgm:spPr/>
      <dgm:t>
        <a:bodyPr/>
        <a:lstStyle/>
        <a:p>
          <a:endParaRPr lang="ru-RU"/>
        </a:p>
      </dgm:t>
    </dgm:pt>
    <dgm:pt modelId="{D1B7C973-58C8-4AD0-AC43-A8ED6006B12C}" type="sibTrans" cxnId="{B4CCE464-DF9D-454F-9EDC-C97FEBFCFA45}">
      <dgm:prSet/>
      <dgm:spPr/>
      <dgm:t>
        <a:bodyPr/>
        <a:lstStyle/>
        <a:p>
          <a:endParaRPr lang="ru-RU"/>
        </a:p>
      </dgm:t>
    </dgm:pt>
    <dgm:pt modelId="{C4C9B9EE-69FB-4796-B5F4-CEEEB9224862}">
      <dgm:prSet phldrT="[Текст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ru-RU" sz="2800" dirty="0" smtClean="0"/>
            <a:t>Вступает в силу с 1 января 2023 года</a:t>
          </a:r>
          <a:endParaRPr lang="ru-RU" sz="2800" dirty="0"/>
        </a:p>
      </dgm:t>
    </dgm:pt>
    <dgm:pt modelId="{2B486C83-326B-4CD3-A736-553093621BF2}" type="parTrans" cxnId="{39E9CA28-317D-4528-81CD-2B25A43796B9}">
      <dgm:prSet/>
      <dgm:spPr/>
      <dgm:t>
        <a:bodyPr/>
        <a:lstStyle/>
        <a:p>
          <a:endParaRPr lang="ru-RU"/>
        </a:p>
      </dgm:t>
    </dgm:pt>
    <dgm:pt modelId="{5D89A68E-A2D0-47EE-9F4F-AB8A7524C0F5}" type="sibTrans" cxnId="{39E9CA28-317D-4528-81CD-2B25A43796B9}">
      <dgm:prSet/>
      <dgm:spPr/>
      <dgm:t>
        <a:bodyPr/>
        <a:lstStyle/>
        <a:p>
          <a:endParaRPr lang="ru-RU"/>
        </a:p>
      </dgm:t>
    </dgm:pt>
    <dgm:pt modelId="{E24C53D7-863D-472D-8316-CB5B5781FAAA}" type="pres">
      <dgm:prSet presAssocID="{76629DB7-2ABF-4110-8D3A-B66DC8DD4DF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558057-A91C-4FC5-8210-B2DCDCE4F4EA}" type="pres">
      <dgm:prSet presAssocID="{1BFB0A2E-6DDE-435D-BD9D-8B311CD77747}" presName="parentLin" presStyleCnt="0"/>
      <dgm:spPr/>
    </dgm:pt>
    <dgm:pt modelId="{F5EEF2BC-CD34-4E8C-BD61-F337305DD970}" type="pres">
      <dgm:prSet presAssocID="{1BFB0A2E-6DDE-435D-BD9D-8B311CD77747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E5F6DAF-543F-4F2E-965D-8CF368E5A8A9}" type="pres">
      <dgm:prSet presAssocID="{1BFB0A2E-6DDE-435D-BD9D-8B311CD77747}" presName="parentText" presStyleLbl="node1" presStyleIdx="0" presStyleCnt="2" custScaleX="138752" custScaleY="1586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565C0A-0009-4FB6-813D-23BC0DB1EA1F}" type="pres">
      <dgm:prSet presAssocID="{1BFB0A2E-6DDE-435D-BD9D-8B311CD77747}" presName="negativeSpace" presStyleCnt="0"/>
      <dgm:spPr/>
    </dgm:pt>
    <dgm:pt modelId="{9FD9E855-B8CF-43E6-B19B-6781577AF7E6}" type="pres">
      <dgm:prSet presAssocID="{1BFB0A2E-6DDE-435D-BD9D-8B311CD77747}" presName="childText" presStyleLbl="conFgAcc1" presStyleIdx="0" presStyleCnt="2">
        <dgm:presLayoutVars>
          <dgm:bulletEnabled val="1"/>
        </dgm:presLayoutVars>
      </dgm:prSet>
      <dgm:spPr/>
    </dgm:pt>
    <dgm:pt modelId="{3E92D0C4-5913-436C-B035-F5C53E107A6F}" type="pres">
      <dgm:prSet presAssocID="{D1B7C973-58C8-4AD0-AC43-A8ED6006B12C}" presName="spaceBetweenRectangles" presStyleCnt="0"/>
      <dgm:spPr/>
    </dgm:pt>
    <dgm:pt modelId="{E13944C3-6637-405F-9A09-E6B61E3E149F}" type="pres">
      <dgm:prSet presAssocID="{C4C9B9EE-69FB-4796-B5F4-CEEEB9224862}" presName="parentLin" presStyleCnt="0"/>
      <dgm:spPr/>
    </dgm:pt>
    <dgm:pt modelId="{3575F518-FD37-4925-A95D-C0106706CC6D}" type="pres">
      <dgm:prSet presAssocID="{C4C9B9EE-69FB-4796-B5F4-CEEEB9224862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4F06BCD8-65D5-4547-8D7F-92F4EDB5883E}" type="pres">
      <dgm:prSet presAssocID="{C4C9B9EE-69FB-4796-B5F4-CEEEB9224862}" presName="parentText" presStyleLbl="node1" presStyleIdx="1" presStyleCnt="2" custScaleX="128750" custScaleY="1931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2B5B5C-3DDB-4350-86F8-AD98E785E77F}" type="pres">
      <dgm:prSet presAssocID="{C4C9B9EE-69FB-4796-B5F4-CEEEB9224862}" presName="negativeSpace" presStyleCnt="0"/>
      <dgm:spPr/>
    </dgm:pt>
    <dgm:pt modelId="{80A49002-2783-4AFF-BC83-A44AC1BCA485}" type="pres">
      <dgm:prSet presAssocID="{C4C9B9EE-69FB-4796-B5F4-CEEEB9224862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9CAFC71C-B818-4DD8-9B4F-82CCD4524D43}" type="presOf" srcId="{1BFB0A2E-6DDE-435D-BD9D-8B311CD77747}" destId="{F5EEF2BC-CD34-4E8C-BD61-F337305DD970}" srcOrd="0" destOrd="0" presId="urn:microsoft.com/office/officeart/2005/8/layout/list1"/>
    <dgm:cxn modelId="{B4CCE464-DF9D-454F-9EDC-C97FEBFCFA45}" srcId="{76629DB7-2ABF-4110-8D3A-B66DC8DD4DF7}" destId="{1BFB0A2E-6DDE-435D-BD9D-8B311CD77747}" srcOrd="0" destOrd="0" parTransId="{3F17B209-1ED9-42F0-BC35-9593DF526B8A}" sibTransId="{D1B7C973-58C8-4AD0-AC43-A8ED6006B12C}"/>
    <dgm:cxn modelId="{7A0F43A9-AE26-4655-B788-F8A3BD5309D1}" type="presOf" srcId="{76629DB7-2ABF-4110-8D3A-B66DC8DD4DF7}" destId="{E24C53D7-863D-472D-8316-CB5B5781FAAA}" srcOrd="0" destOrd="0" presId="urn:microsoft.com/office/officeart/2005/8/layout/list1"/>
    <dgm:cxn modelId="{EF927537-EAF2-4CFB-B072-D081BBA3F8DA}" type="presOf" srcId="{C4C9B9EE-69FB-4796-B5F4-CEEEB9224862}" destId="{4F06BCD8-65D5-4547-8D7F-92F4EDB5883E}" srcOrd="1" destOrd="0" presId="urn:microsoft.com/office/officeart/2005/8/layout/list1"/>
    <dgm:cxn modelId="{C69EB03C-ABAF-435D-95BC-77857BAF5A46}" type="presOf" srcId="{C4C9B9EE-69FB-4796-B5F4-CEEEB9224862}" destId="{3575F518-FD37-4925-A95D-C0106706CC6D}" srcOrd="0" destOrd="0" presId="urn:microsoft.com/office/officeart/2005/8/layout/list1"/>
    <dgm:cxn modelId="{39E9CA28-317D-4528-81CD-2B25A43796B9}" srcId="{76629DB7-2ABF-4110-8D3A-B66DC8DD4DF7}" destId="{C4C9B9EE-69FB-4796-B5F4-CEEEB9224862}" srcOrd="1" destOrd="0" parTransId="{2B486C83-326B-4CD3-A736-553093621BF2}" sibTransId="{5D89A68E-A2D0-47EE-9F4F-AB8A7524C0F5}"/>
    <dgm:cxn modelId="{5FF6E5C2-039E-486F-BECD-DE8BE1D1B195}" type="presOf" srcId="{1BFB0A2E-6DDE-435D-BD9D-8B311CD77747}" destId="{6E5F6DAF-543F-4F2E-965D-8CF368E5A8A9}" srcOrd="1" destOrd="0" presId="urn:microsoft.com/office/officeart/2005/8/layout/list1"/>
    <dgm:cxn modelId="{89BB9D2A-604E-449B-ACBD-8F0CAF1F590B}" type="presParOf" srcId="{E24C53D7-863D-472D-8316-CB5B5781FAAA}" destId="{D5558057-A91C-4FC5-8210-B2DCDCE4F4EA}" srcOrd="0" destOrd="0" presId="urn:microsoft.com/office/officeart/2005/8/layout/list1"/>
    <dgm:cxn modelId="{574A55A8-5D7C-4BDE-8188-DC0FCE14963D}" type="presParOf" srcId="{D5558057-A91C-4FC5-8210-B2DCDCE4F4EA}" destId="{F5EEF2BC-CD34-4E8C-BD61-F337305DD970}" srcOrd="0" destOrd="0" presId="urn:microsoft.com/office/officeart/2005/8/layout/list1"/>
    <dgm:cxn modelId="{402FE6E8-5360-4ADE-A682-5BC0C7BA0A4C}" type="presParOf" srcId="{D5558057-A91C-4FC5-8210-B2DCDCE4F4EA}" destId="{6E5F6DAF-543F-4F2E-965D-8CF368E5A8A9}" srcOrd="1" destOrd="0" presId="urn:microsoft.com/office/officeart/2005/8/layout/list1"/>
    <dgm:cxn modelId="{D476A4EF-C7B2-456D-ABBE-EEC9DCDB995F}" type="presParOf" srcId="{E24C53D7-863D-472D-8316-CB5B5781FAAA}" destId="{5E565C0A-0009-4FB6-813D-23BC0DB1EA1F}" srcOrd="1" destOrd="0" presId="urn:microsoft.com/office/officeart/2005/8/layout/list1"/>
    <dgm:cxn modelId="{8E40287F-6D62-4AD5-821A-C60C54363B37}" type="presParOf" srcId="{E24C53D7-863D-472D-8316-CB5B5781FAAA}" destId="{9FD9E855-B8CF-43E6-B19B-6781577AF7E6}" srcOrd="2" destOrd="0" presId="urn:microsoft.com/office/officeart/2005/8/layout/list1"/>
    <dgm:cxn modelId="{599162C8-8034-4BEC-B4DE-ECEAF440F068}" type="presParOf" srcId="{E24C53D7-863D-472D-8316-CB5B5781FAAA}" destId="{3E92D0C4-5913-436C-B035-F5C53E107A6F}" srcOrd="3" destOrd="0" presId="urn:microsoft.com/office/officeart/2005/8/layout/list1"/>
    <dgm:cxn modelId="{DF4776FF-2966-4D5A-8D9C-F510EF2A3AF9}" type="presParOf" srcId="{E24C53D7-863D-472D-8316-CB5B5781FAAA}" destId="{E13944C3-6637-405F-9A09-E6B61E3E149F}" srcOrd="4" destOrd="0" presId="urn:microsoft.com/office/officeart/2005/8/layout/list1"/>
    <dgm:cxn modelId="{C8EA8112-0AEE-4F51-A49D-0EB709509CD4}" type="presParOf" srcId="{E13944C3-6637-405F-9A09-E6B61E3E149F}" destId="{3575F518-FD37-4925-A95D-C0106706CC6D}" srcOrd="0" destOrd="0" presId="urn:microsoft.com/office/officeart/2005/8/layout/list1"/>
    <dgm:cxn modelId="{4C9F1AB0-DB45-48DB-836E-A6E0A4C469D2}" type="presParOf" srcId="{E13944C3-6637-405F-9A09-E6B61E3E149F}" destId="{4F06BCD8-65D5-4547-8D7F-92F4EDB5883E}" srcOrd="1" destOrd="0" presId="urn:microsoft.com/office/officeart/2005/8/layout/list1"/>
    <dgm:cxn modelId="{F1600EE8-A818-4FC0-A73B-E73C6E6A0CCA}" type="presParOf" srcId="{E24C53D7-863D-472D-8316-CB5B5781FAAA}" destId="{692B5B5C-3DDB-4350-86F8-AD98E785E77F}" srcOrd="5" destOrd="0" presId="urn:microsoft.com/office/officeart/2005/8/layout/list1"/>
    <dgm:cxn modelId="{4A1D87C8-39D8-44D5-9899-A4E9F1167A47}" type="presParOf" srcId="{E24C53D7-863D-472D-8316-CB5B5781FAAA}" destId="{80A49002-2783-4AFF-BC83-A44AC1BCA48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085D63-CC11-4ED4-B2E4-4561203B827C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D0FA4D-BD73-4D21-96A0-F20941D7AB67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800" dirty="0" smtClean="0"/>
            <a:t>До 1 января 2023 г.</a:t>
          </a:r>
          <a:endParaRPr lang="ru-RU" sz="2800" dirty="0"/>
        </a:p>
      </dgm:t>
    </dgm:pt>
    <dgm:pt modelId="{A7882712-340C-45D7-ACF4-BAF99728EEC7}" type="parTrans" cxnId="{236988D7-5A03-464E-B812-95CF27061493}">
      <dgm:prSet/>
      <dgm:spPr/>
      <dgm:t>
        <a:bodyPr/>
        <a:lstStyle/>
        <a:p>
          <a:endParaRPr lang="ru-RU"/>
        </a:p>
      </dgm:t>
    </dgm:pt>
    <dgm:pt modelId="{9D3CD038-16DB-458B-B090-ECD0C13DFA89}" type="sibTrans" cxnId="{236988D7-5A03-464E-B812-95CF27061493}">
      <dgm:prSet/>
      <dgm:spPr/>
      <dgm:t>
        <a:bodyPr/>
        <a:lstStyle/>
        <a:p>
          <a:endParaRPr lang="ru-RU"/>
        </a:p>
      </dgm:t>
    </dgm:pt>
    <dgm:pt modelId="{AFFFA5CF-E9A8-4DA9-A9FA-893DAF2987F0}">
      <dgm:prSet phldrT="[Текст]"/>
      <dgm:spPr/>
      <dgm:t>
        <a:bodyPr/>
        <a:lstStyle/>
        <a:p>
          <a:r>
            <a:rPr lang="ru-RU" dirty="0" smtClean="0"/>
            <a:t>Программы спортивной подготовки</a:t>
          </a:r>
          <a:endParaRPr lang="ru-RU" dirty="0"/>
        </a:p>
      </dgm:t>
    </dgm:pt>
    <dgm:pt modelId="{3E8B4B42-915C-46A4-BDAF-24C79A48FD97}" type="parTrans" cxnId="{62F8EC23-F821-4AA1-8186-918D1434343B}">
      <dgm:prSet/>
      <dgm:spPr/>
      <dgm:t>
        <a:bodyPr/>
        <a:lstStyle/>
        <a:p>
          <a:endParaRPr lang="ru-RU"/>
        </a:p>
      </dgm:t>
    </dgm:pt>
    <dgm:pt modelId="{C065362F-4B10-4BF9-BB8D-5843CD730192}" type="sibTrans" cxnId="{62F8EC23-F821-4AA1-8186-918D1434343B}">
      <dgm:prSet/>
      <dgm:spPr/>
      <dgm:t>
        <a:bodyPr/>
        <a:lstStyle/>
        <a:p>
          <a:endParaRPr lang="ru-RU"/>
        </a:p>
      </dgm:t>
    </dgm:pt>
    <dgm:pt modelId="{9A39D2E9-5208-408E-8529-066A737F264C}">
      <dgm:prSet phldrT="[Текст]"/>
      <dgm:spPr/>
      <dgm:t>
        <a:bodyPr/>
        <a:lstStyle/>
        <a:p>
          <a:r>
            <a:rPr lang="ru-RU" dirty="0" smtClean="0"/>
            <a:t>Организации, реализующие программы спортивной подготовки</a:t>
          </a:r>
          <a:endParaRPr lang="ru-RU" dirty="0"/>
        </a:p>
      </dgm:t>
    </dgm:pt>
    <dgm:pt modelId="{532172F4-6042-4280-8103-8B8F169BF062}" type="parTrans" cxnId="{9252668E-6AF9-41A1-A1EC-D76DE9973C29}">
      <dgm:prSet/>
      <dgm:spPr/>
      <dgm:t>
        <a:bodyPr/>
        <a:lstStyle/>
        <a:p>
          <a:endParaRPr lang="ru-RU"/>
        </a:p>
      </dgm:t>
    </dgm:pt>
    <dgm:pt modelId="{EA2A0C8A-6BE5-43BE-8FF5-11AC9C968C71}" type="sibTrans" cxnId="{9252668E-6AF9-41A1-A1EC-D76DE9973C29}">
      <dgm:prSet/>
      <dgm:spPr/>
      <dgm:t>
        <a:bodyPr/>
        <a:lstStyle/>
        <a:p>
          <a:endParaRPr lang="ru-RU"/>
        </a:p>
      </dgm:t>
    </dgm:pt>
    <dgm:pt modelId="{96880CBE-32B9-4D20-ACC5-65CC24892EBC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800" dirty="0" smtClean="0"/>
            <a:t>С 1 января 2023 г.</a:t>
          </a:r>
          <a:endParaRPr lang="ru-RU" sz="2800" dirty="0"/>
        </a:p>
      </dgm:t>
    </dgm:pt>
    <dgm:pt modelId="{5CE3B390-F662-4631-8D4F-2710B0B2180C}" type="parTrans" cxnId="{10F4D700-5C08-49D9-9A14-409608561721}">
      <dgm:prSet/>
      <dgm:spPr/>
      <dgm:t>
        <a:bodyPr/>
        <a:lstStyle/>
        <a:p>
          <a:endParaRPr lang="ru-RU"/>
        </a:p>
      </dgm:t>
    </dgm:pt>
    <dgm:pt modelId="{EBE4DFAC-AFBE-42D7-8A93-3D975E43554E}" type="sibTrans" cxnId="{10F4D700-5C08-49D9-9A14-409608561721}">
      <dgm:prSet/>
      <dgm:spPr/>
      <dgm:t>
        <a:bodyPr/>
        <a:lstStyle/>
        <a:p>
          <a:endParaRPr lang="ru-RU"/>
        </a:p>
      </dgm:t>
    </dgm:pt>
    <dgm:pt modelId="{7BD31661-620C-475B-9302-3AAC254BBB33}">
      <dgm:prSet phldrT="[Текст]"/>
      <dgm:spPr/>
      <dgm:t>
        <a:bodyPr/>
        <a:lstStyle/>
        <a:p>
          <a:r>
            <a:rPr lang="ru-RU" dirty="0" smtClean="0"/>
            <a:t>Дополнительные образовательные программы спортивной подготовки</a:t>
          </a:r>
          <a:endParaRPr lang="ru-RU" dirty="0"/>
        </a:p>
      </dgm:t>
    </dgm:pt>
    <dgm:pt modelId="{CE4E4E0B-11AF-44C7-A55E-8B0011BF9576}" type="parTrans" cxnId="{993456D4-B0B3-42D6-BF0B-E8930772C68A}">
      <dgm:prSet/>
      <dgm:spPr/>
      <dgm:t>
        <a:bodyPr/>
        <a:lstStyle/>
        <a:p>
          <a:endParaRPr lang="ru-RU"/>
        </a:p>
      </dgm:t>
    </dgm:pt>
    <dgm:pt modelId="{63072537-83FE-4B76-B192-6724F507491B}" type="sibTrans" cxnId="{993456D4-B0B3-42D6-BF0B-E8930772C68A}">
      <dgm:prSet/>
      <dgm:spPr/>
      <dgm:t>
        <a:bodyPr/>
        <a:lstStyle/>
        <a:p>
          <a:endParaRPr lang="ru-RU"/>
        </a:p>
      </dgm:t>
    </dgm:pt>
    <dgm:pt modelId="{DD77F9E0-361F-4EFC-9087-64F4A8B7D1CD}">
      <dgm:prSet phldrT="[Текст]"/>
      <dgm:spPr/>
      <dgm:t>
        <a:bodyPr/>
        <a:lstStyle/>
        <a:p>
          <a:r>
            <a:rPr lang="ru-RU" dirty="0" smtClean="0"/>
            <a:t>Организации дополнительного образования со специальным наименованием «спортивная школа»</a:t>
          </a:r>
          <a:endParaRPr lang="ru-RU" dirty="0"/>
        </a:p>
      </dgm:t>
    </dgm:pt>
    <dgm:pt modelId="{A95E1E36-29A4-4809-AE5F-B38D6843A689}" type="parTrans" cxnId="{AFF72BBE-B095-4760-B4F5-4E15A35B2F8D}">
      <dgm:prSet/>
      <dgm:spPr/>
      <dgm:t>
        <a:bodyPr/>
        <a:lstStyle/>
        <a:p>
          <a:endParaRPr lang="ru-RU"/>
        </a:p>
      </dgm:t>
    </dgm:pt>
    <dgm:pt modelId="{DC6CE89B-C2D0-4042-B065-9D4891997D74}" type="sibTrans" cxnId="{AFF72BBE-B095-4760-B4F5-4E15A35B2F8D}">
      <dgm:prSet/>
      <dgm:spPr/>
      <dgm:t>
        <a:bodyPr/>
        <a:lstStyle/>
        <a:p>
          <a:endParaRPr lang="ru-RU"/>
        </a:p>
      </dgm:t>
    </dgm:pt>
    <dgm:pt modelId="{C4F3277E-E9B2-4071-9121-9E1319F1D104}" type="pres">
      <dgm:prSet presAssocID="{31085D63-CC11-4ED4-B2E4-4561203B82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8E9A3E-D592-4E08-AB73-854AC702F316}" type="pres">
      <dgm:prSet presAssocID="{80D0FA4D-BD73-4D21-96A0-F20941D7AB67}" presName="vertFlow" presStyleCnt="0"/>
      <dgm:spPr/>
    </dgm:pt>
    <dgm:pt modelId="{B4389B71-D5C5-4750-BC33-2A02EFA846B1}" type="pres">
      <dgm:prSet presAssocID="{80D0FA4D-BD73-4D21-96A0-F20941D7AB67}" presName="header" presStyleLbl="node1" presStyleIdx="0" presStyleCnt="2"/>
      <dgm:spPr/>
      <dgm:t>
        <a:bodyPr/>
        <a:lstStyle/>
        <a:p>
          <a:endParaRPr lang="ru-RU"/>
        </a:p>
      </dgm:t>
    </dgm:pt>
    <dgm:pt modelId="{C5C5C329-60B1-4DC3-9BFC-9169F7A600F5}" type="pres">
      <dgm:prSet presAssocID="{3E8B4B42-915C-46A4-BDAF-24C79A48FD97}" presName="parTrans" presStyleLbl="sibTrans2D1" presStyleIdx="0" presStyleCnt="4"/>
      <dgm:spPr/>
      <dgm:t>
        <a:bodyPr/>
        <a:lstStyle/>
        <a:p>
          <a:endParaRPr lang="ru-RU"/>
        </a:p>
      </dgm:t>
    </dgm:pt>
    <dgm:pt modelId="{2E99BE6D-A26F-4B40-A827-D237538745DE}" type="pres">
      <dgm:prSet presAssocID="{AFFFA5CF-E9A8-4DA9-A9FA-893DAF2987F0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6BBE2F-48B2-430E-89BA-2F1CAB4AF594}" type="pres">
      <dgm:prSet presAssocID="{C065362F-4B10-4BF9-BB8D-5843CD730192}" presName="sibTrans" presStyleLbl="sibTrans2D1" presStyleIdx="1" presStyleCnt="4"/>
      <dgm:spPr/>
      <dgm:t>
        <a:bodyPr/>
        <a:lstStyle/>
        <a:p>
          <a:endParaRPr lang="ru-RU"/>
        </a:p>
      </dgm:t>
    </dgm:pt>
    <dgm:pt modelId="{F6EB056B-A0BB-46CD-9CBF-E07D77CEC6BC}" type="pres">
      <dgm:prSet presAssocID="{9A39D2E9-5208-408E-8529-066A737F264C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F7904A-4AF0-4010-BED2-9DD7B653913D}" type="pres">
      <dgm:prSet presAssocID="{80D0FA4D-BD73-4D21-96A0-F20941D7AB67}" presName="hSp" presStyleCnt="0"/>
      <dgm:spPr/>
    </dgm:pt>
    <dgm:pt modelId="{2B885412-70E3-4F5A-979A-930EDEBEF75D}" type="pres">
      <dgm:prSet presAssocID="{96880CBE-32B9-4D20-ACC5-65CC24892EBC}" presName="vertFlow" presStyleCnt="0"/>
      <dgm:spPr/>
    </dgm:pt>
    <dgm:pt modelId="{5B39F7C7-F877-4F17-93E1-7B5AC5724C65}" type="pres">
      <dgm:prSet presAssocID="{96880CBE-32B9-4D20-ACC5-65CC24892EBC}" presName="header" presStyleLbl="node1" presStyleIdx="1" presStyleCnt="2"/>
      <dgm:spPr/>
      <dgm:t>
        <a:bodyPr/>
        <a:lstStyle/>
        <a:p>
          <a:endParaRPr lang="ru-RU"/>
        </a:p>
      </dgm:t>
    </dgm:pt>
    <dgm:pt modelId="{B12F2E36-77A9-4B31-8590-5E166C78A724}" type="pres">
      <dgm:prSet presAssocID="{CE4E4E0B-11AF-44C7-A55E-8B0011BF9576}" presName="parTrans" presStyleLbl="sibTrans2D1" presStyleIdx="2" presStyleCnt="4"/>
      <dgm:spPr/>
      <dgm:t>
        <a:bodyPr/>
        <a:lstStyle/>
        <a:p>
          <a:endParaRPr lang="ru-RU"/>
        </a:p>
      </dgm:t>
    </dgm:pt>
    <dgm:pt modelId="{A8926A96-3E16-4001-970B-47B3B6343F68}" type="pres">
      <dgm:prSet presAssocID="{7BD31661-620C-475B-9302-3AAC254BBB33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852D2-8765-45BB-828A-730B878A1E0E}" type="pres">
      <dgm:prSet presAssocID="{63072537-83FE-4B76-B192-6724F507491B}" presName="sibTrans" presStyleLbl="sibTrans2D1" presStyleIdx="3" presStyleCnt="4"/>
      <dgm:spPr/>
      <dgm:t>
        <a:bodyPr/>
        <a:lstStyle/>
        <a:p>
          <a:endParaRPr lang="ru-RU"/>
        </a:p>
      </dgm:t>
    </dgm:pt>
    <dgm:pt modelId="{8172A680-89EF-4D08-9333-03DB3479AE93}" type="pres">
      <dgm:prSet presAssocID="{DD77F9E0-361F-4EFC-9087-64F4A8B7D1CD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7A9A51-F515-4DFE-9BB6-92DEB27E1F14}" type="presOf" srcId="{7BD31661-620C-475B-9302-3AAC254BBB33}" destId="{A8926A96-3E16-4001-970B-47B3B6343F68}" srcOrd="0" destOrd="0" presId="urn:microsoft.com/office/officeart/2005/8/layout/lProcess1"/>
    <dgm:cxn modelId="{A207497C-1349-4DA9-BEF0-ECC03D5F0437}" type="presOf" srcId="{9A39D2E9-5208-408E-8529-066A737F264C}" destId="{F6EB056B-A0BB-46CD-9CBF-E07D77CEC6BC}" srcOrd="0" destOrd="0" presId="urn:microsoft.com/office/officeart/2005/8/layout/lProcess1"/>
    <dgm:cxn modelId="{9252668E-6AF9-41A1-A1EC-D76DE9973C29}" srcId="{80D0FA4D-BD73-4D21-96A0-F20941D7AB67}" destId="{9A39D2E9-5208-408E-8529-066A737F264C}" srcOrd="1" destOrd="0" parTransId="{532172F4-6042-4280-8103-8B8F169BF062}" sibTransId="{EA2A0C8A-6BE5-43BE-8FF5-11AC9C968C71}"/>
    <dgm:cxn modelId="{6DF1C504-A27E-42B7-8CF6-987268DA767E}" type="presOf" srcId="{AFFFA5CF-E9A8-4DA9-A9FA-893DAF2987F0}" destId="{2E99BE6D-A26F-4B40-A827-D237538745DE}" srcOrd="0" destOrd="0" presId="urn:microsoft.com/office/officeart/2005/8/layout/lProcess1"/>
    <dgm:cxn modelId="{C7F8E26E-E99A-4ABC-BCA6-B13F585BAD1E}" type="presOf" srcId="{80D0FA4D-BD73-4D21-96A0-F20941D7AB67}" destId="{B4389B71-D5C5-4750-BC33-2A02EFA846B1}" srcOrd="0" destOrd="0" presId="urn:microsoft.com/office/officeart/2005/8/layout/lProcess1"/>
    <dgm:cxn modelId="{F0D4DAE1-1A67-49DE-9EFF-C7AEA888A6D9}" type="presOf" srcId="{CE4E4E0B-11AF-44C7-A55E-8B0011BF9576}" destId="{B12F2E36-77A9-4B31-8590-5E166C78A724}" srcOrd="0" destOrd="0" presId="urn:microsoft.com/office/officeart/2005/8/layout/lProcess1"/>
    <dgm:cxn modelId="{969804B3-3955-45B8-B687-F4DFFD624E0F}" type="presOf" srcId="{96880CBE-32B9-4D20-ACC5-65CC24892EBC}" destId="{5B39F7C7-F877-4F17-93E1-7B5AC5724C65}" srcOrd="0" destOrd="0" presId="urn:microsoft.com/office/officeart/2005/8/layout/lProcess1"/>
    <dgm:cxn modelId="{993456D4-B0B3-42D6-BF0B-E8930772C68A}" srcId="{96880CBE-32B9-4D20-ACC5-65CC24892EBC}" destId="{7BD31661-620C-475B-9302-3AAC254BBB33}" srcOrd="0" destOrd="0" parTransId="{CE4E4E0B-11AF-44C7-A55E-8B0011BF9576}" sibTransId="{63072537-83FE-4B76-B192-6724F507491B}"/>
    <dgm:cxn modelId="{6BB22416-EB5E-48B7-9564-516E10F682B6}" type="presOf" srcId="{63072537-83FE-4B76-B192-6724F507491B}" destId="{73F852D2-8765-45BB-828A-730B878A1E0E}" srcOrd="0" destOrd="0" presId="urn:microsoft.com/office/officeart/2005/8/layout/lProcess1"/>
    <dgm:cxn modelId="{BD2798DF-5283-4BFE-A687-5CD7E20519F7}" type="presOf" srcId="{3E8B4B42-915C-46A4-BDAF-24C79A48FD97}" destId="{C5C5C329-60B1-4DC3-9BFC-9169F7A600F5}" srcOrd="0" destOrd="0" presId="urn:microsoft.com/office/officeart/2005/8/layout/lProcess1"/>
    <dgm:cxn modelId="{D2119B37-A427-4AAB-8529-FF66423FC145}" type="presOf" srcId="{DD77F9E0-361F-4EFC-9087-64F4A8B7D1CD}" destId="{8172A680-89EF-4D08-9333-03DB3479AE93}" srcOrd="0" destOrd="0" presId="urn:microsoft.com/office/officeart/2005/8/layout/lProcess1"/>
    <dgm:cxn modelId="{62F8EC23-F821-4AA1-8186-918D1434343B}" srcId="{80D0FA4D-BD73-4D21-96A0-F20941D7AB67}" destId="{AFFFA5CF-E9A8-4DA9-A9FA-893DAF2987F0}" srcOrd="0" destOrd="0" parTransId="{3E8B4B42-915C-46A4-BDAF-24C79A48FD97}" sibTransId="{C065362F-4B10-4BF9-BB8D-5843CD730192}"/>
    <dgm:cxn modelId="{10F4D700-5C08-49D9-9A14-409608561721}" srcId="{31085D63-CC11-4ED4-B2E4-4561203B827C}" destId="{96880CBE-32B9-4D20-ACC5-65CC24892EBC}" srcOrd="1" destOrd="0" parTransId="{5CE3B390-F662-4631-8D4F-2710B0B2180C}" sibTransId="{EBE4DFAC-AFBE-42D7-8A93-3D975E43554E}"/>
    <dgm:cxn modelId="{ED26B348-8D87-4D95-AAD8-3A4E5E562EFE}" type="presOf" srcId="{31085D63-CC11-4ED4-B2E4-4561203B827C}" destId="{C4F3277E-E9B2-4071-9121-9E1319F1D104}" srcOrd="0" destOrd="0" presId="urn:microsoft.com/office/officeart/2005/8/layout/lProcess1"/>
    <dgm:cxn modelId="{AFF72BBE-B095-4760-B4F5-4E15A35B2F8D}" srcId="{96880CBE-32B9-4D20-ACC5-65CC24892EBC}" destId="{DD77F9E0-361F-4EFC-9087-64F4A8B7D1CD}" srcOrd="1" destOrd="0" parTransId="{A95E1E36-29A4-4809-AE5F-B38D6843A689}" sibTransId="{DC6CE89B-C2D0-4042-B065-9D4891997D74}"/>
    <dgm:cxn modelId="{4C107933-C23B-4570-BC6E-2441A5F5A791}" type="presOf" srcId="{C065362F-4B10-4BF9-BB8D-5843CD730192}" destId="{386BBE2F-48B2-430E-89BA-2F1CAB4AF594}" srcOrd="0" destOrd="0" presId="urn:microsoft.com/office/officeart/2005/8/layout/lProcess1"/>
    <dgm:cxn modelId="{236988D7-5A03-464E-B812-95CF27061493}" srcId="{31085D63-CC11-4ED4-B2E4-4561203B827C}" destId="{80D0FA4D-BD73-4D21-96A0-F20941D7AB67}" srcOrd="0" destOrd="0" parTransId="{A7882712-340C-45D7-ACF4-BAF99728EEC7}" sibTransId="{9D3CD038-16DB-458B-B090-ECD0C13DFA89}"/>
    <dgm:cxn modelId="{82C608C9-2D69-482F-8C96-7AA9516C5CA2}" type="presParOf" srcId="{C4F3277E-E9B2-4071-9121-9E1319F1D104}" destId="{848E9A3E-D592-4E08-AB73-854AC702F316}" srcOrd="0" destOrd="0" presId="urn:microsoft.com/office/officeart/2005/8/layout/lProcess1"/>
    <dgm:cxn modelId="{8A836048-7BC8-4E23-8883-E03C71AF5850}" type="presParOf" srcId="{848E9A3E-D592-4E08-AB73-854AC702F316}" destId="{B4389B71-D5C5-4750-BC33-2A02EFA846B1}" srcOrd="0" destOrd="0" presId="urn:microsoft.com/office/officeart/2005/8/layout/lProcess1"/>
    <dgm:cxn modelId="{A444A5EF-31BF-447D-BCFC-7F9D38F95586}" type="presParOf" srcId="{848E9A3E-D592-4E08-AB73-854AC702F316}" destId="{C5C5C329-60B1-4DC3-9BFC-9169F7A600F5}" srcOrd="1" destOrd="0" presId="urn:microsoft.com/office/officeart/2005/8/layout/lProcess1"/>
    <dgm:cxn modelId="{631E2F8A-48C6-4B1E-88EE-3EAEB27BE26C}" type="presParOf" srcId="{848E9A3E-D592-4E08-AB73-854AC702F316}" destId="{2E99BE6D-A26F-4B40-A827-D237538745DE}" srcOrd="2" destOrd="0" presId="urn:microsoft.com/office/officeart/2005/8/layout/lProcess1"/>
    <dgm:cxn modelId="{302BB5FA-EE41-4F50-AC6F-C4E9B1A26A93}" type="presParOf" srcId="{848E9A3E-D592-4E08-AB73-854AC702F316}" destId="{386BBE2F-48B2-430E-89BA-2F1CAB4AF594}" srcOrd="3" destOrd="0" presId="urn:microsoft.com/office/officeart/2005/8/layout/lProcess1"/>
    <dgm:cxn modelId="{FA3203EC-80B6-449D-96C7-33BCAE75DD8A}" type="presParOf" srcId="{848E9A3E-D592-4E08-AB73-854AC702F316}" destId="{F6EB056B-A0BB-46CD-9CBF-E07D77CEC6BC}" srcOrd="4" destOrd="0" presId="urn:microsoft.com/office/officeart/2005/8/layout/lProcess1"/>
    <dgm:cxn modelId="{91EF6E5E-5EAF-45BB-ACBE-221381E660B2}" type="presParOf" srcId="{C4F3277E-E9B2-4071-9121-9E1319F1D104}" destId="{F0F7904A-4AF0-4010-BED2-9DD7B653913D}" srcOrd="1" destOrd="0" presId="urn:microsoft.com/office/officeart/2005/8/layout/lProcess1"/>
    <dgm:cxn modelId="{365F59FB-2639-44FC-8D54-ED4B3031DA0E}" type="presParOf" srcId="{C4F3277E-E9B2-4071-9121-9E1319F1D104}" destId="{2B885412-70E3-4F5A-979A-930EDEBEF75D}" srcOrd="2" destOrd="0" presId="urn:microsoft.com/office/officeart/2005/8/layout/lProcess1"/>
    <dgm:cxn modelId="{160E4B46-09B5-482D-8924-4AD68081DAB6}" type="presParOf" srcId="{2B885412-70E3-4F5A-979A-930EDEBEF75D}" destId="{5B39F7C7-F877-4F17-93E1-7B5AC5724C65}" srcOrd="0" destOrd="0" presId="urn:microsoft.com/office/officeart/2005/8/layout/lProcess1"/>
    <dgm:cxn modelId="{EE5CB9B2-50EE-403C-AA24-DE5318787D62}" type="presParOf" srcId="{2B885412-70E3-4F5A-979A-930EDEBEF75D}" destId="{B12F2E36-77A9-4B31-8590-5E166C78A724}" srcOrd="1" destOrd="0" presId="urn:microsoft.com/office/officeart/2005/8/layout/lProcess1"/>
    <dgm:cxn modelId="{B457E592-38FF-4823-994F-8FEF91763632}" type="presParOf" srcId="{2B885412-70E3-4F5A-979A-930EDEBEF75D}" destId="{A8926A96-3E16-4001-970B-47B3B6343F68}" srcOrd="2" destOrd="0" presId="urn:microsoft.com/office/officeart/2005/8/layout/lProcess1"/>
    <dgm:cxn modelId="{C6ECD990-8DA7-4129-8A61-3B97D6648F9F}" type="presParOf" srcId="{2B885412-70E3-4F5A-979A-930EDEBEF75D}" destId="{73F852D2-8765-45BB-828A-730B878A1E0E}" srcOrd="3" destOrd="0" presId="urn:microsoft.com/office/officeart/2005/8/layout/lProcess1"/>
    <dgm:cxn modelId="{5135A9DF-D958-4BD5-86BD-CB7895B8673C}" type="presParOf" srcId="{2B885412-70E3-4F5A-979A-930EDEBEF75D}" destId="{8172A680-89EF-4D08-9333-03DB3479AE93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085D63-CC11-4ED4-B2E4-4561203B827C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D0FA4D-BD73-4D21-96A0-F20941D7AB67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400" dirty="0" smtClean="0"/>
            <a:t>Дополнительные общеразвивающие программы в области физической культуры и спорта</a:t>
          </a:r>
          <a:endParaRPr lang="ru-RU" sz="2400" dirty="0"/>
        </a:p>
      </dgm:t>
    </dgm:pt>
    <dgm:pt modelId="{A7882712-340C-45D7-ACF4-BAF99728EEC7}" type="parTrans" cxnId="{236988D7-5A03-464E-B812-95CF27061493}">
      <dgm:prSet/>
      <dgm:spPr/>
      <dgm:t>
        <a:bodyPr/>
        <a:lstStyle/>
        <a:p>
          <a:endParaRPr lang="ru-RU"/>
        </a:p>
      </dgm:t>
    </dgm:pt>
    <dgm:pt modelId="{9D3CD038-16DB-458B-B090-ECD0C13DFA89}" type="sibTrans" cxnId="{236988D7-5A03-464E-B812-95CF27061493}">
      <dgm:prSet/>
      <dgm:spPr/>
      <dgm:t>
        <a:bodyPr/>
        <a:lstStyle/>
        <a:p>
          <a:endParaRPr lang="ru-RU"/>
        </a:p>
      </dgm:t>
    </dgm:pt>
    <dgm:pt modelId="{AFFFA5CF-E9A8-4DA9-A9FA-893DAF2987F0}">
      <dgm:prSet phldrT="[Текст]"/>
      <dgm:spPr/>
      <dgm:t>
        <a:bodyPr/>
        <a:lstStyle/>
        <a:p>
          <a:r>
            <a:rPr lang="ru-RU" dirty="0" smtClean="0"/>
            <a:t>Нет обязательных требований </a:t>
          </a:r>
          <a:br>
            <a:rPr lang="ru-RU" dirty="0" smtClean="0"/>
          </a:br>
          <a:r>
            <a:rPr lang="ru-RU" dirty="0" smtClean="0"/>
            <a:t>к содержанию</a:t>
          </a:r>
          <a:endParaRPr lang="ru-RU" dirty="0"/>
        </a:p>
      </dgm:t>
    </dgm:pt>
    <dgm:pt modelId="{3E8B4B42-915C-46A4-BDAF-24C79A48FD97}" type="parTrans" cxnId="{62F8EC23-F821-4AA1-8186-918D1434343B}">
      <dgm:prSet/>
      <dgm:spPr/>
      <dgm:t>
        <a:bodyPr/>
        <a:lstStyle/>
        <a:p>
          <a:endParaRPr lang="ru-RU"/>
        </a:p>
      </dgm:t>
    </dgm:pt>
    <dgm:pt modelId="{C065362F-4B10-4BF9-BB8D-5843CD730192}" type="sibTrans" cxnId="{62F8EC23-F821-4AA1-8186-918D1434343B}">
      <dgm:prSet/>
      <dgm:spPr/>
      <dgm:t>
        <a:bodyPr/>
        <a:lstStyle/>
        <a:p>
          <a:endParaRPr lang="ru-RU"/>
        </a:p>
      </dgm:t>
    </dgm:pt>
    <dgm:pt modelId="{96880CBE-32B9-4D20-ACC5-65CC24892EBC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400" dirty="0" smtClean="0"/>
            <a:t>Дополнительные образовательные программы спортивной подготовки</a:t>
          </a:r>
          <a:endParaRPr lang="ru-RU" sz="2400" dirty="0"/>
        </a:p>
      </dgm:t>
    </dgm:pt>
    <dgm:pt modelId="{5CE3B390-F662-4631-8D4F-2710B0B2180C}" type="parTrans" cxnId="{10F4D700-5C08-49D9-9A14-409608561721}">
      <dgm:prSet/>
      <dgm:spPr/>
      <dgm:t>
        <a:bodyPr/>
        <a:lstStyle/>
        <a:p>
          <a:endParaRPr lang="ru-RU"/>
        </a:p>
      </dgm:t>
    </dgm:pt>
    <dgm:pt modelId="{EBE4DFAC-AFBE-42D7-8A93-3D975E43554E}" type="sibTrans" cxnId="{10F4D700-5C08-49D9-9A14-409608561721}">
      <dgm:prSet/>
      <dgm:spPr/>
      <dgm:t>
        <a:bodyPr/>
        <a:lstStyle/>
        <a:p>
          <a:endParaRPr lang="ru-RU"/>
        </a:p>
      </dgm:t>
    </dgm:pt>
    <dgm:pt modelId="{7BD31661-620C-475B-9302-3AAC254BBB33}">
      <dgm:prSet phldrT="[Текст]"/>
      <dgm:spPr/>
      <dgm:t>
        <a:bodyPr/>
        <a:lstStyle/>
        <a:p>
          <a:r>
            <a:rPr lang="ru-RU" dirty="0" smtClean="0"/>
            <a:t>разрабатываются с учетом примерных дополнительных образовательных программ спортивной подготовки</a:t>
          </a:r>
          <a:endParaRPr lang="ru-RU" dirty="0"/>
        </a:p>
      </dgm:t>
    </dgm:pt>
    <dgm:pt modelId="{CE4E4E0B-11AF-44C7-A55E-8B0011BF9576}" type="parTrans" cxnId="{993456D4-B0B3-42D6-BF0B-E8930772C68A}">
      <dgm:prSet/>
      <dgm:spPr/>
      <dgm:t>
        <a:bodyPr/>
        <a:lstStyle/>
        <a:p>
          <a:endParaRPr lang="ru-RU"/>
        </a:p>
      </dgm:t>
    </dgm:pt>
    <dgm:pt modelId="{63072537-83FE-4B76-B192-6724F507491B}" type="sibTrans" cxnId="{993456D4-B0B3-42D6-BF0B-E8930772C68A}">
      <dgm:prSet/>
      <dgm:spPr/>
      <dgm:t>
        <a:bodyPr/>
        <a:lstStyle/>
        <a:p>
          <a:endParaRPr lang="ru-RU"/>
        </a:p>
      </dgm:t>
    </dgm:pt>
    <dgm:pt modelId="{C4F3277E-E9B2-4071-9121-9E1319F1D104}" type="pres">
      <dgm:prSet presAssocID="{31085D63-CC11-4ED4-B2E4-4561203B82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8E9A3E-D592-4E08-AB73-854AC702F316}" type="pres">
      <dgm:prSet presAssocID="{80D0FA4D-BD73-4D21-96A0-F20941D7AB67}" presName="vertFlow" presStyleCnt="0"/>
      <dgm:spPr/>
    </dgm:pt>
    <dgm:pt modelId="{B4389B71-D5C5-4750-BC33-2A02EFA846B1}" type="pres">
      <dgm:prSet presAssocID="{80D0FA4D-BD73-4D21-96A0-F20941D7AB67}" presName="header" presStyleLbl="node1" presStyleIdx="0" presStyleCnt="2" custScaleX="661856" custScaleY="1047723" custLinFactY="-317197" custLinFactNeighborX="12173" custLinFactNeighborY="-400000"/>
      <dgm:spPr/>
      <dgm:t>
        <a:bodyPr/>
        <a:lstStyle/>
        <a:p>
          <a:endParaRPr lang="ru-RU"/>
        </a:p>
      </dgm:t>
    </dgm:pt>
    <dgm:pt modelId="{C5C5C329-60B1-4DC3-9BFC-9169F7A600F5}" type="pres">
      <dgm:prSet presAssocID="{3E8B4B42-915C-46A4-BDAF-24C79A48FD97}" presName="parTrans" presStyleLbl="sibTrans2D1" presStyleIdx="0" presStyleCnt="2" custAng="21269899" custFlipVert="1" custScaleX="228908" custScaleY="2000000" custLinFactNeighborX="18282" custLinFactNeighborY="99719"/>
      <dgm:spPr/>
      <dgm:t>
        <a:bodyPr/>
        <a:lstStyle/>
        <a:p>
          <a:endParaRPr lang="ru-RU"/>
        </a:p>
      </dgm:t>
    </dgm:pt>
    <dgm:pt modelId="{2E99BE6D-A26F-4B40-A827-D237538745DE}" type="pres">
      <dgm:prSet presAssocID="{AFFFA5CF-E9A8-4DA9-A9FA-893DAF2987F0}" presName="child" presStyleLbl="alignAccFollowNode1" presStyleIdx="0" presStyleCnt="2" custScaleX="512217" custScaleY="773657" custLinFactY="205337" custLinFactNeighborX="-22396" custLinFactNeighborY="3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F7904A-4AF0-4010-BED2-9DD7B653913D}" type="pres">
      <dgm:prSet presAssocID="{80D0FA4D-BD73-4D21-96A0-F20941D7AB67}" presName="hSp" presStyleCnt="0"/>
      <dgm:spPr/>
    </dgm:pt>
    <dgm:pt modelId="{2B885412-70E3-4F5A-979A-930EDEBEF75D}" type="pres">
      <dgm:prSet presAssocID="{96880CBE-32B9-4D20-ACC5-65CC24892EBC}" presName="vertFlow" presStyleCnt="0"/>
      <dgm:spPr/>
    </dgm:pt>
    <dgm:pt modelId="{5B39F7C7-F877-4F17-93E1-7B5AC5724C65}" type="pres">
      <dgm:prSet presAssocID="{96880CBE-32B9-4D20-ACC5-65CC24892EBC}" presName="header" presStyleLbl="node1" presStyleIdx="1" presStyleCnt="2" custScaleX="523646" custScaleY="1035134" custLinFactY="-252606" custLinFactNeighborX="6394" custLinFactNeighborY="-300000"/>
      <dgm:spPr/>
      <dgm:t>
        <a:bodyPr/>
        <a:lstStyle/>
        <a:p>
          <a:endParaRPr lang="ru-RU"/>
        </a:p>
      </dgm:t>
    </dgm:pt>
    <dgm:pt modelId="{B12F2E36-77A9-4B31-8590-5E166C78A724}" type="pres">
      <dgm:prSet presAssocID="{CE4E4E0B-11AF-44C7-A55E-8B0011BF9576}" presName="parTrans" presStyleLbl="sibTrans2D1" presStyleIdx="1" presStyleCnt="2" custAng="21444318" custFlipVert="1" custScaleX="198808" custScaleY="2000000"/>
      <dgm:spPr/>
      <dgm:t>
        <a:bodyPr/>
        <a:lstStyle/>
        <a:p>
          <a:endParaRPr lang="ru-RU"/>
        </a:p>
      </dgm:t>
    </dgm:pt>
    <dgm:pt modelId="{A8926A96-3E16-4001-970B-47B3B6343F68}" type="pres">
      <dgm:prSet presAssocID="{7BD31661-620C-475B-9302-3AAC254BBB33}" presName="child" presStyleLbl="alignAccFollowNode1" presStyleIdx="1" presStyleCnt="2" custScaleX="618731" custScaleY="724854" custLinFactY="183957" custLinFactNeighborX="-13246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C8352C-9F37-4770-B4E5-4D57CF33417F}" type="presOf" srcId="{31085D63-CC11-4ED4-B2E4-4561203B827C}" destId="{C4F3277E-E9B2-4071-9121-9E1319F1D104}" srcOrd="0" destOrd="0" presId="urn:microsoft.com/office/officeart/2005/8/layout/lProcess1"/>
    <dgm:cxn modelId="{619078B8-8188-4B32-B955-AC228B1425E4}" type="presOf" srcId="{96880CBE-32B9-4D20-ACC5-65CC24892EBC}" destId="{5B39F7C7-F877-4F17-93E1-7B5AC5724C65}" srcOrd="0" destOrd="0" presId="urn:microsoft.com/office/officeart/2005/8/layout/lProcess1"/>
    <dgm:cxn modelId="{F4813756-A01A-4851-AC22-6BF21FEF9435}" type="presOf" srcId="{7BD31661-620C-475B-9302-3AAC254BBB33}" destId="{A8926A96-3E16-4001-970B-47B3B6343F68}" srcOrd="0" destOrd="0" presId="urn:microsoft.com/office/officeart/2005/8/layout/lProcess1"/>
    <dgm:cxn modelId="{01F5C26C-9D15-4E01-8603-F5B78EFC2033}" type="presOf" srcId="{CE4E4E0B-11AF-44C7-A55E-8B0011BF9576}" destId="{B12F2E36-77A9-4B31-8590-5E166C78A724}" srcOrd="0" destOrd="0" presId="urn:microsoft.com/office/officeart/2005/8/layout/lProcess1"/>
    <dgm:cxn modelId="{7715413A-C4D2-4AF0-A708-F99275FDD59E}" type="presOf" srcId="{80D0FA4D-BD73-4D21-96A0-F20941D7AB67}" destId="{B4389B71-D5C5-4750-BC33-2A02EFA846B1}" srcOrd="0" destOrd="0" presId="urn:microsoft.com/office/officeart/2005/8/layout/lProcess1"/>
    <dgm:cxn modelId="{993456D4-B0B3-42D6-BF0B-E8930772C68A}" srcId="{96880CBE-32B9-4D20-ACC5-65CC24892EBC}" destId="{7BD31661-620C-475B-9302-3AAC254BBB33}" srcOrd="0" destOrd="0" parTransId="{CE4E4E0B-11AF-44C7-A55E-8B0011BF9576}" sibTransId="{63072537-83FE-4B76-B192-6724F507491B}"/>
    <dgm:cxn modelId="{62F8EC23-F821-4AA1-8186-918D1434343B}" srcId="{80D0FA4D-BD73-4D21-96A0-F20941D7AB67}" destId="{AFFFA5CF-E9A8-4DA9-A9FA-893DAF2987F0}" srcOrd="0" destOrd="0" parTransId="{3E8B4B42-915C-46A4-BDAF-24C79A48FD97}" sibTransId="{C065362F-4B10-4BF9-BB8D-5843CD730192}"/>
    <dgm:cxn modelId="{10F4D700-5C08-49D9-9A14-409608561721}" srcId="{31085D63-CC11-4ED4-B2E4-4561203B827C}" destId="{96880CBE-32B9-4D20-ACC5-65CC24892EBC}" srcOrd="1" destOrd="0" parTransId="{5CE3B390-F662-4631-8D4F-2710B0B2180C}" sibTransId="{EBE4DFAC-AFBE-42D7-8A93-3D975E43554E}"/>
    <dgm:cxn modelId="{FD779E5D-70D6-49EF-B961-D233D2FAEBE2}" type="presOf" srcId="{3E8B4B42-915C-46A4-BDAF-24C79A48FD97}" destId="{C5C5C329-60B1-4DC3-9BFC-9169F7A600F5}" srcOrd="0" destOrd="0" presId="urn:microsoft.com/office/officeart/2005/8/layout/lProcess1"/>
    <dgm:cxn modelId="{236988D7-5A03-464E-B812-95CF27061493}" srcId="{31085D63-CC11-4ED4-B2E4-4561203B827C}" destId="{80D0FA4D-BD73-4D21-96A0-F20941D7AB67}" srcOrd="0" destOrd="0" parTransId="{A7882712-340C-45D7-ACF4-BAF99728EEC7}" sibTransId="{9D3CD038-16DB-458B-B090-ECD0C13DFA89}"/>
    <dgm:cxn modelId="{EA6D5563-585E-4E58-B55B-B9CAE49F192A}" type="presOf" srcId="{AFFFA5CF-E9A8-4DA9-A9FA-893DAF2987F0}" destId="{2E99BE6D-A26F-4B40-A827-D237538745DE}" srcOrd="0" destOrd="0" presId="urn:microsoft.com/office/officeart/2005/8/layout/lProcess1"/>
    <dgm:cxn modelId="{9C1563E0-16C7-4A53-A736-A96BD01BC970}" type="presParOf" srcId="{C4F3277E-E9B2-4071-9121-9E1319F1D104}" destId="{848E9A3E-D592-4E08-AB73-854AC702F316}" srcOrd="0" destOrd="0" presId="urn:microsoft.com/office/officeart/2005/8/layout/lProcess1"/>
    <dgm:cxn modelId="{7D59F420-6281-4B69-B73C-CFBEE8A1AD56}" type="presParOf" srcId="{848E9A3E-D592-4E08-AB73-854AC702F316}" destId="{B4389B71-D5C5-4750-BC33-2A02EFA846B1}" srcOrd="0" destOrd="0" presId="urn:microsoft.com/office/officeart/2005/8/layout/lProcess1"/>
    <dgm:cxn modelId="{6ACF334D-2622-41F3-8F0E-4C2BAD5AD42C}" type="presParOf" srcId="{848E9A3E-D592-4E08-AB73-854AC702F316}" destId="{C5C5C329-60B1-4DC3-9BFC-9169F7A600F5}" srcOrd="1" destOrd="0" presId="urn:microsoft.com/office/officeart/2005/8/layout/lProcess1"/>
    <dgm:cxn modelId="{49C59A48-C944-4664-931B-6C9452169D1A}" type="presParOf" srcId="{848E9A3E-D592-4E08-AB73-854AC702F316}" destId="{2E99BE6D-A26F-4B40-A827-D237538745DE}" srcOrd="2" destOrd="0" presId="urn:microsoft.com/office/officeart/2005/8/layout/lProcess1"/>
    <dgm:cxn modelId="{FB4B51E6-2E4B-4163-A9CE-370D69542A0B}" type="presParOf" srcId="{C4F3277E-E9B2-4071-9121-9E1319F1D104}" destId="{F0F7904A-4AF0-4010-BED2-9DD7B653913D}" srcOrd="1" destOrd="0" presId="urn:microsoft.com/office/officeart/2005/8/layout/lProcess1"/>
    <dgm:cxn modelId="{64391623-497B-47B3-835C-1255ACD5FB49}" type="presParOf" srcId="{C4F3277E-E9B2-4071-9121-9E1319F1D104}" destId="{2B885412-70E3-4F5A-979A-930EDEBEF75D}" srcOrd="2" destOrd="0" presId="urn:microsoft.com/office/officeart/2005/8/layout/lProcess1"/>
    <dgm:cxn modelId="{4BD9BCF5-8A82-4B1B-BFDD-9DDD93A84169}" type="presParOf" srcId="{2B885412-70E3-4F5A-979A-930EDEBEF75D}" destId="{5B39F7C7-F877-4F17-93E1-7B5AC5724C65}" srcOrd="0" destOrd="0" presId="urn:microsoft.com/office/officeart/2005/8/layout/lProcess1"/>
    <dgm:cxn modelId="{18F1CE2A-C217-474C-BDF3-C6F3356CC8D2}" type="presParOf" srcId="{2B885412-70E3-4F5A-979A-930EDEBEF75D}" destId="{B12F2E36-77A9-4B31-8590-5E166C78A724}" srcOrd="1" destOrd="0" presId="urn:microsoft.com/office/officeart/2005/8/layout/lProcess1"/>
    <dgm:cxn modelId="{67EEECC7-6B3A-4AB8-A1BC-CE3D8EC4F82B}" type="presParOf" srcId="{2B885412-70E3-4F5A-979A-930EDEBEF75D}" destId="{A8926A96-3E16-4001-970B-47B3B6343F68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085D63-CC11-4ED4-B2E4-4561203B827C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880CBE-32B9-4D20-ACC5-65CC24892EBC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800" dirty="0" smtClean="0"/>
            <a:t>В течение 2022 года</a:t>
          </a:r>
          <a:endParaRPr lang="ru-RU" sz="2800" dirty="0"/>
        </a:p>
      </dgm:t>
    </dgm:pt>
    <dgm:pt modelId="{5CE3B390-F662-4631-8D4F-2710B0B2180C}" type="parTrans" cxnId="{10F4D700-5C08-49D9-9A14-409608561721}">
      <dgm:prSet/>
      <dgm:spPr/>
      <dgm:t>
        <a:bodyPr/>
        <a:lstStyle/>
        <a:p>
          <a:endParaRPr lang="ru-RU"/>
        </a:p>
      </dgm:t>
    </dgm:pt>
    <dgm:pt modelId="{EBE4DFAC-AFBE-42D7-8A93-3D975E43554E}" type="sibTrans" cxnId="{10F4D700-5C08-49D9-9A14-409608561721}">
      <dgm:prSet/>
      <dgm:spPr/>
      <dgm:t>
        <a:bodyPr/>
        <a:lstStyle/>
        <a:p>
          <a:endParaRPr lang="ru-RU"/>
        </a:p>
      </dgm:t>
    </dgm:pt>
    <dgm:pt modelId="{7BD31661-620C-475B-9302-3AAC254BBB33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Привести наименования </a:t>
          </a:r>
          <a:r>
            <a:rPr lang="ru-RU" smtClean="0">
              <a:solidFill>
                <a:srgbClr val="FF0000"/>
              </a:solidFill>
            </a:rPr>
            <a:t>и уставы </a:t>
          </a:r>
          <a:r>
            <a:rPr lang="ru-RU" dirty="0" smtClean="0">
              <a:solidFill>
                <a:srgbClr val="FF0000"/>
              </a:solidFill>
            </a:rPr>
            <a:t>в соответствие с </a:t>
          </a:r>
          <a:br>
            <a:rPr lang="ru-RU" dirty="0" smtClean="0">
              <a:solidFill>
                <a:srgbClr val="FF0000"/>
              </a:solidFill>
            </a:rPr>
          </a:br>
          <a:r>
            <a:rPr lang="ru-RU" dirty="0" smtClean="0">
              <a:solidFill>
                <a:srgbClr val="FF0000"/>
              </a:solidFill>
            </a:rPr>
            <a:t>ФЗ «Об образовании»</a:t>
          </a:r>
          <a:endParaRPr lang="ru-RU" dirty="0">
            <a:solidFill>
              <a:srgbClr val="FF0000"/>
            </a:solidFill>
          </a:endParaRPr>
        </a:p>
      </dgm:t>
    </dgm:pt>
    <dgm:pt modelId="{CE4E4E0B-11AF-44C7-A55E-8B0011BF9576}" type="parTrans" cxnId="{993456D4-B0B3-42D6-BF0B-E8930772C68A}">
      <dgm:prSet/>
      <dgm:spPr/>
      <dgm:t>
        <a:bodyPr/>
        <a:lstStyle/>
        <a:p>
          <a:endParaRPr lang="ru-RU"/>
        </a:p>
      </dgm:t>
    </dgm:pt>
    <dgm:pt modelId="{63072537-83FE-4B76-B192-6724F507491B}" type="sibTrans" cxnId="{993456D4-B0B3-42D6-BF0B-E8930772C68A}">
      <dgm:prSet/>
      <dgm:spPr/>
      <dgm:t>
        <a:bodyPr/>
        <a:lstStyle/>
        <a:p>
          <a:endParaRPr lang="ru-RU"/>
        </a:p>
      </dgm:t>
    </dgm:pt>
    <dgm:pt modelId="{DD77F9E0-361F-4EFC-9087-64F4A8B7D1CD}">
      <dgm:prSet phldrT="[Текст]"/>
      <dgm:spPr/>
      <dgm:t>
        <a:bodyPr/>
        <a:lstStyle/>
        <a:p>
          <a:r>
            <a:rPr lang="ru-RU" dirty="0" smtClean="0"/>
            <a:t>Принять меры для получения лицензии на образовательную деятельность </a:t>
          </a:r>
          <a:endParaRPr lang="ru-RU" dirty="0"/>
        </a:p>
      </dgm:t>
    </dgm:pt>
    <dgm:pt modelId="{A95E1E36-29A4-4809-AE5F-B38D6843A689}" type="parTrans" cxnId="{AFF72BBE-B095-4760-B4F5-4E15A35B2F8D}">
      <dgm:prSet/>
      <dgm:spPr/>
      <dgm:t>
        <a:bodyPr/>
        <a:lstStyle/>
        <a:p>
          <a:endParaRPr lang="ru-RU"/>
        </a:p>
      </dgm:t>
    </dgm:pt>
    <dgm:pt modelId="{DC6CE89B-C2D0-4042-B065-9D4891997D74}" type="sibTrans" cxnId="{AFF72BBE-B095-4760-B4F5-4E15A35B2F8D}">
      <dgm:prSet/>
      <dgm:spPr/>
      <dgm:t>
        <a:bodyPr/>
        <a:lstStyle/>
        <a:p>
          <a:endParaRPr lang="ru-RU"/>
        </a:p>
      </dgm:t>
    </dgm:pt>
    <dgm:pt modelId="{C4F3277E-E9B2-4071-9121-9E1319F1D104}" type="pres">
      <dgm:prSet presAssocID="{31085D63-CC11-4ED4-B2E4-4561203B82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885412-70E3-4F5A-979A-930EDEBEF75D}" type="pres">
      <dgm:prSet presAssocID="{96880CBE-32B9-4D20-ACC5-65CC24892EBC}" presName="vertFlow" presStyleCnt="0"/>
      <dgm:spPr/>
    </dgm:pt>
    <dgm:pt modelId="{5B39F7C7-F877-4F17-93E1-7B5AC5724C65}" type="pres">
      <dgm:prSet presAssocID="{96880CBE-32B9-4D20-ACC5-65CC24892EBC}" presName="header" presStyleLbl="node1" presStyleIdx="0" presStyleCnt="1" custScaleX="111924" custScaleY="45927"/>
      <dgm:spPr/>
      <dgm:t>
        <a:bodyPr/>
        <a:lstStyle/>
        <a:p>
          <a:endParaRPr lang="ru-RU"/>
        </a:p>
      </dgm:t>
    </dgm:pt>
    <dgm:pt modelId="{B12F2E36-77A9-4B31-8590-5E166C78A724}" type="pres">
      <dgm:prSet presAssocID="{CE4E4E0B-11AF-44C7-A55E-8B0011BF9576}" presName="parTrans" presStyleLbl="sibTrans2D1" presStyleIdx="0" presStyleCnt="2"/>
      <dgm:spPr/>
      <dgm:t>
        <a:bodyPr/>
        <a:lstStyle/>
        <a:p>
          <a:endParaRPr lang="ru-RU"/>
        </a:p>
      </dgm:t>
    </dgm:pt>
    <dgm:pt modelId="{A8926A96-3E16-4001-970B-47B3B6343F68}" type="pres">
      <dgm:prSet presAssocID="{7BD31661-620C-475B-9302-3AAC254BBB33}" presName="child" presStyleLbl="alignAccFollow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852D2-8765-45BB-828A-730B878A1E0E}" type="pres">
      <dgm:prSet presAssocID="{63072537-83FE-4B76-B192-6724F507491B}" presName="sibTrans" presStyleLbl="sibTrans2D1" presStyleIdx="1" presStyleCnt="2"/>
      <dgm:spPr/>
      <dgm:t>
        <a:bodyPr/>
        <a:lstStyle/>
        <a:p>
          <a:endParaRPr lang="ru-RU"/>
        </a:p>
      </dgm:t>
    </dgm:pt>
    <dgm:pt modelId="{8172A680-89EF-4D08-9333-03DB3479AE93}" type="pres">
      <dgm:prSet presAssocID="{DD77F9E0-361F-4EFC-9087-64F4A8B7D1CD}" presName="child" presStyleLbl="alignAccFollowNode1" presStyleIdx="1" presStyleCnt="2" custLinFactNeighborX="-366" custLinFactNeighborY="-439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109038-F8C2-4968-8C03-27F6E0ADA591}" type="presOf" srcId="{DD77F9E0-361F-4EFC-9087-64F4A8B7D1CD}" destId="{8172A680-89EF-4D08-9333-03DB3479AE93}" srcOrd="0" destOrd="0" presId="urn:microsoft.com/office/officeart/2005/8/layout/lProcess1"/>
    <dgm:cxn modelId="{993456D4-B0B3-42D6-BF0B-E8930772C68A}" srcId="{96880CBE-32B9-4D20-ACC5-65CC24892EBC}" destId="{7BD31661-620C-475B-9302-3AAC254BBB33}" srcOrd="0" destOrd="0" parTransId="{CE4E4E0B-11AF-44C7-A55E-8B0011BF9576}" sibTransId="{63072537-83FE-4B76-B192-6724F507491B}"/>
    <dgm:cxn modelId="{B6F82DBF-08FD-4024-9DEC-75266398697E}" type="presOf" srcId="{CE4E4E0B-11AF-44C7-A55E-8B0011BF9576}" destId="{B12F2E36-77A9-4B31-8590-5E166C78A724}" srcOrd="0" destOrd="0" presId="urn:microsoft.com/office/officeart/2005/8/layout/lProcess1"/>
    <dgm:cxn modelId="{33D40A22-17E5-4CDE-A5EC-AEA084C7F678}" type="presOf" srcId="{7BD31661-620C-475B-9302-3AAC254BBB33}" destId="{A8926A96-3E16-4001-970B-47B3B6343F68}" srcOrd="0" destOrd="0" presId="urn:microsoft.com/office/officeart/2005/8/layout/lProcess1"/>
    <dgm:cxn modelId="{C539CA10-C699-4EFB-9EB9-D5CA902EC16E}" type="presOf" srcId="{63072537-83FE-4B76-B192-6724F507491B}" destId="{73F852D2-8765-45BB-828A-730B878A1E0E}" srcOrd="0" destOrd="0" presId="urn:microsoft.com/office/officeart/2005/8/layout/lProcess1"/>
    <dgm:cxn modelId="{10F4D700-5C08-49D9-9A14-409608561721}" srcId="{31085D63-CC11-4ED4-B2E4-4561203B827C}" destId="{96880CBE-32B9-4D20-ACC5-65CC24892EBC}" srcOrd="0" destOrd="0" parTransId="{5CE3B390-F662-4631-8D4F-2710B0B2180C}" sibTransId="{EBE4DFAC-AFBE-42D7-8A93-3D975E43554E}"/>
    <dgm:cxn modelId="{00E282A3-7675-499E-A887-D0A37F155CDC}" type="presOf" srcId="{96880CBE-32B9-4D20-ACC5-65CC24892EBC}" destId="{5B39F7C7-F877-4F17-93E1-7B5AC5724C65}" srcOrd="0" destOrd="0" presId="urn:microsoft.com/office/officeart/2005/8/layout/lProcess1"/>
    <dgm:cxn modelId="{AFF72BBE-B095-4760-B4F5-4E15A35B2F8D}" srcId="{96880CBE-32B9-4D20-ACC5-65CC24892EBC}" destId="{DD77F9E0-361F-4EFC-9087-64F4A8B7D1CD}" srcOrd="1" destOrd="0" parTransId="{A95E1E36-29A4-4809-AE5F-B38D6843A689}" sibTransId="{DC6CE89B-C2D0-4042-B065-9D4891997D74}"/>
    <dgm:cxn modelId="{A725B325-3A72-4ECD-8137-20D3CD2CABD9}" type="presOf" srcId="{31085D63-CC11-4ED4-B2E4-4561203B827C}" destId="{C4F3277E-E9B2-4071-9121-9E1319F1D104}" srcOrd="0" destOrd="0" presId="urn:microsoft.com/office/officeart/2005/8/layout/lProcess1"/>
    <dgm:cxn modelId="{C45BE617-0C01-412A-8E1E-01D1BA09FBED}" type="presParOf" srcId="{C4F3277E-E9B2-4071-9121-9E1319F1D104}" destId="{2B885412-70E3-4F5A-979A-930EDEBEF75D}" srcOrd="0" destOrd="0" presId="urn:microsoft.com/office/officeart/2005/8/layout/lProcess1"/>
    <dgm:cxn modelId="{D61A111A-34C1-4E06-95DB-BE34239D30D5}" type="presParOf" srcId="{2B885412-70E3-4F5A-979A-930EDEBEF75D}" destId="{5B39F7C7-F877-4F17-93E1-7B5AC5724C65}" srcOrd="0" destOrd="0" presId="urn:microsoft.com/office/officeart/2005/8/layout/lProcess1"/>
    <dgm:cxn modelId="{B63D7737-73D8-4208-882A-453B407589C7}" type="presParOf" srcId="{2B885412-70E3-4F5A-979A-930EDEBEF75D}" destId="{B12F2E36-77A9-4B31-8590-5E166C78A724}" srcOrd="1" destOrd="0" presId="urn:microsoft.com/office/officeart/2005/8/layout/lProcess1"/>
    <dgm:cxn modelId="{1087BF3B-3762-458F-A485-44D983D6C1D1}" type="presParOf" srcId="{2B885412-70E3-4F5A-979A-930EDEBEF75D}" destId="{A8926A96-3E16-4001-970B-47B3B6343F68}" srcOrd="2" destOrd="0" presId="urn:microsoft.com/office/officeart/2005/8/layout/lProcess1"/>
    <dgm:cxn modelId="{40C395D9-13F3-4331-B2F7-60D17E5B16A1}" type="presParOf" srcId="{2B885412-70E3-4F5A-979A-930EDEBEF75D}" destId="{73F852D2-8765-45BB-828A-730B878A1E0E}" srcOrd="3" destOrd="0" presId="urn:microsoft.com/office/officeart/2005/8/layout/lProcess1"/>
    <dgm:cxn modelId="{D7460FA7-5B25-42DF-A0C4-9DBBD9B0FF48}" type="presParOf" srcId="{2B885412-70E3-4F5A-979A-930EDEBEF75D}" destId="{8172A680-89EF-4D08-9333-03DB3479AE93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9E855-B8CF-43E6-B19B-6781577AF7E6}">
      <dsp:nvSpPr>
        <dsp:cNvPr id="0" name=""/>
        <dsp:cNvSpPr/>
      </dsp:nvSpPr>
      <dsp:spPr>
        <a:xfrm>
          <a:off x="0" y="911002"/>
          <a:ext cx="77247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5F6DAF-543F-4F2E-965D-8CF368E5A8A9}">
      <dsp:nvSpPr>
        <dsp:cNvPr id="0" name=""/>
        <dsp:cNvSpPr/>
      </dsp:nvSpPr>
      <dsp:spPr>
        <a:xfrm>
          <a:off x="377940" y="45130"/>
          <a:ext cx="7341602" cy="1264392"/>
        </a:xfrm>
        <a:prstGeom prst="roundRect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385" tIns="0" rIns="20438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Принят Государственной Думой 14 апреля 2021 года</a:t>
          </a:r>
          <a:endParaRPr lang="ru-RU" sz="2400" kern="1200" dirty="0"/>
        </a:p>
      </dsp:txBody>
      <dsp:txXfrm>
        <a:off x="439663" y="106853"/>
        <a:ext cx="7218156" cy="1140946"/>
      </dsp:txXfrm>
    </dsp:sp>
    <dsp:sp modelId="{80A49002-2783-4AFF-BC83-A44AC1BCA485}">
      <dsp:nvSpPr>
        <dsp:cNvPr id="0" name=""/>
        <dsp:cNvSpPr/>
      </dsp:nvSpPr>
      <dsp:spPr>
        <a:xfrm>
          <a:off x="0" y="2878093"/>
          <a:ext cx="77247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06BCD8-65D5-4547-8D7F-92F4EDB5883E}">
      <dsp:nvSpPr>
        <dsp:cNvPr id="0" name=""/>
        <dsp:cNvSpPr/>
      </dsp:nvSpPr>
      <dsp:spPr>
        <a:xfrm>
          <a:off x="385861" y="1737202"/>
          <a:ext cx="6955154" cy="1539411"/>
        </a:xfrm>
        <a:prstGeom prst="roundRect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385" tIns="0" rIns="20438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Вступает в силу с 1 января 2023 года</a:t>
          </a:r>
          <a:endParaRPr lang="ru-RU" sz="2800" kern="1200" dirty="0"/>
        </a:p>
      </dsp:txBody>
      <dsp:txXfrm>
        <a:off x="461009" y="1812350"/>
        <a:ext cx="6804858" cy="13891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89B71-D5C5-4750-BC33-2A02EFA846B1}">
      <dsp:nvSpPr>
        <dsp:cNvPr id="0" name=""/>
        <dsp:cNvSpPr/>
      </dsp:nvSpPr>
      <dsp:spPr>
        <a:xfrm>
          <a:off x="1894" y="220869"/>
          <a:ext cx="3964012" cy="99100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До 1 января 2023 г.</a:t>
          </a:r>
          <a:endParaRPr lang="ru-RU" sz="2800" kern="1200" dirty="0"/>
        </a:p>
      </dsp:txBody>
      <dsp:txXfrm>
        <a:off x="30919" y="249894"/>
        <a:ext cx="3905962" cy="932953"/>
      </dsp:txXfrm>
    </dsp:sp>
    <dsp:sp modelId="{C5C5C329-60B1-4DC3-9BFC-9169F7A600F5}">
      <dsp:nvSpPr>
        <dsp:cNvPr id="0" name=""/>
        <dsp:cNvSpPr/>
      </dsp:nvSpPr>
      <dsp:spPr>
        <a:xfrm rot="5400000">
          <a:off x="1897187" y="1298585"/>
          <a:ext cx="173425" cy="17342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99BE6D-A26F-4B40-A827-D237538745DE}">
      <dsp:nvSpPr>
        <dsp:cNvPr id="0" name=""/>
        <dsp:cNvSpPr/>
      </dsp:nvSpPr>
      <dsp:spPr>
        <a:xfrm>
          <a:off x="1894" y="1558723"/>
          <a:ext cx="3964012" cy="99100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Программы спортивной подготовки</a:t>
          </a:r>
          <a:endParaRPr lang="ru-RU" sz="1800" kern="1200" dirty="0"/>
        </a:p>
      </dsp:txBody>
      <dsp:txXfrm>
        <a:off x="30919" y="1587748"/>
        <a:ext cx="3905962" cy="932953"/>
      </dsp:txXfrm>
    </dsp:sp>
    <dsp:sp modelId="{386BBE2F-48B2-430E-89BA-2F1CAB4AF594}">
      <dsp:nvSpPr>
        <dsp:cNvPr id="0" name=""/>
        <dsp:cNvSpPr/>
      </dsp:nvSpPr>
      <dsp:spPr>
        <a:xfrm rot="5400000">
          <a:off x="1897187" y="2636439"/>
          <a:ext cx="173425" cy="17342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EB056B-A0BB-46CD-9CBF-E07D77CEC6BC}">
      <dsp:nvSpPr>
        <dsp:cNvPr id="0" name=""/>
        <dsp:cNvSpPr/>
      </dsp:nvSpPr>
      <dsp:spPr>
        <a:xfrm>
          <a:off x="1894" y="2896577"/>
          <a:ext cx="3964012" cy="99100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Организации, реализующие программы спортивной подготовки</a:t>
          </a:r>
          <a:endParaRPr lang="ru-RU" sz="1800" kern="1200" dirty="0"/>
        </a:p>
      </dsp:txBody>
      <dsp:txXfrm>
        <a:off x="30919" y="2925602"/>
        <a:ext cx="3905962" cy="932953"/>
      </dsp:txXfrm>
    </dsp:sp>
    <dsp:sp modelId="{5B39F7C7-F877-4F17-93E1-7B5AC5724C65}">
      <dsp:nvSpPr>
        <dsp:cNvPr id="0" name=""/>
        <dsp:cNvSpPr/>
      </dsp:nvSpPr>
      <dsp:spPr>
        <a:xfrm>
          <a:off x="4520868" y="220869"/>
          <a:ext cx="3964012" cy="99100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 1 января 2023 г.</a:t>
          </a:r>
          <a:endParaRPr lang="ru-RU" sz="2800" kern="1200" dirty="0"/>
        </a:p>
      </dsp:txBody>
      <dsp:txXfrm>
        <a:off x="4549893" y="249894"/>
        <a:ext cx="3905962" cy="932953"/>
      </dsp:txXfrm>
    </dsp:sp>
    <dsp:sp modelId="{B12F2E36-77A9-4B31-8590-5E166C78A724}">
      <dsp:nvSpPr>
        <dsp:cNvPr id="0" name=""/>
        <dsp:cNvSpPr/>
      </dsp:nvSpPr>
      <dsp:spPr>
        <a:xfrm rot="5400000">
          <a:off x="6416161" y="1298585"/>
          <a:ext cx="173425" cy="17342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926A96-3E16-4001-970B-47B3B6343F68}">
      <dsp:nvSpPr>
        <dsp:cNvPr id="0" name=""/>
        <dsp:cNvSpPr/>
      </dsp:nvSpPr>
      <dsp:spPr>
        <a:xfrm>
          <a:off x="4520868" y="1558723"/>
          <a:ext cx="3964012" cy="99100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Дополнительные образовательные программы спортивной подготовки</a:t>
          </a:r>
          <a:endParaRPr lang="ru-RU" sz="1800" kern="1200" dirty="0"/>
        </a:p>
      </dsp:txBody>
      <dsp:txXfrm>
        <a:off x="4549893" y="1587748"/>
        <a:ext cx="3905962" cy="932953"/>
      </dsp:txXfrm>
    </dsp:sp>
    <dsp:sp modelId="{73F852D2-8765-45BB-828A-730B878A1E0E}">
      <dsp:nvSpPr>
        <dsp:cNvPr id="0" name=""/>
        <dsp:cNvSpPr/>
      </dsp:nvSpPr>
      <dsp:spPr>
        <a:xfrm rot="5400000">
          <a:off x="6416161" y="2636439"/>
          <a:ext cx="173425" cy="17342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72A680-89EF-4D08-9333-03DB3479AE93}">
      <dsp:nvSpPr>
        <dsp:cNvPr id="0" name=""/>
        <dsp:cNvSpPr/>
      </dsp:nvSpPr>
      <dsp:spPr>
        <a:xfrm>
          <a:off x="4520868" y="2896577"/>
          <a:ext cx="3964012" cy="99100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Организации дополнительного образования со специальным наименованием «спортивная школа»</a:t>
          </a:r>
          <a:endParaRPr lang="ru-RU" sz="1800" kern="1200" dirty="0"/>
        </a:p>
      </dsp:txBody>
      <dsp:txXfrm>
        <a:off x="4549893" y="2925602"/>
        <a:ext cx="3905962" cy="9329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89B71-D5C5-4750-BC33-2A02EFA846B1}">
      <dsp:nvSpPr>
        <dsp:cNvPr id="0" name=""/>
        <dsp:cNvSpPr/>
      </dsp:nvSpPr>
      <dsp:spPr>
        <a:xfrm>
          <a:off x="83444" y="3488"/>
          <a:ext cx="4335056" cy="1715606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Дополнительные общеразвивающие программы в области физической культуры и спорта</a:t>
          </a:r>
          <a:endParaRPr lang="ru-RU" sz="2400" kern="1200" dirty="0"/>
        </a:p>
      </dsp:txBody>
      <dsp:txXfrm>
        <a:off x="133692" y="53736"/>
        <a:ext cx="4234560" cy="1615110"/>
      </dsp:txXfrm>
    </dsp:sp>
    <dsp:sp modelId="{C5C5C329-60B1-4DC3-9BFC-9169F7A600F5}">
      <dsp:nvSpPr>
        <dsp:cNvPr id="0" name=""/>
        <dsp:cNvSpPr/>
      </dsp:nvSpPr>
      <dsp:spPr>
        <a:xfrm rot="16209945" flipV="1">
          <a:off x="1676688" y="1927614"/>
          <a:ext cx="1072503" cy="57311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99BE6D-A26F-4B40-A827-D237538745DE}">
      <dsp:nvSpPr>
        <dsp:cNvPr id="0" name=""/>
        <dsp:cNvSpPr/>
      </dsp:nvSpPr>
      <dsp:spPr>
        <a:xfrm>
          <a:off x="347079" y="2652095"/>
          <a:ext cx="3354943" cy="126683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Нет обязательных требований </a:t>
          </a:r>
          <a:br>
            <a:rPr lang="ru-RU" sz="1900" kern="1200" dirty="0" smtClean="0"/>
          </a:br>
          <a:r>
            <a:rPr lang="ru-RU" sz="1900" kern="1200" dirty="0" smtClean="0"/>
            <a:t>к содержанию</a:t>
          </a:r>
          <a:endParaRPr lang="ru-RU" sz="1900" kern="1200" dirty="0"/>
        </a:p>
      </dsp:txBody>
      <dsp:txXfrm>
        <a:off x="384183" y="2689199"/>
        <a:ext cx="3280735" cy="1192625"/>
      </dsp:txXfrm>
    </dsp:sp>
    <dsp:sp modelId="{5B39F7C7-F877-4F17-93E1-7B5AC5724C65}">
      <dsp:nvSpPr>
        <dsp:cNvPr id="0" name=""/>
        <dsp:cNvSpPr/>
      </dsp:nvSpPr>
      <dsp:spPr>
        <a:xfrm>
          <a:off x="4783743" y="112119"/>
          <a:ext cx="3429801" cy="1694992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Дополнительные образовательные программы спортивной подготовки</a:t>
          </a:r>
          <a:endParaRPr lang="ru-RU" sz="2400" kern="1200" dirty="0"/>
        </a:p>
      </dsp:txBody>
      <dsp:txXfrm>
        <a:off x="4833388" y="161764"/>
        <a:ext cx="3330511" cy="1595702"/>
      </dsp:txXfrm>
    </dsp:sp>
    <dsp:sp modelId="{B12F2E36-77A9-4B31-8590-5E166C78A724}">
      <dsp:nvSpPr>
        <dsp:cNvPr id="0" name=""/>
        <dsp:cNvSpPr/>
      </dsp:nvSpPr>
      <dsp:spPr>
        <a:xfrm rot="16157367" flipV="1">
          <a:off x="6035434" y="1913803"/>
          <a:ext cx="783109" cy="57311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926A96-3E16-4001-970B-47B3B6343F68}">
      <dsp:nvSpPr>
        <dsp:cNvPr id="0" name=""/>
        <dsp:cNvSpPr/>
      </dsp:nvSpPr>
      <dsp:spPr>
        <a:xfrm>
          <a:off x="4343708" y="2593606"/>
          <a:ext cx="4052594" cy="118692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разрабатываются с учетом примерных дополнительных образовательных программ спортивной подготовки</a:t>
          </a:r>
          <a:endParaRPr lang="ru-RU" sz="1900" kern="1200" dirty="0"/>
        </a:p>
      </dsp:txBody>
      <dsp:txXfrm>
        <a:off x="4378472" y="2628370"/>
        <a:ext cx="3983066" cy="11173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39F7C7-F877-4F17-93E1-7B5AC5724C65}">
      <dsp:nvSpPr>
        <dsp:cNvPr id="0" name=""/>
        <dsp:cNvSpPr/>
      </dsp:nvSpPr>
      <dsp:spPr>
        <a:xfrm>
          <a:off x="1333499" y="795"/>
          <a:ext cx="5819776" cy="597023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 течение 2022 года</a:t>
          </a:r>
          <a:endParaRPr lang="ru-RU" sz="2800" kern="1200" dirty="0"/>
        </a:p>
      </dsp:txBody>
      <dsp:txXfrm>
        <a:off x="1350985" y="18281"/>
        <a:ext cx="5784804" cy="562051"/>
      </dsp:txXfrm>
    </dsp:sp>
    <dsp:sp modelId="{B12F2E36-77A9-4B31-8590-5E166C78A724}">
      <dsp:nvSpPr>
        <dsp:cNvPr id="0" name=""/>
        <dsp:cNvSpPr/>
      </dsp:nvSpPr>
      <dsp:spPr>
        <a:xfrm rot="5400000">
          <a:off x="4129642" y="711563"/>
          <a:ext cx="227489" cy="22748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926A96-3E16-4001-970B-47B3B6343F68}">
      <dsp:nvSpPr>
        <dsp:cNvPr id="0" name=""/>
        <dsp:cNvSpPr/>
      </dsp:nvSpPr>
      <dsp:spPr>
        <a:xfrm>
          <a:off x="1643508" y="1052797"/>
          <a:ext cx="5199757" cy="12999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rgbClr val="FF0000"/>
              </a:solidFill>
            </a:rPr>
            <a:t>Привести наименования </a:t>
          </a:r>
          <a:r>
            <a:rPr lang="ru-RU" sz="2700" kern="1200" smtClean="0">
              <a:solidFill>
                <a:srgbClr val="FF0000"/>
              </a:solidFill>
            </a:rPr>
            <a:t>и уставы </a:t>
          </a:r>
          <a:r>
            <a:rPr lang="ru-RU" sz="2700" kern="1200" dirty="0" smtClean="0">
              <a:solidFill>
                <a:srgbClr val="FF0000"/>
              </a:solidFill>
            </a:rPr>
            <a:t>в соответствие с </a:t>
          </a:r>
          <a:br>
            <a:rPr lang="ru-RU" sz="2700" kern="1200" dirty="0" smtClean="0">
              <a:solidFill>
                <a:srgbClr val="FF0000"/>
              </a:solidFill>
            </a:rPr>
          </a:br>
          <a:r>
            <a:rPr lang="ru-RU" sz="2700" kern="1200" dirty="0" smtClean="0">
              <a:solidFill>
                <a:srgbClr val="FF0000"/>
              </a:solidFill>
            </a:rPr>
            <a:t>ФЗ «Об образовании»</a:t>
          </a:r>
          <a:endParaRPr lang="ru-RU" sz="2700" kern="1200" dirty="0">
            <a:solidFill>
              <a:srgbClr val="FF0000"/>
            </a:solidFill>
          </a:endParaRPr>
        </a:p>
      </dsp:txBody>
      <dsp:txXfrm>
        <a:off x="1681582" y="1090871"/>
        <a:ext cx="5123609" cy="1223791"/>
      </dsp:txXfrm>
    </dsp:sp>
    <dsp:sp modelId="{73F852D2-8765-45BB-828A-730B878A1E0E}">
      <dsp:nvSpPr>
        <dsp:cNvPr id="0" name=""/>
        <dsp:cNvSpPr/>
      </dsp:nvSpPr>
      <dsp:spPr>
        <a:xfrm rot="5442074">
          <a:off x="4220131" y="2366467"/>
          <a:ext cx="27481" cy="22748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72A680-89EF-4D08-9333-03DB3479AE93}">
      <dsp:nvSpPr>
        <dsp:cNvPr id="0" name=""/>
        <dsp:cNvSpPr/>
      </dsp:nvSpPr>
      <dsp:spPr>
        <a:xfrm>
          <a:off x="1624477" y="2607688"/>
          <a:ext cx="5199757" cy="12999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Принять меры для получения лицензии на образовательную деятельность </a:t>
          </a:r>
          <a:endParaRPr lang="ru-RU" sz="2700" kern="1200" dirty="0"/>
        </a:p>
      </dsp:txBody>
      <dsp:txXfrm>
        <a:off x="1662551" y="2645762"/>
        <a:ext cx="5123609" cy="12237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66" cy="497126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320" y="0"/>
            <a:ext cx="2945766" cy="497126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CF59A541-0937-4642-B9CF-8B940F90B2BC}" type="datetimeFigureOut">
              <a:rPr lang="ru-RU" smtClean="0"/>
              <a:pPr/>
              <a:t>16.02.2022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513"/>
            <a:ext cx="2945766" cy="497125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320" y="9429513"/>
            <a:ext cx="2945766" cy="497125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010DB85A-6BFB-4AA5-87FF-3B51FC537B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3005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66" cy="497126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320" y="0"/>
            <a:ext cx="2945766" cy="497126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A909AE1A-891E-4AD9-B412-EAA3C69B04A9}" type="datetimeFigureOut">
              <a:rPr lang="ru-RU" smtClean="0"/>
              <a:pPr/>
              <a:t>16.02.2022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04" tIns="45752" rIns="91504" bIns="45752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404" y="4715550"/>
            <a:ext cx="5436868" cy="4467780"/>
          </a:xfrm>
          <a:prstGeom prst="rect">
            <a:avLst/>
          </a:prstGeom>
        </p:spPr>
        <p:txBody>
          <a:bodyPr vert="horz" lIns="91504" tIns="45752" rIns="91504" bIns="4575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513"/>
            <a:ext cx="2945766" cy="497125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320" y="9429513"/>
            <a:ext cx="2945766" cy="497125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ACEB1050-AA26-4374-A567-F91DB2E511A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632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7EA8E-DDBA-4EA2-96E9-9E4D2B0589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649287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79EED-3886-4E51-86A1-0214F13A5A03}" type="datetimeFigureOut">
              <a:rPr lang="ru-RU"/>
              <a:pPr>
                <a:defRPr/>
              </a:pPr>
              <a:t>16.02.2022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917F-F78B-49E1-B287-8033EB8DFD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649287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0544E-5391-4505-AD86-7795B68219D8}" type="datetimeFigureOut">
              <a:rPr lang="ru-RU"/>
              <a:pPr>
                <a:defRPr/>
              </a:pPr>
              <a:t>16.02.2022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F781C-A0BB-4728-9F28-0418E91E49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649287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4F56E-BC05-4B0D-A622-E2EC3187AA0A}" type="datetimeFigureOut">
              <a:rPr lang="ru-RU"/>
              <a:pPr>
                <a:defRPr/>
              </a:pPr>
              <a:t>16.02.2022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1223F-4900-4170-BA34-0156F171F9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649287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592AA-D7F1-4DA1-BAF8-EE6B703964A1}" type="datetimeFigureOut">
              <a:rPr lang="ru-RU"/>
              <a:pPr>
                <a:defRPr/>
              </a:pPr>
              <a:t>16.02.2022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B270E-A9D3-48D6-847C-280A90FCD6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-1" y="0"/>
            <a:ext cx="9142413" cy="161925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649287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C5288-4108-44F4-A231-DA5505BEDF8B}" type="datetimeFigureOut">
              <a:rPr lang="ru-RU"/>
              <a:pPr>
                <a:defRPr/>
              </a:pPr>
              <a:t>16.02.2022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D1216-6F0F-4184-A66F-615EB023FF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649287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5217F-C68E-4F0B-AA6F-E43A35365FEB}" type="datetimeFigureOut">
              <a:rPr lang="ru-RU"/>
              <a:pPr>
                <a:defRPr/>
              </a:pPr>
              <a:t>16.02.2022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0A861-8607-40A1-8672-805EBCB749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649287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F62CA-B2B9-4D22-8A3C-65B1EC38831E}" type="datetimeFigureOut">
              <a:rPr lang="ru-RU"/>
              <a:pPr>
                <a:defRPr/>
              </a:pPr>
              <a:t>16.02.2022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7273-A5ED-4B7A-B344-B7652A6C41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649287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A4F38-B41A-4841-A6FC-9E7311BF6660}" type="datetimeFigureOut">
              <a:rPr lang="ru-RU"/>
              <a:pPr>
                <a:defRPr/>
              </a:pPr>
              <a:t>16.02.2022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5A621-49F2-4DA3-A7AE-3172CD6162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649287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78190-BB94-4E72-8CBF-925EA2A48355}" type="datetimeFigureOut">
              <a:rPr lang="ru-RU"/>
              <a:pPr>
                <a:defRPr/>
              </a:pPr>
              <a:t>16.02.2022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8D69-EBF6-43CD-A2A5-BDD8B14EA0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649287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5F37A-FE06-4891-9A29-931C3D318605}" type="datetimeFigureOut">
              <a:rPr lang="ru-RU"/>
              <a:pPr>
                <a:defRPr/>
              </a:pPr>
              <a:t>16.02.2022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D0AA-3B02-482B-9040-E90205F6DD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МОН_Логотип.wmf"/>
          <p:cNvPicPr>
            <a:picLocks noChangeAspect="1"/>
          </p:cNvPicPr>
          <p:nvPr userDrawn="1"/>
        </p:nvPicPr>
        <p:blipFill>
          <a:blip r:embed="rId13"/>
          <a:srcRect r="65645"/>
          <a:stretch>
            <a:fillRect/>
          </a:stretch>
        </p:blipFill>
        <p:spPr>
          <a:xfrm>
            <a:off x="200027" y="62865"/>
            <a:ext cx="902380" cy="852344"/>
          </a:xfrm>
          <a:prstGeom prst="rect">
            <a:avLst/>
          </a:prstGeom>
        </p:spPr>
      </p:pic>
      <p:pic>
        <p:nvPicPr>
          <p:cNvPr id="18" name="Picture 2" descr="C:\Users\zalega\Desktop\Красноярск 2015\Рисунки\Top.png"/>
          <p:cNvPicPr preferRelativeResize="0">
            <a:picLocks noChangeArrowheads="1"/>
          </p:cNvPicPr>
          <p:nvPr userDrawn="1"/>
        </p:nvPicPr>
        <p:blipFill>
          <a:blip r:embed="rId1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16000" y="6505577"/>
            <a:ext cx="8137159" cy="3600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 rot="16200000">
            <a:off x="8424374" y="5765009"/>
            <a:ext cx="72000" cy="1404000"/>
          </a:xfrm>
          <a:prstGeom prst="rect">
            <a:avLst/>
          </a:prstGeom>
          <a:solidFill>
            <a:srgbClr val="DD8F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-1" y="6505577"/>
            <a:ext cx="999859" cy="352425"/>
          </a:xfrm>
          <a:prstGeom prst="rect">
            <a:avLst/>
          </a:prstGeom>
          <a:solidFill>
            <a:srgbClr val="DD8F3A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 bwMode="auto">
          <a:xfrm>
            <a:off x="3343276" y="6484938"/>
            <a:ext cx="5800724" cy="40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26" name="Заголовок 1"/>
          <p:cNvSpPr>
            <a:spLocks noGrp="1"/>
          </p:cNvSpPr>
          <p:nvPr userDrawn="1">
            <p:ph type="title"/>
          </p:nvPr>
        </p:nvSpPr>
        <p:spPr bwMode="auto">
          <a:xfrm>
            <a:off x="1160060" y="56644"/>
            <a:ext cx="7717239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910099-E5F3-4960-89FA-DD2C751702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9" name="Подзаголовок 2"/>
          <p:cNvSpPr txBox="1">
            <a:spLocks/>
          </p:cNvSpPr>
          <p:nvPr userDrawn="1"/>
        </p:nvSpPr>
        <p:spPr bwMode="auto">
          <a:xfrm>
            <a:off x="0" y="6490546"/>
            <a:ext cx="982766" cy="40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krao.ru</a:t>
            </a:r>
            <a:endParaRPr lang="ru-RU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180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Подзаголовок 2"/>
          <p:cNvSpPr txBox="1">
            <a:spLocks/>
          </p:cNvSpPr>
          <p:nvPr userDrawn="1"/>
        </p:nvSpPr>
        <p:spPr bwMode="auto">
          <a:xfrm>
            <a:off x="990211" y="6503987"/>
            <a:ext cx="4402185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85725" eaLnBrk="0" hangingPunct="0">
              <a:spcBef>
                <a:spcPts val="0"/>
              </a:spcBef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Красноярский край</a:t>
            </a:r>
          </a:p>
        </p:txBody>
      </p:sp>
      <p:pic>
        <p:nvPicPr>
          <p:cNvPr id="13" name="Picture 2" descr="C:\Users\zalega\Desktop\Красноярск 2015\Рисунки\Top.png"/>
          <p:cNvPicPr>
            <a:picLocks noChangeArrowheads="1"/>
          </p:cNvPicPr>
          <p:nvPr userDrawn="1"/>
        </p:nvPicPr>
        <p:blipFill>
          <a:blip r:embed="rId1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0" y="961051"/>
            <a:ext cx="9153159" cy="36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3200" b="1" kern="1400" cap="all" spc="0" dirty="0" smtClean="0">
          <a:ln w="0"/>
          <a:solidFill>
            <a:srgbClr val="5077A6"/>
          </a:solidFill>
          <a:effectLst/>
          <a:latin typeface="Arial" pitchFamily="34" charset="0"/>
          <a:ea typeface="+mn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onsultantplus://offline/ref=8FB86D7099D272A8AEFA937ADF00DEBB1E226ED9FC94DAE5844D88E739C77752D5D42931DB4ECD31CBB6E1F909BD03AC03C7EB50wC03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onsultantplus://offline/ref=8FB86D7099D272A8AEFA937ADF00DEBB1E226ED9FC94DAE5844D88E739C77752D5D42931DB4ECD31CBB6E1F909BD03AC03C7EB50wC03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801" y="28576"/>
            <a:ext cx="1362075" cy="117157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ru-RU" dirty="0"/>
          </a:p>
        </p:txBody>
      </p:sp>
      <p:sp>
        <p:nvSpPr>
          <p:cNvPr id="9" name="Подзаголовок 2"/>
          <p:cNvSpPr>
            <a:spLocks noGrp="1"/>
          </p:cNvSpPr>
          <p:nvPr>
            <p:ph type="body" idx="1"/>
          </p:nvPr>
        </p:nvSpPr>
        <p:spPr>
          <a:xfrm>
            <a:off x="2067948" y="4937875"/>
            <a:ext cx="6973168" cy="1302954"/>
          </a:xfrm>
        </p:spPr>
        <p:txBody>
          <a:bodyPr anchor="t">
            <a:noAutofit/>
          </a:bodyPr>
          <a:lstStyle/>
          <a:p>
            <a:pPr algn="r">
              <a:spcBef>
                <a:spcPts val="0"/>
              </a:spcBef>
              <a:defRPr/>
            </a:pPr>
            <a:r>
              <a:rPr lang="ru-RU" sz="1400" dirty="0" smtClean="0">
                <a:solidFill>
                  <a:srgbClr val="4320D6"/>
                </a:solidFill>
              </a:rPr>
              <a:t>Маметьева Ольга Николаевна, </a:t>
            </a:r>
          </a:p>
          <a:p>
            <a:pPr algn="r">
              <a:spcBef>
                <a:spcPts val="0"/>
              </a:spcBef>
              <a:defRPr/>
            </a:pPr>
            <a:r>
              <a:rPr lang="ru-RU" sz="1400" dirty="0" smtClean="0">
                <a:solidFill>
                  <a:srgbClr val="4320D6"/>
                </a:solidFill>
              </a:rPr>
              <a:t>начальник отдела лицензирования </a:t>
            </a:r>
          </a:p>
          <a:p>
            <a:pPr algn="r">
              <a:spcBef>
                <a:spcPts val="0"/>
              </a:spcBef>
              <a:defRPr/>
            </a:pPr>
            <a:r>
              <a:rPr lang="ru-RU" sz="1400" dirty="0" smtClean="0">
                <a:solidFill>
                  <a:srgbClr val="4320D6"/>
                </a:solidFill>
              </a:rPr>
              <a:t>и государственной аккредитации</a:t>
            </a:r>
          </a:p>
          <a:p>
            <a:pPr algn="r">
              <a:spcBef>
                <a:spcPts val="0"/>
              </a:spcBef>
              <a:defRPr/>
            </a:pPr>
            <a:endParaRPr lang="ru-RU" dirty="0" smtClean="0">
              <a:solidFill>
                <a:srgbClr val="4320D6"/>
              </a:solidFill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1400" dirty="0" smtClean="0">
                <a:solidFill>
                  <a:srgbClr val="4320D6"/>
                </a:solidFill>
              </a:rPr>
              <a:t>г. Красноярск, 17.02.2022</a:t>
            </a:r>
          </a:p>
          <a:p>
            <a:pPr algn="r">
              <a:spcBef>
                <a:spcPts val="0"/>
              </a:spcBef>
              <a:defRPr/>
            </a:pPr>
            <a:r>
              <a:rPr lang="ru-RU" dirty="0" smtClean="0">
                <a:solidFill>
                  <a:prstClr val="white"/>
                </a:solidFill>
              </a:rPr>
              <a:t>  </a:t>
            </a:r>
            <a:endParaRPr lang="ru-RU" sz="2000" dirty="0">
              <a:solidFill>
                <a:srgbClr val="4320D6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913116" y="5856052"/>
            <a:ext cx="7128000" cy="0"/>
          </a:xfrm>
          <a:prstGeom prst="line">
            <a:avLst/>
          </a:prstGeom>
          <a:ln w="28575">
            <a:solidFill>
              <a:srgbClr val="5077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228677" y="1315509"/>
            <a:ext cx="70199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Получение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лицензии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образовательную деятельность организациями, осуществляющими спортивную подготовку</a:t>
            </a:r>
          </a:p>
        </p:txBody>
      </p:sp>
      <p:pic>
        <p:nvPicPr>
          <p:cNvPr id="5122" name="Picture 2" descr="http://www.krasobrnadzor.ru/assets/images/logo-nam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52" y="404588"/>
            <a:ext cx="50482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krasobrnadzor.ru/assets/images/blaz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" y="28576"/>
            <a:ext cx="79057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39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39503" y="953716"/>
            <a:ext cx="7571047" cy="5607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4320D6"/>
                </a:solidFill>
              </a:rPr>
              <a:t>Единый портал государственных и муниципальных услуг </a:t>
            </a:r>
            <a:r>
              <a:rPr lang="en-US" b="1" dirty="0">
                <a:solidFill>
                  <a:srgbClr val="4320D6"/>
                </a:solidFill>
              </a:rPr>
              <a:t>https://www.gosuslugi.ru/</a:t>
            </a:r>
            <a:endParaRPr lang="en-US" b="1" dirty="0">
              <a:solidFill>
                <a:srgbClr val="4320D6"/>
              </a:solidFill>
              <a:cs typeface="Arial" pitchFamily="34" charset="0"/>
            </a:endParaRPr>
          </a:p>
        </p:txBody>
      </p:sp>
      <p:pic>
        <p:nvPicPr>
          <p:cNvPr id="5" name="Picture 6" descr="http://www.krasobrnadzor.ru/assets/images/blaz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6" y="-66675"/>
            <a:ext cx="965656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krasobrnadzor.ru/assets/images/logo-nam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27" y="195038"/>
            <a:ext cx="50482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3" t="5680" r="6047" b="8520"/>
          <a:stretch/>
        </p:blipFill>
        <p:spPr bwMode="auto">
          <a:xfrm>
            <a:off x="762000" y="1514475"/>
            <a:ext cx="7953375" cy="4868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www.clipartbest.com/cliparts/4c9/689/4c9689dgi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4825" y="2306479"/>
            <a:ext cx="4469613" cy="30370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19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68602" y="960189"/>
            <a:ext cx="7422848" cy="1049585"/>
          </a:xfrm>
          <a:prstGeom prst="round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/>
              <a:t>Федеральный закон от 30.04.2021 № 127-ФЗ </a:t>
            </a:r>
          </a:p>
          <a:p>
            <a:pPr algn="ctr">
              <a:defRPr/>
            </a:pPr>
            <a:r>
              <a:rPr lang="ru-RU" sz="2000" b="1" dirty="0" smtClean="0"/>
              <a:t>«О внесении изменений в </a:t>
            </a:r>
            <a:r>
              <a:rPr lang="ru-RU" sz="2000" b="1" dirty="0" smtClean="0"/>
              <a:t>ФЗ «</a:t>
            </a:r>
            <a:r>
              <a:rPr lang="ru-RU" sz="2000" b="1" dirty="0" smtClean="0"/>
              <a:t>О </a:t>
            </a:r>
            <a:r>
              <a:rPr lang="ru-RU" sz="2000" b="1" dirty="0" err="1" smtClean="0"/>
              <a:t>физическиой</a:t>
            </a:r>
            <a:r>
              <a:rPr lang="ru-RU" sz="2000" b="1" dirty="0" smtClean="0"/>
              <a:t> культуре и спорте в РФ» и ФЗ «Об образовании в РФ»</a:t>
            </a:r>
            <a:endParaRPr lang="ru-RU" sz="2000" b="1" dirty="0"/>
          </a:p>
        </p:txBody>
      </p:sp>
      <p:pic>
        <p:nvPicPr>
          <p:cNvPr id="5" name="Picture 6" descr="http://www.krasobrnadzor.ru/assets/images/blaz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6" y="-66675"/>
            <a:ext cx="965656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krasobrnadzor.ru/assets/images/logo-nam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877" y="285749"/>
            <a:ext cx="50482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880516135"/>
              </p:ext>
            </p:extLst>
          </p:nvPr>
        </p:nvGraphicFramePr>
        <p:xfrm>
          <a:off x="790575" y="2276476"/>
          <a:ext cx="7724775" cy="3603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0539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68602" y="960189"/>
            <a:ext cx="7422848" cy="1049585"/>
          </a:xfrm>
          <a:prstGeom prst="round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/>
              <a:t>Федеральный закон от 30.04.2021 № 127-ФЗ </a:t>
            </a:r>
          </a:p>
          <a:p>
            <a:pPr algn="ctr">
              <a:defRPr/>
            </a:pPr>
            <a:r>
              <a:rPr lang="ru-RU" sz="2000" b="1" dirty="0" smtClean="0"/>
              <a:t>«О внесении изменений в ФЗ «О </a:t>
            </a:r>
            <a:r>
              <a:rPr lang="ru-RU" sz="2000" b="1" dirty="0" err="1" smtClean="0"/>
              <a:t>физическиой</a:t>
            </a:r>
            <a:r>
              <a:rPr lang="ru-RU" sz="2000" b="1" dirty="0" smtClean="0"/>
              <a:t> культуре и спорте в РФ» и ФЗ «Об образовании в РФ»</a:t>
            </a:r>
            <a:endParaRPr lang="ru-RU" sz="2000" b="1" dirty="0"/>
          </a:p>
        </p:txBody>
      </p:sp>
      <p:pic>
        <p:nvPicPr>
          <p:cNvPr id="5" name="Picture 6" descr="http://www.krasobrnadzor.ru/assets/images/blaz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6" y="-66675"/>
            <a:ext cx="965656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krasobrnadzor.ru/assets/images/logo-nam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877" y="285749"/>
            <a:ext cx="50482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32975943"/>
              </p:ext>
            </p:extLst>
          </p:nvPr>
        </p:nvGraphicFramePr>
        <p:xfrm>
          <a:off x="457200" y="2124075"/>
          <a:ext cx="8486775" cy="4108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3278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krasobrnadzor.ru/assets/images/blaz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6" y="-66675"/>
            <a:ext cx="965656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krasobrnadzor.ru/assets/images/logo-nam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877" y="285749"/>
            <a:ext cx="50482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89852330"/>
              </p:ext>
            </p:extLst>
          </p:nvPr>
        </p:nvGraphicFramePr>
        <p:xfrm>
          <a:off x="378005" y="1866900"/>
          <a:ext cx="8486775" cy="4108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368602" y="960190"/>
            <a:ext cx="7422848" cy="897186"/>
          </a:xfrm>
          <a:prstGeom prst="round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/>
              <a:t>Статья 1 Федерального закона от 30.04.2021 № 127-ФЗ </a:t>
            </a:r>
          </a:p>
          <a:p>
            <a:pPr algn="ctr">
              <a:defRPr/>
            </a:pPr>
            <a:r>
              <a:rPr lang="ru-RU" sz="2000" b="1" dirty="0" smtClean="0"/>
              <a:t>«О внесении изменений в ФЗ«О </a:t>
            </a:r>
            <a:r>
              <a:rPr lang="ru-RU" sz="2000" b="1" dirty="0" err="1" smtClean="0"/>
              <a:t>физическиой</a:t>
            </a:r>
            <a:r>
              <a:rPr lang="ru-RU" sz="2000" b="1" dirty="0" smtClean="0"/>
              <a:t> культуре и спорте в РФ» и ФЗ «Об образовании в РФ»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29351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68602" y="960189"/>
            <a:ext cx="7422848" cy="1049585"/>
          </a:xfrm>
          <a:prstGeom prst="round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/>
              <a:t>Федеральный закон от 30.04.2021 № 127-ФЗ </a:t>
            </a:r>
          </a:p>
          <a:p>
            <a:pPr algn="ctr">
              <a:defRPr/>
            </a:pPr>
            <a:r>
              <a:rPr lang="ru-RU" sz="2000" b="1" dirty="0" smtClean="0"/>
              <a:t>«О внесении изменений в ФЗ«О </a:t>
            </a:r>
            <a:r>
              <a:rPr lang="ru-RU" sz="2000" b="1" dirty="0" err="1" smtClean="0"/>
              <a:t>физическиой</a:t>
            </a:r>
            <a:r>
              <a:rPr lang="ru-RU" sz="2000" b="1" dirty="0" smtClean="0"/>
              <a:t> культуре и спорте в РФ» и ФЗ «Об образовании в РФ»</a:t>
            </a:r>
            <a:endParaRPr lang="ru-RU" sz="2000" b="1" dirty="0"/>
          </a:p>
        </p:txBody>
      </p:sp>
      <p:pic>
        <p:nvPicPr>
          <p:cNvPr id="5" name="Picture 6" descr="http://www.krasobrnadzor.ru/assets/images/blaz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6" y="-66675"/>
            <a:ext cx="965656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krasobrnadzor.ru/assets/images/logo-nam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877" y="285749"/>
            <a:ext cx="50482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70360364"/>
              </p:ext>
            </p:extLst>
          </p:nvPr>
        </p:nvGraphicFramePr>
        <p:xfrm>
          <a:off x="457200" y="2124075"/>
          <a:ext cx="8486775" cy="4108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4915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84656" y="1582366"/>
            <a:ext cx="7463969" cy="64709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400" dirty="0" smtClean="0">
                <a:solidFill>
                  <a:srgbClr val="CCFFFF"/>
                </a:solidFill>
                <a:hlinkClick r:id="rId2"/>
              </a:rPr>
              <a:t>Лицензия на образовательную деятельность</a:t>
            </a:r>
            <a:endParaRPr lang="ru-RU" sz="2400" dirty="0">
              <a:solidFill>
                <a:srgbClr val="CCFFFF"/>
              </a:solidFill>
              <a:hlinkClick r:id="rId2"/>
            </a:endParaRPr>
          </a:p>
        </p:txBody>
      </p:sp>
      <p:pic>
        <p:nvPicPr>
          <p:cNvPr id="5" name="Picture 6" descr="http://www.krasobrnadzor.ru/assets/images/blaz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6" y="-66675"/>
            <a:ext cx="965656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krasobrnadzor.ru/assets/images/logo-nam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27" y="195038"/>
            <a:ext cx="50482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76224" y="5950881"/>
            <a:ext cx="886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Срок действия лицензии на образовательную деятельность - </a:t>
            </a:r>
            <a:r>
              <a:rPr lang="ru-RU" sz="2000" dirty="0" smtClean="0">
                <a:solidFill>
                  <a:srgbClr val="FF0000"/>
                </a:solidFill>
              </a:rPr>
              <a:t>бессрочно</a:t>
            </a:r>
            <a:endParaRPr lang="ru-RU" sz="2000" dirty="0">
              <a:solidFill>
                <a:srgbClr val="FF0000"/>
              </a:solidFill>
              <a:hlinkClick r:id="rId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7579" y="4380392"/>
            <a:ext cx="73782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Подвид дополнительного образования </a:t>
            </a:r>
          </a:p>
          <a:p>
            <a:r>
              <a:rPr lang="ru-RU" sz="2800" dirty="0" smtClean="0">
                <a:hlinkClick r:id="rId2"/>
              </a:rPr>
              <a:t>«Дополнительное образование детей и взрослых»</a:t>
            </a:r>
            <a:endParaRPr lang="ru-RU" sz="2800" dirty="0">
              <a:solidFill>
                <a:srgbClr val="FF0000"/>
              </a:solidFill>
              <a:hlinkClick r:id="rId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2705" y="2646841"/>
            <a:ext cx="742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Вид образования </a:t>
            </a:r>
          </a:p>
          <a:p>
            <a:r>
              <a:rPr lang="ru-RU" sz="2800" dirty="0" smtClean="0">
                <a:hlinkClick r:id="rId2"/>
              </a:rPr>
              <a:t>Дополнительное образование</a:t>
            </a:r>
            <a:endParaRPr lang="ru-RU" sz="2800" dirty="0">
              <a:solidFill>
                <a:srgbClr val="FF0000"/>
              </a:solidFill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273881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84656" y="953717"/>
            <a:ext cx="7463969" cy="64709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400" dirty="0" smtClean="0">
                <a:solidFill>
                  <a:srgbClr val="CCFFFF"/>
                </a:solidFill>
                <a:hlinkClick r:id="rId2"/>
              </a:rPr>
              <a:t>Лицензия на образовательную деятельность</a:t>
            </a:r>
            <a:endParaRPr lang="ru-RU" sz="2400" dirty="0">
              <a:solidFill>
                <a:srgbClr val="CCFFFF"/>
              </a:solidFill>
              <a:hlinkClick r:id="rId2"/>
            </a:endParaRPr>
          </a:p>
        </p:txBody>
      </p:sp>
      <p:pic>
        <p:nvPicPr>
          <p:cNvPr id="5" name="Picture 6" descr="http://www.krasobrnadzor.ru/assets/images/blaz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6" y="-66675"/>
            <a:ext cx="965656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krasobrnadzor.ru/assets/images/logo-nam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27" y="195038"/>
            <a:ext cx="50482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8" t="16414" r="3288" b="7439"/>
          <a:stretch/>
        </p:blipFill>
        <p:spPr bwMode="auto">
          <a:xfrm>
            <a:off x="922438" y="2304003"/>
            <a:ext cx="6856513" cy="3524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22438" y="1780068"/>
            <a:ext cx="55054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Реестр лицензий Красноярского края</a:t>
            </a:r>
            <a:endParaRPr lang="ru-RU" sz="2000" dirty="0">
              <a:solidFill>
                <a:srgbClr val="FF0000"/>
              </a:solidFill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8313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39503" y="953716"/>
            <a:ext cx="7571047" cy="5607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4320D6"/>
                </a:solidFill>
              </a:rPr>
              <a:t>Лицензирующий орган: министерство образования Красноярского края</a:t>
            </a:r>
            <a:endParaRPr lang="en-US" b="1" dirty="0">
              <a:solidFill>
                <a:srgbClr val="4320D6"/>
              </a:solidFill>
              <a:cs typeface="Arial" pitchFamily="34" charset="0"/>
            </a:endParaRPr>
          </a:p>
        </p:txBody>
      </p:sp>
      <p:pic>
        <p:nvPicPr>
          <p:cNvPr id="5" name="Picture 6" descr="http://www.krasobrnadzor.ru/assets/images/blaz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6" y="-66675"/>
            <a:ext cx="965656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krasobrnadzor.ru/assets/images/logo-nam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27" y="195038"/>
            <a:ext cx="50482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6" t="5064" r="15979" b="17199"/>
          <a:stretch/>
        </p:blipFill>
        <p:spPr bwMode="auto">
          <a:xfrm>
            <a:off x="942926" y="1619250"/>
            <a:ext cx="7524751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29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39503" y="953716"/>
            <a:ext cx="7571047" cy="5607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4320D6"/>
                </a:solidFill>
              </a:rPr>
              <a:t>Портал государственных и муниципальных услуг Красноярского края </a:t>
            </a:r>
            <a:r>
              <a:rPr lang="en-US" b="1" dirty="0">
                <a:solidFill>
                  <a:srgbClr val="4320D6"/>
                </a:solidFill>
              </a:rPr>
              <a:t>https://gosuslugi.krskstate.ru/</a:t>
            </a:r>
            <a:endParaRPr lang="en-US" b="1" dirty="0">
              <a:solidFill>
                <a:srgbClr val="4320D6"/>
              </a:solidFill>
              <a:cs typeface="Arial" pitchFamily="34" charset="0"/>
            </a:endParaRPr>
          </a:p>
        </p:txBody>
      </p:sp>
      <p:pic>
        <p:nvPicPr>
          <p:cNvPr id="5" name="Picture 6" descr="http://www.krasobrnadzor.ru/assets/images/blaz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6" y="-66675"/>
            <a:ext cx="965656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krasobrnadzor.ru/assets/images/logo-nam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27" y="195038"/>
            <a:ext cx="504825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9" t="6375" r="15778" b="20374"/>
          <a:stretch/>
        </p:blipFill>
        <p:spPr bwMode="auto">
          <a:xfrm>
            <a:off x="781713" y="1498582"/>
            <a:ext cx="7514562" cy="462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www.clipartbest.com/cliparts/4c9/689/4c9689dgi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57776" y="1646358"/>
            <a:ext cx="3829050" cy="26017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348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7004"/>
        </a:solidFill>
        <a:ln w="38100"/>
      </a:spPr>
      <a:bodyPr lIns="36000" tIns="36000" rIns="36000" bIns="36000" anchor="ctr"/>
      <a:lstStyle/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35032</TotalTime>
  <Words>290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Мелькикян Марина Аркадьевна</dc:creator>
  <cp:lastModifiedBy>Маметьева Ольга Николаевна</cp:lastModifiedBy>
  <cp:revision>4581</cp:revision>
  <cp:lastPrinted>2019-03-28T09:45:26Z</cp:lastPrinted>
  <dcterms:created xsi:type="dcterms:W3CDTF">2011-03-04T05:46:20Z</dcterms:created>
  <dcterms:modified xsi:type="dcterms:W3CDTF">2022-02-16T04:04:33Z</dcterms:modified>
</cp:coreProperties>
</file>