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handoutMasterIdLst>
    <p:handoutMasterId r:id="rId17"/>
  </p:handoutMasterIdLst>
  <p:sldIdLst>
    <p:sldId id="1398" r:id="rId3"/>
    <p:sldId id="1561" r:id="rId4"/>
    <p:sldId id="1562" r:id="rId5"/>
    <p:sldId id="1563" r:id="rId6"/>
    <p:sldId id="1564" r:id="rId7"/>
    <p:sldId id="1565" r:id="rId8"/>
    <p:sldId id="1567" r:id="rId9"/>
    <p:sldId id="1566" r:id="rId10"/>
    <p:sldId id="1568" r:id="rId11"/>
    <p:sldId id="1569" r:id="rId12"/>
    <p:sldId id="1570" r:id="rId13"/>
    <p:sldId id="1571" r:id="rId14"/>
    <p:sldId id="1550" r:id="rId15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BEBE"/>
    <a:srgbClr val="DD8F3A"/>
    <a:srgbClr val="DA2725"/>
    <a:srgbClr val="CC0000"/>
    <a:srgbClr val="5077A6"/>
    <a:srgbClr val="A4B8D0"/>
    <a:srgbClr val="009900"/>
    <a:srgbClr val="99D699"/>
    <a:srgbClr val="61FF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426" autoAdjust="0"/>
    <p:restoredTop sz="95907" autoAdjust="0"/>
  </p:normalViewPr>
  <p:slideViewPr>
    <p:cSldViewPr snapToGrid="0">
      <p:cViewPr>
        <p:scale>
          <a:sx n="100" d="100"/>
          <a:sy n="100" d="100"/>
        </p:scale>
        <p:origin x="-1944" y="-354"/>
      </p:cViewPr>
      <p:guideLst>
        <p:guide orient="horz" pos="4319"/>
        <p:guide orient="horz" pos="576"/>
        <p:guide orient="horz" pos="1194"/>
        <p:guide orient="horz" pos="4289"/>
        <p:guide orient="horz" pos="3026"/>
        <p:guide orient="horz" pos="3947"/>
        <p:guide orient="horz" pos="2479"/>
        <p:guide orient="horz" pos="1311"/>
        <p:guide pos="5592"/>
        <p:guide pos="5759"/>
        <p:guide pos="2893"/>
        <p:guide pos="5507"/>
        <p:guide pos="142"/>
        <p:guide pos="614"/>
        <p:guide pos="3915"/>
        <p:guide pos="5620"/>
      </p:guideLst>
    </p:cSldViewPr>
  </p:slideViewPr>
  <p:outlineViewPr>
    <p:cViewPr>
      <p:scale>
        <a:sx n="33" d="100"/>
        <a:sy n="33" d="100"/>
      </p:scale>
      <p:origin x="0" y="28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3330" y="-108"/>
      </p:cViewPr>
      <p:guideLst>
        <p:guide orient="horz" pos="3125"/>
        <p:guide orient="horz" pos="3126"/>
        <p:guide pos="213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B6D16-E4A9-4F33-B5D4-165AB8DEA8E1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DBF329-6B50-4E5C-BE92-4923A18B30B4}">
      <dgm:prSet phldrT="[Текст]" custT="1"/>
      <dgm:spPr/>
      <dgm:t>
        <a:bodyPr/>
        <a:lstStyle/>
        <a:p>
          <a:r>
            <a: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низкий</a:t>
          </a:r>
          <a:endParaRPr lang="ru-RU" sz="20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D80BD1-9233-4FF5-838A-5C541517A123}" type="parTrans" cxnId="{D301EBCD-4370-48FD-8DDC-D2D8B7525890}">
      <dgm:prSet/>
      <dgm:spPr/>
      <dgm:t>
        <a:bodyPr/>
        <a:lstStyle/>
        <a:p>
          <a:endParaRPr lang="ru-RU"/>
        </a:p>
      </dgm:t>
    </dgm:pt>
    <dgm:pt modelId="{8EA2DA8B-22D3-4D8A-87A1-33F420B2C28D}" type="sibTrans" cxnId="{D301EBCD-4370-48FD-8DDC-D2D8B7525890}">
      <dgm:prSet/>
      <dgm:spPr/>
      <dgm:t>
        <a:bodyPr/>
        <a:lstStyle/>
        <a:p>
          <a:endParaRPr lang="ru-RU"/>
        </a:p>
      </dgm:t>
    </dgm:pt>
    <dgm:pt modelId="{CEE6EEA4-E804-4B43-830A-1419764F0FE0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умеренный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B0CA74-674C-48F3-94E7-EDC4266A255C}" type="parTrans" cxnId="{AAAC6C4A-6747-4088-91F6-B48361CF76F6}">
      <dgm:prSet/>
      <dgm:spPr/>
      <dgm:t>
        <a:bodyPr/>
        <a:lstStyle/>
        <a:p>
          <a:endParaRPr lang="ru-RU"/>
        </a:p>
      </dgm:t>
    </dgm:pt>
    <dgm:pt modelId="{1F36D2D1-324D-447B-9C39-503F6E31CA9C}" type="sibTrans" cxnId="{AAAC6C4A-6747-4088-91F6-B48361CF76F6}">
      <dgm:prSet/>
      <dgm:spPr/>
      <dgm:t>
        <a:bodyPr/>
        <a:lstStyle/>
        <a:p>
          <a:endParaRPr lang="ru-RU"/>
        </a:p>
      </dgm:t>
    </dgm:pt>
    <dgm:pt modelId="{C3260790-084F-4AE4-B943-364C0854520D}">
      <dgm:prSet phldrT="[Текст]" custT="1"/>
      <dgm:spPr/>
      <dgm:t>
        <a:bodyPr/>
        <a:lstStyle/>
        <a:p>
          <a:r>
            <a: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средний</a:t>
          </a:r>
          <a:endParaRPr lang="ru-RU" sz="20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DD4502-8028-4F04-A296-EAD0024675A2}" type="parTrans" cxnId="{C83861D5-1FF6-418A-96EE-EDF904381213}">
      <dgm:prSet/>
      <dgm:spPr/>
      <dgm:t>
        <a:bodyPr/>
        <a:lstStyle/>
        <a:p>
          <a:endParaRPr lang="ru-RU"/>
        </a:p>
      </dgm:t>
    </dgm:pt>
    <dgm:pt modelId="{5DD8254A-C5D2-4A55-8773-4C89D5FD525D}" type="sibTrans" cxnId="{C83861D5-1FF6-418A-96EE-EDF904381213}">
      <dgm:prSet/>
      <dgm:spPr/>
      <dgm:t>
        <a:bodyPr/>
        <a:lstStyle/>
        <a:p>
          <a:endParaRPr lang="ru-RU"/>
        </a:p>
      </dgm:t>
    </dgm:pt>
    <dgm:pt modelId="{6FD2E075-24E8-48E5-99B7-A23E7F040488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значительный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0C361D-6A09-4E4C-B9D0-EBDEEC7C53D4}" type="parTrans" cxnId="{89BBE0F3-FE73-474E-9CE5-26AA8A3EFAF7}">
      <dgm:prSet/>
      <dgm:spPr/>
      <dgm:t>
        <a:bodyPr/>
        <a:lstStyle/>
        <a:p>
          <a:endParaRPr lang="ru-RU"/>
        </a:p>
      </dgm:t>
    </dgm:pt>
    <dgm:pt modelId="{342F1C01-6592-4F0A-800A-F70FCCBAE319}" type="sibTrans" cxnId="{89BBE0F3-FE73-474E-9CE5-26AA8A3EFAF7}">
      <dgm:prSet/>
      <dgm:spPr/>
      <dgm:t>
        <a:bodyPr/>
        <a:lstStyle/>
        <a:p>
          <a:endParaRPr lang="ru-RU"/>
        </a:p>
      </dgm:t>
    </dgm:pt>
    <dgm:pt modelId="{999EF46B-A42D-41B0-8CC5-F479970172AD}">
      <dgm:prSet phldrT="[Текст]" custT="1"/>
      <dgm:spPr/>
      <dgm:t>
        <a:bodyPr/>
        <a:lstStyle/>
        <a:p>
          <a:r>
            <a: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высокий</a:t>
          </a:r>
          <a:endParaRPr lang="ru-RU" sz="20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551900-7E4E-4BAE-9630-6C4561570F3F}" type="parTrans" cxnId="{942B97EC-CEAE-446E-A2BD-BBACCED00F53}">
      <dgm:prSet/>
      <dgm:spPr/>
      <dgm:t>
        <a:bodyPr/>
        <a:lstStyle/>
        <a:p>
          <a:endParaRPr lang="ru-RU"/>
        </a:p>
      </dgm:t>
    </dgm:pt>
    <dgm:pt modelId="{A0E98229-600B-4B4D-ADD6-FE4D4EE17FE7}" type="sibTrans" cxnId="{942B97EC-CEAE-446E-A2BD-BBACCED00F53}">
      <dgm:prSet/>
      <dgm:spPr/>
      <dgm:t>
        <a:bodyPr/>
        <a:lstStyle/>
        <a:p>
          <a:endParaRPr lang="ru-RU"/>
        </a:p>
      </dgm:t>
    </dgm:pt>
    <dgm:pt modelId="{993C69E3-775A-4894-9293-9424C7EF5D32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чрезвычайно высокий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1B34A1-A070-449F-B93B-59A430D0DE3F}" type="parTrans" cxnId="{B2190D38-D702-4C0F-8AB7-FC5A22372E5C}">
      <dgm:prSet/>
      <dgm:spPr/>
      <dgm:t>
        <a:bodyPr/>
        <a:lstStyle/>
        <a:p>
          <a:endParaRPr lang="ru-RU"/>
        </a:p>
      </dgm:t>
    </dgm:pt>
    <dgm:pt modelId="{093888D1-2ECD-4599-B384-AB41F63C4EA0}" type="sibTrans" cxnId="{B2190D38-D702-4C0F-8AB7-FC5A22372E5C}">
      <dgm:prSet/>
      <dgm:spPr/>
      <dgm:t>
        <a:bodyPr/>
        <a:lstStyle/>
        <a:p>
          <a:endParaRPr lang="ru-RU"/>
        </a:p>
      </dgm:t>
    </dgm:pt>
    <dgm:pt modelId="{B8BEF465-C24C-4FF4-874D-D64E13D12FFB}" type="pres">
      <dgm:prSet presAssocID="{8E9B6D16-E4A9-4F33-B5D4-165AB8DEA8E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4E9CA5A-31AD-4342-A9A8-2EEEA4DC9453}" type="pres">
      <dgm:prSet presAssocID="{CBDBF329-6B50-4E5C-BE92-4923A18B30B4}" presName="composite" presStyleCnt="0"/>
      <dgm:spPr/>
    </dgm:pt>
    <dgm:pt modelId="{5A4604F2-722D-4666-81D9-647EB17CC425}" type="pres">
      <dgm:prSet presAssocID="{CBDBF329-6B50-4E5C-BE92-4923A18B30B4}" presName="LShape" presStyleLbl="alignNode1" presStyleIdx="0" presStyleCnt="11"/>
      <dgm:spPr/>
    </dgm:pt>
    <dgm:pt modelId="{00B1035C-C9A7-4234-9E56-3D8A8A6986BD}" type="pres">
      <dgm:prSet presAssocID="{CBDBF329-6B50-4E5C-BE92-4923A18B30B4}" presName="ParentText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908FB-AB39-48B6-88F2-E79A7516476F}" type="pres">
      <dgm:prSet presAssocID="{CBDBF329-6B50-4E5C-BE92-4923A18B30B4}" presName="Triangle" presStyleLbl="alignNode1" presStyleIdx="1" presStyleCnt="11"/>
      <dgm:spPr/>
    </dgm:pt>
    <dgm:pt modelId="{3F67475F-D97B-4CC7-8C5F-352C4A3E59A4}" type="pres">
      <dgm:prSet presAssocID="{8EA2DA8B-22D3-4D8A-87A1-33F420B2C28D}" presName="sibTrans" presStyleCnt="0"/>
      <dgm:spPr/>
    </dgm:pt>
    <dgm:pt modelId="{FBB17627-FDC6-437F-86AB-5AF84115E55D}" type="pres">
      <dgm:prSet presAssocID="{8EA2DA8B-22D3-4D8A-87A1-33F420B2C28D}" presName="space" presStyleCnt="0"/>
      <dgm:spPr/>
    </dgm:pt>
    <dgm:pt modelId="{F343D1AB-563F-4233-93E1-BF87FACE0BF4}" type="pres">
      <dgm:prSet presAssocID="{CEE6EEA4-E804-4B43-830A-1419764F0FE0}" presName="composite" presStyleCnt="0"/>
      <dgm:spPr/>
    </dgm:pt>
    <dgm:pt modelId="{8E83A84D-E8F9-46CD-AA84-1B5AD61E5BBD}" type="pres">
      <dgm:prSet presAssocID="{CEE6EEA4-E804-4B43-830A-1419764F0FE0}" presName="LShape" presStyleLbl="alignNode1" presStyleIdx="2" presStyleCnt="11"/>
      <dgm:spPr/>
    </dgm:pt>
    <dgm:pt modelId="{420B0ED4-1A73-4461-8EF6-12006C1FD7D8}" type="pres">
      <dgm:prSet presAssocID="{CEE6EEA4-E804-4B43-830A-1419764F0FE0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CF83C-83FB-4AFE-ABD6-5A3AA78B6999}" type="pres">
      <dgm:prSet presAssocID="{CEE6EEA4-E804-4B43-830A-1419764F0FE0}" presName="Triangle" presStyleLbl="alignNode1" presStyleIdx="3" presStyleCnt="11"/>
      <dgm:spPr/>
    </dgm:pt>
    <dgm:pt modelId="{7E45AA81-C702-45FF-8D4E-4048960F8D6E}" type="pres">
      <dgm:prSet presAssocID="{1F36D2D1-324D-447B-9C39-503F6E31CA9C}" presName="sibTrans" presStyleCnt="0"/>
      <dgm:spPr/>
    </dgm:pt>
    <dgm:pt modelId="{1A546685-C931-4DF2-B50A-48F195E51C1D}" type="pres">
      <dgm:prSet presAssocID="{1F36D2D1-324D-447B-9C39-503F6E31CA9C}" presName="space" presStyleCnt="0"/>
      <dgm:spPr/>
    </dgm:pt>
    <dgm:pt modelId="{EE3DA8DD-9C89-46CB-9142-93725658DC85}" type="pres">
      <dgm:prSet presAssocID="{C3260790-084F-4AE4-B943-364C0854520D}" presName="composite" presStyleCnt="0"/>
      <dgm:spPr/>
    </dgm:pt>
    <dgm:pt modelId="{2C3936D7-EC28-4ADD-B8AB-FEF602368B53}" type="pres">
      <dgm:prSet presAssocID="{C3260790-084F-4AE4-B943-364C0854520D}" presName="LShape" presStyleLbl="alignNode1" presStyleIdx="4" presStyleCnt="11"/>
      <dgm:spPr/>
    </dgm:pt>
    <dgm:pt modelId="{9DDEE69C-337D-4FE3-AF2F-B511CA3197AA}" type="pres">
      <dgm:prSet presAssocID="{C3260790-084F-4AE4-B943-364C0854520D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08A47-F37E-4866-AC42-EACCB5DEF963}" type="pres">
      <dgm:prSet presAssocID="{C3260790-084F-4AE4-B943-364C0854520D}" presName="Triangle" presStyleLbl="alignNode1" presStyleIdx="5" presStyleCnt="11"/>
      <dgm:spPr/>
    </dgm:pt>
    <dgm:pt modelId="{2EB1296C-D831-42D9-B4C0-0B16C30D41D0}" type="pres">
      <dgm:prSet presAssocID="{5DD8254A-C5D2-4A55-8773-4C89D5FD525D}" presName="sibTrans" presStyleCnt="0"/>
      <dgm:spPr/>
    </dgm:pt>
    <dgm:pt modelId="{712E5F95-5151-4401-A293-977350D3FB35}" type="pres">
      <dgm:prSet presAssocID="{5DD8254A-C5D2-4A55-8773-4C89D5FD525D}" presName="space" presStyleCnt="0"/>
      <dgm:spPr/>
    </dgm:pt>
    <dgm:pt modelId="{396D3028-6D28-4D59-AED9-2BEDBEB69AD1}" type="pres">
      <dgm:prSet presAssocID="{6FD2E075-24E8-48E5-99B7-A23E7F040488}" presName="composite" presStyleCnt="0"/>
      <dgm:spPr/>
    </dgm:pt>
    <dgm:pt modelId="{48DE4272-5D2F-4D4B-B540-5F9BC03221D0}" type="pres">
      <dgm:prSet presAssocID="{6FD2E075-24E8-48E5-99B7-A23E7F040488}" presName="LShape" presStyleLbl="alignNode1" presStyleIdx="6" presStyleCnt="11"/>
      <dgm:spPr/>
    </dgm:pt>
    <dgm:pt modelId="{2E6CF126-25C3-4A55-9593-79A100510EFD}" type="pres">
      <dgm:prSet presAssocID="{6FD2E075-24E8-48E5-99B7-A23E7F040488}" presName="ParentText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11BC7-2143-4E4F-A6AE-CB55FA500B35}" type="pres">
      <dgm:prSet presAssocID="{6FD2E075-24E8-48E5-99B7-A23E7F040488}" presName="Triangle" presStyleLbl="alignNode1" presStyleIdx="7" presStyleCnt="11"/>
      <dgm:spPr/>
    </dgm:pt>
    <dgm:pt modelId="{4EB1691C-E0C5-4AED-9495-041A1ADD1F20}" type="pres">
      <dgm:prSet presAssocID="{342F1C01-6592-4F0A-800A-F70FCCBAE319}" presName="sibTrans" presStyleCnt="0"/>
      <dgm:spPr/>
    </dgm:pt>
    <dgm:pt modelId="{356E237B-8190-47F1-94DE-730589F2DE69}" type="pres">
      <dgm:prSet presAssocID="{342F1C01-6592-4F0A-800A-F70FCCBAE319}" presName="space" presStyleCnt="0"/>
      <dgm:spPr/>
    </dgm:pt>
    <dgm:pt modelId="{99B9ACFB-5D6D-4B55-8153-157746EBC54F}" type="pres">
      <dgm:prSet presAssocID="{999EF46B-A42D-41B0-8CC5-F479970172AD}" presName="composite" presStyleCnt="0"/>
      <dgm:spPr/>
    </dgm:pt>
    <dgm:pt modelId="{BBD9A6A6-D7DD-4EF1-854B-3518FA3E7EC5}" type="pres">
      <dgm:prSet presAssocID="{999EF46B-A42D-41B0-8CC5-F479970172AD}" presName="LShape" presStyleLbl="alignNode1" presStyleIdx="8" presStyleCnt="11"/>
      <dgm:spPr/>
    </dgm:pt>
    <dgm:pt modelId="{A2CDCB72-5118-4292-9B04-78666B3AFB57}" type="pres">
      <dgm:prSet presAssocID="{999EF46B-A42D-41B0-8CC5-F479970172AD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D2A65-30CA-4D54-AD7E-33028188D891}" type="pres">
      <dgm:prSet presAssocID="{999EF46B-A42D-41B0-8CC5-F479970172AD}" presName="Triangle" presStyleLbl="alignNode1" presStyleIdx="9" presStyleCnt="11"/>
      <dgm:spPr/>
    </dgm:pt>
    <dgm:pt modelId="{9D5D153E-516F-4CB1-9750-1E385A045809}" type="pres">
      <dgm:prSet presAssocID="{A0E98229-600B-4B4D-ADD6-FE4D4EE17FE7}" presName="sibTrans" presStyleCnt="0"/>
      <dgm:spPr/>
    </dgm:pt>
    <dgm:pt modelId="{77818728-3FFC-47B0-A534-B5902070EB80}" type="pres">
      <dgm:prSet presAssocID="{A0E98229-600B-4B4D-ADD6-FE4D4EE17FE7}" presName="space" presStyleCnt="0"/>
      <dgm:spPr/>
    </dgm:pt>
    <dgm:pt modelId="{FAD1E8A5-A286-4745-9CFA-49C9BAF7E53D}" type="pres">
      <dgm:prSet presAssocID="{993C69E3-775A-4894-9293-9424C7EF5D32}" presName="composite" presStyleCnt="0"/>
      <dgm:spPr/>
    </dgm:pt>
    <dgm:pt modelId="{B2B1E988-AB70-44AF-BED9-CC9025EAF423}" type="pres">
      <dgm:prSet presAssocID="{993C69E3-775A-4894-9293-9424C7EF5D32}" presName="LShape" presStyleLbl="alignNode1" presStyleIdx="10" presStyleCnt="11"/>
      <dgm:spPr/>
    </dgm:pt>
    <dgm:pt modelId="{963B715C-05A2-4A0E-B10F-E91C14CE3426}" type="pres">
      <dgm:prSet presAssocID="{993C69E3-775A-4894-9293-9424C7EF5D32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27291E-E675-4CD2-A805-55AC87503979}" type="presOf" srcId="{C3260790-084F-4AE4-B943-364C0854520D}" destId="{9DDEE69C-337D-4FE3-AF2F-B511CA3197AA}" srcOrd="0" destOrd="0" presId="urn:microsoft.com/office/officeart/2009/3/layout/StepUpProcess"/>
    <dgm:cxn modelId="{FAA36155-A624-42DA-A7EC-583F6DF48A73}" type="presOf" srcId="{CBDBF329-6B50-4E5C-BE92-4923A18B30B4}" destId="{00B1035C-C9A7-4234-9E56-3D8A8A6986BD}" srcOrd="0" destOrd="0" presId="urn:microsoft.com/office/officeart/2009/3/layout/StepUpProcess"/>
    <dgm:cxn modelId="{B2190D38-D702-4C0F-8AB7-FC5A22372E5C}" srcId="{8E9B6D16-E4A9-4F33-B5D4-165AB8DEA8E1}" destId="{993C69E3-775A-4894-9293-9424C7EF5D32}" srcOrd="5" destOrd="0" parTransId="{1E1B34A1-A070-449F-B93B-59A430D0DE3F}" sibTransId="{093888D1-2ECD-4599-B384-AB41F63C4EA0}"/>
    <dgm:cxn modelId="{77BEDAD6-118A-4C62-A63F-0DD4527FF1BA}" type="presOf" srcId="{8E9B6D16-E4A9-4F33-B5D4-165AB8DEA8E1}" destId="{B8BEF465-C24C-4FF4-874D-D64E13D12FFB}" srcOrd="0" destOrd="0" presId="urn:microsoft.com/office/officeart/2009/3/layout/StepUpProcess"/>
    <dgm:cxn modelId="{BBB91B21-97C2-45D3-8F4A-6590CFED1380}" type="presOf" srcId="{993C69E3-775A-4894-9293-9424C7EF5D32}" destId="{963B715C-05A2-4A0E-B10F-E91C14CE3426}" srcOrd="0" destOrd="0" presId="urn:microsoft.com/office/officeart/2009/3/layout/StepUpProcess"/>
    <dgm:cxn modelId="{4C4B85BE-5589-46EF-B9D7-67A482A044F4}" type="presOf" srcId="{6FD2E075-24E8-48E5-99B7-A23E7F040488}" destId="{2E6CF126-25C3-4A55-9593-79A100510EFD}" srcOrd="0" destOrd="0" presId="urn:microsoft.com/office/officeart/2009/3/layout/StepUpProcess"/>
    <dgm:cxn modelId="{C83861D5-1FF6-418A-96EE-EDF904381213}" srcId="{8E9B6D16-E4A9-4F33-B5D4-165AB8DEA8E1}" destId="{C3260790-084F-4AE4-B943-364C0854520D}" srcOrd="2" destOrd="0" parTransId="{27DD4502-8028-4F04-A296-EAD0024675A2}" sibTransId="{5DD8254A-C5D2-4A55-8773-4C89D5FD525D}"/>
    <dgm:cxn modelId="{942B97EC-CEAE-446E-A2BD-BBACCED00F53}" srcId="{8E9B6D16-E4A9-4F33-B5D4-165AB8DEA8E1}" destId="{999EF46B-A42D-41B0-8CC5-F479970172AD}" srcOrd="4" destOrd="0" parTransId="{8B551900-7E4E-4BAE-9630-6C4561570F3F}" sibTransId="{A0E98229-600B-4B4D-ADD6-FE4D4EE17FE7}"/>
    <dgm:cxn modelId="{8B1EA91A-FC29-4566-8DE6-635B8B462666}" type="presOf" srcId="{999EF46B-A42D-41B0-8CC5-F479970172AD}" destId="{A2CDCB72-5118-4292-9B04-78666B3AFB57}" srcOrd="0" destOrd="0" presId="urn:microsoft.com/office/officeart/2009/3/layout/StepUpProcess"/>
    <dgm:cxn modelId="{AAAC6C4A-6747-4088-91F6-B48361CF76F6}" srcId="{8E9B6D16-E4A9-4F33-B5D4-165AB8DEA8E1}" destId="{CEE6EEA4-E804-4B43-830A-1419764F0FE0}" srcOrd="1" destOrd="0" parTransId="{83B0CA74-674C-48F3-94E7-EDC4266A255C}" sibTransId="{1F36D2D1-324D-447B-9C39-503F6E31CA9C}"/>
    <dgm:cxn modelId="{D301EBCD-4370-48FD-8DDC-D2D8B7525890}" srcId="{8E9B6D16-E4A9-4F33-B5D4-165AB8DEA8E1}" destId="{CBDBF329-6B50-4E5C-BE92-4923A18B30B4}" srcOrd="0" destOrd="0" parTransId="{63D80BD1-9233-4FF5-838A-5C541517A123}" sibTransId="{8EA2DA8B-22D3-4D8A-87A1-33F420B2C28D}"/>
    <dgm:cxn modelId="{89BBE0F3-FE73-474E-9CE5-26AA8A3EFAF7}" srcId="{8E9B6D16-E4A9-4F33-B5D4-165AB8DEA8E1}" destId="{6FD2E075-24E8-48E5-99B7-A23E7F040488}" srcOrd="3" destOrd="0" parTransId="{250C361D-6A09-4E4C-B9D0-EBDEEC7C53D4}" sibTransId="{342F1C01-6592-4F0A-800A-F70FCCBAE319}"/>
    <dgm:cxn modelId="{63829B30-2CCB-4E04-854C-72D335C0A9BF}" type="presOf" srcId="{CEE6EEA4-E804-4B43-830A-1419764F0FE0}" destId="{420B0ED4-1A73-4461-8EF6-12006C1FD7D8}" srcOrd="0" destOrd="0" presId="urn:microsoft.com/office/officeart/2009/3/layout/StepUpProcess"/>
    <dgm:cxn modelId="{60CA2B4C-4274-44E7-A731-F3AAF5D85DEF}" type="presParOf" srcId="{B8BEF465-C24C-4FF4-874D-D64E13D12FFB}" destId="{F4E9CA5A-31AD-4342-A9A8-2EEEA4DC9453}" srcOrd="0" destOrd="0" presId="urn:microsoft.com/office/officeart/2009/3/layout/StepUpProcess"/>
    <dgm:cxn modelId="{DC9C75B2-C4D1-4DEC-83C7-1AC72494CABF}" type="presParOf" srcId="{F4E9CA5A-31AD-4342-A9A8-2EEEA4DC9453}" destId="{5A4604F2-722D-4666-81D9-647EB17CC425}" srcOrd="0" destOrd="0" presId="urn:microsoft.com/office/officeart/2009/3/layout/StepUpProcess"/>
    <dgm:cxn modelId="{0B29683B-3C04-46BD-BE76-8FC71491BC2A}" type="presParOf" srcId="{F4E9CA5A-31AD-4342-A9A8-2EEEA4DC9453}" destId="{00B1035C-C9A7-4234-9E56-3D8A8A6986BD}" srcOrd="1" destOrd="0" presId="urn:microsoft.com/office/officeart/2009/3/layout/StepUpProcess"/>
    <dgm:cxn modelId="{4C9329C8-3E02-49EC-8C0D-D09BED6919ED}" type="presParOf" srcId="{F4E9CA5A-31AD-4342-A9A8-2EEEA4DC9453}" destId="{C89908FB-AB39-48B6-88F2-E79A7516476F}" srcOrd="2" destOrd="0" presId="urn:microsoft.com/office/officeart/2009/3/layout/StepUpProcess"/>
    <dgm:cxn modelId="{93474AE3-3785-4567-88C9-60915C03D7F9}" type="presParOf" srcId="{B8BEF465-C24C-4FF4-874D-D64E13D12FFB}" destId="{3F67475F-D97B-4CC7-8C5F-352C4A3E59A4}" srcOrd="1" destOrd="0" presId="urn:microsoft.com/office/officeart/2009/3/layout/StepUpProcess"/>
    <dgm:cxn modelId="{2620C65F-6EBB-428D-B6DC-4E4AC7E466F6}" type="presParOf" srcId="{3F67475F-D97B-4CC7-8C5F-352C4A3E59A4}" destId="{FBB17627-FDC6-437F-86AB-5AF84115E55D}" srcOrd="0" destOrd="0" presId="urn:microsoft.com/office/officeart/2009/3/layout/StepUpProcess"/>
    <dgm:cxn modelId="{961A1F9E-7F6D-469D-9F2F-F742DB84C3DD}" type="presParOf" srcId="{B8BEF465-C24C-4FF4-874D-D64E13D12FFB}" destId="{F343D1AB-563F-4233-93E1-BF87FACE0BF4}" srcOrd="2" destOrd="0" presId="urn:microsoft.com/office/officeart/2009/3/layout/StepUpProcess"/>
    <dgm:cxn modelId="{FC60D599-850C-400A-9BF6-36927B676BD1}" type="presParOf" srcId="{F343D1AB-563F-4233-93E1-BF87FACE0BF4}" destId="{8E83A84D-E8F9-46CD-AA84-1B5AD61E5BBD}" srcOrd="0" destOrd="0" presId="urn:microsoft.com/office/officeart/2009/3/layout/StepUpProcess"/>
    <dgm:cxn modelId="{539E7691-A820-4F01-916D-80FD98969387}" type="presParOf" srcId="{F343D1AB-563F-4233-93E1-BF87FACE0BF4}" destId="{420B0ED4-1A73-4461-8EF6-12006C1FD7D8}" srcOrd="1" destOrd="0" presId="urn:microsoft.com/office/officeart/2009/3/layout/StepUpProcess"/>
    <dgm:cxn modelId="{39355A0E-8AF9-4B94-9882-4C163FAA3EEE}" type="presParOf" srcId="{F343D1AB-563F-4233-93E1-BF87FACE0BF4}" destId="{ADBCF83C-83FB-4AFE-ABD6-5A3AA78B6999}" srcOrd="2" destOrd="0" presId="urn:microsoft.com/office/officeart/2009/3/layout/StepUpProcess"/>
    <dgm:cxn modelId="{8DAE727F-CF39-4B9D-9911-1AB98DE4748D}" type="presParOf" srcId="{B8BEF465-C24C-4FF4-874D-D64E13D12FFB}" destId="{7E45AA81-C702-45FF-8D4E-4048960F8D6E}" srcOrd="3" destOrd="0" presId="urn:microsoft.com/office/officeart/2009/3/layout/StepUpProcess"/>
    <dgm:cxn modelId="{60B12466-4ECA-40D5-99B1-1B2767229CBA}" type="presParOf" srcId="{7E45AA81-C702-45FF-8D4E-4048960F8D6E}" destId="{1A546685-C931-4DF2-B50A-48F195E51C1D}" srcOrd="0" destOrd="0" presId="urn:microsoft.com/office/officeart/2009/3/layout/StepUpProcess"/>
    <dgm:cxn modelId="{BCA092E5-B3E6-4DBE-9D48-105E25E634CD}" type="presParOf" srcId="{B8BEF465-C24C-4FF4-874D-D64E13D12FFB}" destId="{EE3DA8DD-9C89-46CB-9142-93725658DC85}" srcOrd="4" destOrd="0" presId="urn:microsoft.com/office/officeart/2009/3/layout/StepUpProcess"/>
    <dgm:cxn modelId="{060C52C2-DEE3-4F31-8647-799A816A753D}" type="presParOf" srcId="{EE3DA8DD-9C89-46CB-9142-93725658DC85}" destId="{2C3936D7-EC28-4ADD-B8AB-FEF602368B53}" srcOrd="0" destOrd="0" presId="urn:microsoft.com/office/officeart/2009/3/layout/StepUpProcess"/>
    <dgm:cxn modelId="{53F8E176-F75C-4FCE-B38A-87B73B8621C2}" type="presParOf" srcId="{EE3DA8DD-9C89-46CB-9142-93725658DC85}" destId="{9DDEE69C-337D-4FE3-AF2F-B511CA3197AA}" srcOrd="1" destOrd="0" presId="urn:microsoft.com/office/officeart/2009/3/layout/StepUpProcess"/>
    <dgm:cxn modelId="{E40654DE-15AA-4A1C-8385-1463411B7C7A}" type="presParOf" srcId="{EE3DA8DD-9C89-46CB-9142-93725658DC85}" destId="{D0B08A47-F37E-4866-AC42-EACCB5DEF963}" srcOrd="2" destOrd="0" presId="urn:microsoft.com/office/officeart/2009/3/layout/StepUpProcess"/>
    <dgm:cxn modelId="{E3A9F1B0-A4F2-46F9-BC6A-CAFBA12A3756}" type="presParOf" srcId="{B8BEF465-C24C-4FF4-874D-D64E13D12FFB}" destId="{2EB1296C-D831-42D9-B4C0-0B16C30D41D0}" srcOrd="5" destOrd="0" presId="urn:microsoft.com/office/officeart/2009/3/layout/StepUpProcess"/>
    <dgm:cxn modelId="{F638B97C-8888-4B0A-8809-0872C7373432}" type="presParOf" srcId="{2EB1296C-D831-42D9-B4C0-0B16C30D41D0}" destId="{712E5F95-5151-4401-A293-977350D3FB35}" srcOrd="0" destOrd="0" presId="urn:microsoft.com/office/officeart/2009/3/layout/StepUpProcess"/>
    <dgm:cxn modelId="{111DA96A-822D-4031-AE5E-5D756D9281B3}" type="presParOf" srcId="{B8BEF465-C24C-4FF4-874D-D64E13D12FFB}" destId="{396D3028-6D28-4D59-AED9-2BEDBEB69AD1}" srcOrd="6" destOrd="0" presId="urn:microsoft.com/office/officeart/2009/3/layout/StepUpProcess"/>
    <dgm:cxn modelId="{F1D70CC0-D77C-467D-B418-A7647D26028C}" type="presParOf" srcId="{396D3028-6D28-4D59-AED9-2BEDBEB69AD1}" destId="{48DE4272-5D2F-4D4B-B540-5F9BC03221D0}" srcOrd="0" destOrd="0" presId="urn:microsoft.com/office/officeart/2009/3/layout/StepUpProcess"/>
    <dgm:cxn modelId="{97A81F0D-3A61-4FF6-88C0-6D2562959AC9}" type="presParOf" srcId="{396D3028-6D28-4D59-AED9-2BEDBEB69AD1}" destId="{2E6CF126-25C3-4A55-9593-79A100510EFD}" srcOrd="1" destOrd="0" presId="urn:microsoft.com/office/officeart/2009/3/layout/StepUpProcess"/>
    <dgm:cxn modelId="{8BD8C04C-098D-4173-B8F0-D339DF468689}" type="presParOf" srcId="{396D3028-6D28-4D59-AED9-2BEDBEB69AD1}" destId="{0B811BC7-2143-4E4F-A6AE-CB55FA500B35}" srcOrd="2" destOrd="0" presId="urn:microsoft.com/office/officeart/2009/3/layout/StepUpProcess"/>
    <dgm:cxn modelId="{4847F5F7-FC1B-44B8-8058-9DF38959BE81}" type="presParOf" srcId="{B8BEF465-C24C-4FF4-874D-D64E13D12FFB}" destId="{4EB1691C-E0C5-4AED-9495-041A1ADD1F20}" srcOrd="7" destOrd="0" presId="urn:microsoft.com/office/officeart/2009/3/layout/StepUpProcess"/>
    <dgm:cxn modelId="{D8231CF9-4B10-4A35-963E-AB9F82CB0978}" type="presParOf" srcId="{4EB1691C-E0C5-4AED-9495-041A1ADD1F20}" destId="{356E237B-8190-47F1-94DE-730589F2DE69}" srcOrd="0" destOrd="0" presId="urn:microsoft.com/office/officeart/2009/3/layout/StepUpProcess"/>
    <dgm:cxn modelId="{B901A8B5-5034-4B8C-BFE8-0D5527D75BF1}" type="presParOf" srcId="{B8BEF465-C24C-4FF4-874D-D64E13D12FFB}" destId="{99B9ACFB-5D6D-4B55-8153-157746EBC54F}" srcOrd="8" destOrd="0" presId="urn:microsoft.com/office/officeart/2009/3/layout/StepUpProcess"/>
    <dgm:cxn modelId="{242B6390-DDAD-4B33-AFE4-8E7E638C5220}" type="presParOf" srcId="{99B9ACFB-5D6D-4B55-8153-157746EBC54F}" destId="{BBD9A6A6-D7DD-4EF1-854B-3518FA3E7EC5}" srcOrd="0" destOrd="0" presId="urn:microsoft.com/office/officeart/2009/3/layout/StepUpProcess"/>
    <dgm:cxn modelId="{2648ED75-1D1F-4062-903F-FBACDA57E144}" type="presParOf" srcId="{99B9ACFB-5D6D-4B55-8153-157746EBC54F}" destId="{A2CDCB72-5118-4292-9B04-78666B3AFB57}" srcOrd="1" destOrd="0" presId="urn:microsoft.com/office/officeart/2009/3/layout/StepUpProcess"/>
    <dgm:cxn modelId="{1BE7CEA9-B81C-454A-BA12-C3C3E470D66A}" type="presParOf" srcId="{99B9ACFB-5D6D-4B55-8153-157746EBC54F}" destId="{FE9D2A65-30CA-4D54-AD7E-33028188D891}" srcOrd="2" destOrd="0" presId="urn:microsoft.com/office/officeart/2009/3/layout/StepUpProcess"/>
    <dgm:cxn modelId="{C28F8431-832E-4FA3-A875-A263D9F833AA}" type="presParOf" srcId="{B8BEF465-C24C-4FF4-874D-D64E13D12FFB}" destId="{9D5D153E-516F-4CB1-9750-1E385A045809}" srcOrd="9" destOrd="0" presId="urn:microsoft.com/office/officeart/2009/3/layout/StepUpProcess"/>
    <dgm:cxn modelId="{74D4147D-0427-40E7-B072-C9ED46CBF247}" type="presParOf" srcId="{9D5D153E-516F-4CB1-9750-1E385A045809}" destId="{77818728-3FFC-47B0-A534-B5902070EB80}" srcOrd="0" destOrd="0" presId="urn:microsoft.com/office/officeart/2009/3/layout/StepUpProcess"/>
    <dgm:cxn modelId="{B530FDF6-D072-4B85-AB94-BD99806D8F7B}" type="presParOf" srcId="{B8BEF465-C24C-4FF4-874D-D64E13D12FFB}" destId="{FAD1E8A5-A286-4745-9CFA-49C9BAF7E53D}" srcOrd="10" destOrd="0" presId="urn:microsoft.com/office/officeart/2009/3/layout/StepUpProcess"/>
    <dgm:cxn modelId="{D4745147-04F8-478C-A135-0D9D15412E0A}" type="presParOf" srcId="{FAD1E8A5-A286-4745-9CFA-49C9BAF7E53D}" destId="{B2B1E988-AB70-44AF-BED9-CC9025EAF423}" srcOrd="0" destOrd="0" presId="urn:microsoft.com/office/officeart/2009/3/layout/StepUpProcess"/>
    <dgm:cxn modelId="{D0192756-31D4-402E-BC9E-6B502F28C592}" type="presParOf" srcId="{FAD1E8A5-A286-4745-9CFA-49C9BAF7E53D}" destId="{963B715C-05A2-4A0E-B10F-E91C14CE342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9B6D16-E4A9-4F33-B5D4-165AB8DEA8E1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DBF329-6B50-4E5C-BE92-4923A18B30B4}">
      <dgm:prSet phldrT="[Текст]" custT="1"/>
      <dgm:spPr/>
      <dgm:t>
        <a:bodyPr/>
        <a:lstStyle/>
        <a:p>
          <a:r>
            <a: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нет</a:t>
          </a:r>
          <a:endParaRPr lang="ru-RU" sz="20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D80BD1-9233-4FF5-838A-5C541517A123}" type="parTrans" cxnId="{D301EBCD-4370-48FD-8DDC-D2D8B7525890}">
      <dgm:prSet/>
      <dgm:spPr/>
      <dgm:t>
        <a:bodyPr/>
        <a:lstStyle/>
        <a:p>
          <a:endParaRPr lang="ru-RU"/>
        </a:p>
      </dgm:t>
    </dgm:pt>
    <dgm:pt modelId="{8EA2DA8B-22D3-4D8A-87A1-33F420B2C28D}" type="sibTrans" cxnId="{D301EBCD-4370-48FD-8DDC-D2D8B7525890}">
      <dgm:prSet/>
      <dgm:spPr/>
      <dgm:t>
        <a:bodyPr/>
        <a:lstStyle/>
        <a:p>
          <a:endParaRPr lang="ru-RU"/>
        </a:p>
      </dgm:t>
    </dgm:pt>
    <dgm:pt modelId="{CEE6EEA4-E804-4B43-830A-1419764F0FE0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 3-6 лет</a:t>
          </a:r>
        </a:p>
        <a:p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B0CA74-674C-48F3-94E7-EDC4266A255C}" type="parTrans" cxnId="{AAAC6C4A-6747-4088-91F6-B48361CF76F6}">
      <dgm:prSet/>
      <dgm:spPr/>
      <dgm:t>
        <a:bodyPr/>
        <a:lstStyle/>
        <a:p>
          <a:endParaRPr lang="ru-RU"/>
        </a:p>
      </dgm:t>
    </dgm:pt>
    <dgm:pt modelId="{1F36D2D1-324D-447B-9C39-503F6E31CA9C}" type="sibTrans" cxnId="{AAAC6C4A-6747-4088-91F6-B48361CF76F6}">
      <dgm:prSet/>
      <dgm:spPr/>
      <dgm:t>
        <a:bodyPr/>
        <a:lstStyle/>
        <a:p>
          <a:endParaRPr lang="ru-RU"/>
        </a:p>
      </dgm:t>
    </dgm:pt>
    <dgm:pt modelId="{C3260790-084F-4AE4-B943-364C0854520D}">
      <dgm:prSet phldrT="[Текст]" custT="1"/>
      <dgm:spPr/>
      <dgm:t>
        <a:bodyPr/>
        <a:lstStyle/>
        <a:p>
          <a:r>
            <a: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 3-6 лет</a:t>
          </a:r>
          <a:endParaRPr lang="ru-RU" sz="20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DD4502-8028-4F04-A296-EAD0024675A2}" type="parTrans" cxnId="{C83861D5-1FF6-418A-96EE-EDF904381213}">
      <dgm:prSet/>
      <dgm:spPr/>
      <dgm:t>
        <a:bodyPr/>
        <a:lstStyle/>
        <a:p>
          <a:endParaRPr lang="ru-RU"/>
        </a:p>
      </dgm:t>
    </dgm:pt>
    <dgm:pt modelId="{5DD8254A-C5D2-4A55-8773-4C89D5FD525D}" type="sibTrans" cxnId="{C83861D5-1FF6-418A-96EE-EDF904381213}">
      <dgm:prSet/>
      <dgm:spPr/>
      <dgm:t>
        <a:bodyPr/>
        <a:lstStyle/>
        <a:p>
          <a:endParaRPr lang="ru-RU"/>
        </a:p>
      </dgm:t>
    </dgm:pt>
    <dgm:pt modelId="{6FD2E075-24E8-48E5-99B7-A23E7F040488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 2-4 года</a:t>
          </a:r>
        </a:p>
        <a:p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50C361D-6A09-4E4C-B9D0-EBDEEC7C53D4}" type="parTrans" cxnId="{89BBE0F3-FE73-474E-9CE5-26AA8A3EFAF7}">
      <dgm:prSet/>
      <dgm:spPr/>
      <dgm:t>
        <a:bodyPr/>
        <a:lstStyle/>
        <a:p>
          <a:endParaRPr lang="ru-RU"/>
        </a:p>
      </dgm:t>
    </dgm:pt>
    <dgm:pt modelId="{342F1C01-6592-4F0A-800A-F70FCCBAE319}" type="sibTrans" cxnId="{89BBE0F3-FE73-474E-9CE5-26AA8A3EFAF7}">
      <dgm:prSet/>
      <dgm:spPr/>
      <dgm:t>
        <a:bodyPr/>
        <a:lstStyle/>
        <a:p>
          <a:endParaRPr lang="ru-RU"/>
        </a:p>
      </dgm:t>
    </dgm:pt>
    <dgm:pt modelId="{999EF46B-A42D-41B0-8CC5-F479970172AD}">
      <dgm:prSet phldrT="[Текст]" custT="1"/>
      <dgm:spPr/>
      <dgm:t>
        <a:bodyPr/>
        <a:lstStyle/>
        <a:p>
          <a:r>
            <a:rPr lang="ru-RU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в 2-4 года</a:t>
          </a:r>
          <a:endParaRPr lang="ru-RU" sz="2000" b="1" u="sng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551900-7E4E-4BAE-9630-6C4561570F3F}" type="parTrans" cxnId="{942B97EC-CEAE-446E-A2BD-BBACCED00F53}">
      <dgm:prSet/>
      <dgm:spPr/>
      <dgm:t>
        <a:bodyPr/>
        <a:lstStyle/>
        <a:p>
          <a:endParaRPr lang="ru-RU"/>
        </a:p>
      </dgm:t>
    </dgm:pt>
    <dgm:pt modelId="{A0E98229-600B-4B4D-ADD6-FE4D4EE17FE7}" type="sibTrans" cxnId="{942B97EC-CEAE-446E-A2BD-BBACCED00F53}">
      <dgm:prSet/>
      <dgm:spPr/>
      <dgm:t>
        <a:bodyPr/>
        <a:lstStyle/>
        <a:p>
          <a:endParaRPr lang="ru-RU"/>
        </a:p>
      </dgm:t>
    </dgm:pt>
    <dgm:pt modelId="{993C69E3-775A-4894-9293-9424C7EF5D32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1-2 в год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1B34A1-A070-449F-B93B-59A430D0DE3F}" type="parTrans" cxnId="{B2190D38-D702-4C0F-8AB7-FC5A22372E5C}">
      <dgm:prSet/>
      <dgm:spPr/>
      <dgm:t>
        <a:bodyPr/>
        <a:lstStyle/>
        <a:p>
          <a:endParaRPr lang="ru-RU"/>
        </a:p>
      </dgm:t>
    </dgm:pt>
    <dgm:pt modelId="{093888D1-2ECD-4599-B384-AB41F63C4EA0}" type="sibTrans" cxnId="{B2190D38-D702-4C0F-8AB7-FC5A22372E5C}">
      <dgm:prSet/>
      <dgm:spPr/>
      <dgm:t>
        <a:bodyPr/>
        <a:lstStyle/>
        <a:p>
          <a:endParaRPr lang="ru-RU"/>
        </a:p>
      </dgm:t>
    </dgm:pt>
    <dgm:pt modelId="{B8BEF465-C24C-4FF4-874D-D64E13D12FFB}" type="pres">
      <dgm:prSet presAssocID="{8E9B6D16-E4A9-4F33-B5D4-165AB8DEA8E1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4E9CA5A-31AD-4342-A9A8-2EEEA4DC9453}" type="pres">
      <dgm:prSet presAssocID="{CBDBF329-6B50-4E5C-BE92-4923A18B30B4}" presName="composite" presStyleCnt="0"/>
      <dgm:spPr/>
    </dgm:pt>
    <dgm:pt modelId="{5A4604F2-722D-4666-81D9-647EB17CC425}" type="pres">
      <dgm:prSet presAssocID="{CBDBF329-6B50-4E5C-BE92-4923A18B30B4}" presName="LShape" presStyleLbl="alignNode1" presStyleIdx="0" presStyleCnt="11"/>
      <dgm:spPr/>
    </dgm:pt>
    <dgm:pt modelId="{00B1035C-C9A7-4234-9E56-3D8A8A6986BD}" type="pres">
      <dgm:prSet presAssocID="{CBDBF329-6B50-4E5C-BE92-4923A18B30B4}" presName="ParentText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908FB-AB39-48B6-88F2-E79A7516476F}" type="pres">
      <dgm:prSet presAssocID="{CBDBF329-6B50-4E5C-BE92-4923A18B30B4}" presName="Triangle" presStyleLbl="alignNode1" presStyleIdx="1" presStyleCnt="11"/>
      <dgm:spPr/>
    </dgm:pt>
    <dgm:pt modelId="{3F67475F-D97B-4CC7-8C5F-352C4A3E59A4}" type="pres">
      <dgm:prSet presAssocID="{8EA2DA8B-22D3-4D8A-87A1-33F420B2C28D}" presName="sibTrans" presStyleCnt="0"/>
      <dgm:spPr/>
    </dgm:pt>
    <dgm:pt modelId="{FBB17627-FDC6-437F-86AB-5AF84115E55D}" type="pres">
      <dgm:prSet presAssocID="{8EA2DA8B-22D3-4D8A-87A1-33F420B2C28D}" presName="space" presStyleCnt="0"/>
      <dgm:spPr/>
    </dgm:pt>
    <dgm:pt modelId="{F343D1AB-563F-4233-93E1-BF87FACE0BF4}" type="pres">
      <dgm:prSet presAssocID="{CEE6EEA4-E804-4B43-830A-1419764F0FE0}" presName="composite" presStyleCnt="0"/>
      <dgm:spPr/>
    </dgm:pt>
    <dgm:pt modelId="{8E83A84D-E8F9-46CD-AA84-1B5AD61E5BBD}" type="pres">
      <dgm:prSet presAssocID="{CEE6EEA4-E804-4B43-830A-1419764F0FE0}" presName="LShape" presStyleLbl="alignNode1" presStyleIdx="2" presStyleCnt="11"/>
      <dgm:spPr/>
    </dgm:pt>
    <dgm:pt modelId="{420B0ED4-1A73-4461-8EF6-12006C1FD7D8}" type="pres">
      <dgm:prSet presAssocID="{CEE6EEA4-E804-4B43-830A-1419764F0FE0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CF83C-83FB-4AFE-ABD6-5A3AA78B6999}" type="pres">
      <dgm:prSet presAssocID="{CEE6EEA4-E804-4B43-830A-1419764F0FE0}" presName="Triangle" presStyleLbl="alignNode1" presStyleIdx="3" presStyleCnt="11"/>
      <dgm:spPr/>
    </dgm:pt>
    <dgm:pt modelId="{7E45AA81-C702-45FF-8D4E-4048960F8D6E}" type="pres">
      <dgm:prSet presAssocID="{1F36D2D1-324D-447B-9C39-503F6E31CA9C}" presName="sibTrans" presStyleCnt="0"/>
      <dgm:spPr/>
    </dgm:pt>
    <dgm:pt modelId="{1A546685-C931-4DF2-B50A-48F195E51C1D}" type="pres">
      <dgm:prSet presAssocID="{1F36D2D1-324D-447B-9C39-503F6E31CA9C}" presName="space" presStyleCnt="0"/>
      <dgm:spPr/>
    </dgm:pt>
    <dgm:pt modelId="{EE3DA8DD-9C89-46CB-9142-93725658DC85}" type="pres">
      <dgm:prSet presAssocID="{C3260790-084F-4AE4-B943-364C0854520D}" presName="composite" presStyleCnt="0"/>
      <dgm:spPr/>
    </dgm:pt>
    <dgm:pt modelId="{2C3936D7-EC28-4ADD-B8AB-FEF602368B53}" type="pres">
      <dgm:prSet presAssocID="{C3260790-084F-4AE4-B943-364C0854520D}" presName="LShape" presStyleLbl="alignNode1" presStyleIdx="4" presStyleCnt="11"/>
      <dgm:spPr/>
    </dgm:pt>
    <dgm:pt modelId="{9DDEE69C-337D-4FE3-AF2F-B511CA3197AA}" type="pres">
      <dgm:prSet presAssocID="{C3260790-084F-4AE4-B943-364C0854520D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08A47-F37E-4866-AC42-EACCB5DEF963}" type="pres">
      <dgm:prSet presAssocID="{C3260790-084F-4AE4-B943-364C0854520D}" presName="Triangle" presStyleLbl="alignNode1" presStyleIdx="5" presStyleCnt="11"/>
      <dgm:spPr/>
    </dgm:pt>
    <dgm:pt modelId="{2EB1296C-D831-42D9-B4C0-0B16C30D41D0}" type="pres">
      <dgm:prSet presAssocID="{5DD8254A-C5D2-4A55-8773-4C89D5FD525D}" presName="sibTrans" presStyleCnt="0"/>
      <dgm:spPr/>
    </dgm:pt>
    <dgm:pt modelId="{712E5F95-5151-4401-A293-977350D3FB35}" type="pres">
      <dgm:prSet presAssocID="{5DD8254A-C5D2-4A55-8773-4C89D5FD525D}" presName="space" presStyleCnt="0"/>
      <dgm:spPr/>
    </dgm:pt>
    <dgm:pt modelId="{396D3028-6D28-4D59-AED9-2BEDBEB69AD1}" type="pres">
      <dgm:prSet presAssocID="{6FD2E075-24E8-48E5-99B7-A23E7F040488}" presName="composite" presStyleCnt="0"/>
      <dgm:spPr/>
    </dgm:pt>
    <dgm:pt modelId="{48DE4272-5D2F-4D4B-B540-5F9BC03221D0}" type="pres">
      <dgm:prSet presAssocID="{6FD2E075-24E8-48E5-99B7-A23E7F040488}" presName="LShape" presStyleLbl="alignNode1" presStyleIdx="6" presStyleCnt="11"/>
      <dgm:spPr/>
    </dgm:pt>
    <dgm:pt modelId="{2E6CF126-25C3-4A55-9593-79A100510EFD}" type="pres">
      <dgm:prSet presAssocID="{6FD2E075-24E8-48E5-99B7-A23E7F040488}" presName="ParentText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11BC7-2143-4E4F-A6AE-CB55FA500B35}" type="pres">
      <dgm:prSet presAssocID="{6FD2E075-24E8-48E5-99B7-A23E7F040488}" presName="Triangle" presStyleLbl="alignNode1" presStyleIdx="7" presStyleCnt="11"/>
      <dgm:spPr/>
    </dgm:pt>
    <dgm:pt modelId="{4EB1691C-E0C5-4AED-9495-041A1ADD1F20}" type="pres">
      <dgm:prSet presAssocID="{342F1C01-6592-4F0A-800A-F70FCCBAE319}" presName="sibTrans" presStyleCnt="0"/>
      <dgm:spPr/>
    </dgm:pt>
    <dgm:pt modelId="{356E237B-8190-47F1-94DE-730589F2DE69}" type="pres">
      <dgm:prSet presAssocID="{342F1C01-6592-4F0A-800A-F70FCCBAE319}" presName="space" presStyleCnt="0"/>
      <dgm:spPr/>
    </dgm:pt>
    <dgm:pt modelId="{99B9ACFB-5D6D-4B55-8153-157746EBC54F}" type="pres">
      <dgm:prSet presAssocID="{999EF46B-A42D-41B0-8CC5-F479970172AD}" presName="composite" presStyleCnt="0"/>
      <dgm:spPr/>
    </dgm:pt>
    <dgm:pt modelId="{BBD9A6A6-D7DD-4EF1-854B-3518FA3E7EC5}" type="pres">
      <dgm:prSet presAssocID="{999EF46B-A42D-41B0-8CC5-F479970172AD}" presName="LShape" presStyleLbl="alignNode1" presStyleIdx="8" presStyleCnt="11"/>
      <dgm:spPr/>
    </dgm:pt>
    <dgm:pt modelId="{A2CDCB72-5118-4292-9B04-78666B3AFB57}" type="pres">
      <dgm:prSet presAssocID="{999EF46B-A42D-41B0-8CC5-F479970172AD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D2A65-30CA-4D54-AD7E-33028188D891}" type="pres">
      <dgm:prSet presAssocID="{999EF46B-A42D-41B0-8CC5-F479970172AD}" presName="Triangle" presStyleLbl="alignNode1" presStyleIdx="9" presStyleCnt="11"/>
      <dgm:spPr/>
    </dgm:pt>
    <dgm:pt modelId="{9D5D153E-516F-4CB1-9750-1E385A045809}" type="pres">
      <dgm:prSet presAssocID="{A0E98229-600B-4B4D-ADD6-FE4D4EE17FE7}" presName="sibTrans" presStyleCnt="0"/>
      <dgm:spPr/>
    </dgm:pt>
    <dgm:pt modelId="{77818728-3FFC-47B0-A534-B5902070EB80}" type="pres">
      <dgm:prSet presAssocID="{A0E98229-600B-4B4D-ADD6-FE4D4EE17FE7}" presName="space" presStyleCnt="0"/>
      <dgm:spPr/>
    </dgm:pt>
    <dgm:pt modelId="{FAD1E8A5-A286-4745-9CFA-49C9BAF7E53D}" type="pres">
      <dgm:prSet presAssocID="{993C69E3-775A-4894-9293-9424C7EF5D32}" presName="composite" presStyleCnt="0"/>
      <dgm:spPr/>
    </dgm:pt>
    <dgm:pt modelId="{B2B1E988-AB70-44AF-BED9-CC9025EAF423}" type="pres">
      <dgm:prSet presAssocID="{993C69E3-775A-4894-9293-9424C7EF5D32}" presName="LShape" presStyleLbl="alignNode1" presStyleIdx="10" presStyleCnt="11"/>
      <dgm:spPr/>
    </dgm:pt>
    <dgm:pt modelId="{963B715C-05A2-4A0E-B10F-E91C14CE3426}" type="pres">
      <dgm:prSet presAssocID="{993C69E3-775A-4894-9293-9424C7EF5D32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190D38-D702-4C0F-8AB7-FC5A22372E5C}" srcId="{8E9B6D16-E4A9-4F33-B5D4-165AB8DEA8E1}" destId="{993C69E3-775A-4894-9293-9424C7EF5D32}" srcOrd="5" destOrd="0" parTransId="{1E1B34A1-A070-449F-B93B-59A430D0DE3F}" sibTransId="{093888D1-2ECD-4599-B384-AB41F63C4EA0}"/>
    <dgm:cxn modelId="{90E0311D-490C-4F13-A9F2-4B1EC926DCEF}" type="presOf" srcId="{993C69E3-775A-4894-9293-9424C7EF5D32}" destId="{963B715C-05A2-4A0E-B10F-E91C14CE3426}" srcOrd="0" destOrd="0" presId="urn:microsoft.com/office/officeart/2009/3/layout/StepUpProcess"/>
    <dgm:cxn modelId="{48A4A64E-9F4A-4764-9DAA-FA51D2B31B9E}" type="presOf" srcId="{8E9B6D16-E4A9-4F33-B5D4-165AB8DEA8E1}" destId="{B8BEF465-C24C-4FF4-874D-D64E13D12FFB}" srcOrd="0" destOrd="0" presId="urn:microsoft.com/office/officeart/2009/3/layout/StepUpProcess"/>
    <dgm:cxn modelId="{CF22F37C-8D28-4E98-A015-2C570FF3768D}" type="presOf" srcId="{C3260790-084F-4AE4-B943-364C0854520D}" destId="{9DDEE69C-337D-4FE3-AF2F-B511CA3197AA}" srcOrd="0" destOrd="0" presId="urn:microsoft.com/office/officeart/2009/3/layout/StepUpProcess"/>
    <dgm:cxn modelId="{11AFA867-90A9-4667-A467-A9AC8AA23ED5}" type="presOf" srcId="{CBDBF329-6B50-4E5C-BE92-4923A18B30B4}" destId="{00B1035C-C9A7-4234-9E56-3D8A8A6986BD}" srcOrd="0" destOrd="0" presId="urn:microsoft.com/office/officeart/2009/3/layout/StepUpProcess"/>
    <dgm:cxn modelId="{942B97EC-CEAE-446E-A2BD-BBACCED00F53}" srcId="{8E9B6D16-E4A9-4F33-B5D4-165AB8DEA8E1}" destId="{999EF46B-A42D-41B0-8CC5-F479970172AD}" srcOrd="4" destOrd="0" parTransId="{8B551900-7E4E-4BAE-9630-6C4561570F3F}" sibTransId="{A0E98229-600B-4B4D-ADD6-FE4D4EE17FE7}"/>
    <dgm:cxn modelId="{C83861D5-1FF6-418A-96EE-EDF904381213}" srcId="{8E9B6D16-E4A9-4F33-B5D4-165AB8DEA8E1}" destId="{C3260790-084F-4AE4-B943-364C0854520D}" srcOrd="2" destOrd="0" parTransId="{27DD4502-8028-4F04-A296-EAD0024675A2}" sibTransId="{5DD8254A-C5D2-4A55-8773-4C89D5FD525D}"/>
    <dgm:cxn modelId="{AAAC6C4A-6747-4088-91F6-B48361CF76F6}" srcId="{8E9B6D16-E4A9-4F33-B5D4-165AB8DEA8E1}" destId="{CEE6EEA4-E804-4B43-830A-1419764F0FE0}" srcOrd="1" destOrd="0" parTransId="{83B0CA74-674C-48F3-94E7-EDC4266A255C}" sibTransId="{1F36D2D1-324D-447B-9C39-503F6E31CA9C}"/>
    <dgm:cxn modelId="{D301EBCD-4370-48FD-8DDC-D2D8B7525890}" srcId="{8E9B6D16-E4A9-4F33-B5D4-165AB8DEA8E1}" destId="{CBDBF329-6B50-4E5C-BE92-4923A18B30B4}" srcOrd="0" destOrd="0" parTransId="{63D80BD1-9233-4FF5-838A-5C541517A123}" sibTransId="{8EA2DA8B-22D3-4D8A-87A1-33F420B2C28D}"/>
    <dgm:cxn modelId="{58023E61-414B-4D7A-B37E-A6CCBA9D19AE}" type="presOf" srcId="{999EF46B-A42D-41B0-8CC5-F479970172AD}" destId="{A2CDCB72-5118-4292-9B04-78666B3AFB57}" srcOrd="0" destOrd="0" presId="urn:microsoft.com/office/officeart/2009/3/layout/StepUpProcess"/>
    <dgm:cxn modelId="{89BBE0F3-FE73-474E-9CE5-26AA8A3EFAF7}" srcId="{8E9B6D16-E4A9-4F33-B5D4-165AB8DEA8E1}" destId="{6FD2E075-24E8-48E5-99B7-A23E7F040488}" srcOrd="3" destOrd="0" parTransId="{250C361D-6A09-4E4C-B9D0-EBDEEC7C53D4}" sibTransId="{342F1C01-6592-4F0A-800A-F70FCCBAE319}"/>
    <dgm:cxn modelId="{D766BCE1-4901-4DA7-8220-4352BE103763}" type="presOf" srcId="{6FD2E075-24E8-48E5-99B7-A23E7F040488}" destId="{2E6CF126-25C3-4A55-9593-79A100510EFD}" srcOrd="0" destOrd="0" presId="urn:microsoft.com/office/officeart/2009/3/layout/StepUpProcess"/>
    <dgm:cxn modelId="{245DFAE6-54DB-4F79-93A1-706134741E8E}" type="presOf" srcId="{CEE6EEA4-E804-4B43-830A-1419764F0FE0}" destId="{420B0ED4-1A73-4461-8EF6-12006C1FD7D8}" srcOrd="0" destOrd="0" presId="urn:microsoft.com/office/officeart/2009/3/layout/StepUpProcess"/>
    <dgm:cxn modelId="{B1D7DDB3-3A0A-4C67-B196-37EF7A9362B8}" type="presParOf" srcId="{B8BEF465-C24C-4FF4-874D-D64E13D12FFB}" destId="{F4E9CA5A-31AD-4342-A9A8-2EEEA4DC9453}" srcOrd="0" destOrd="0" presId="urn:microsoft.com/office/officeart/2009/3/layout/StepUpProcess"/>
    <dgm:cxn modelId="{9B26F7B1-DD57-4F62-B242-AF4A1114A4E3}" type="presParOf" srcId="{F4E9CA5A-31AD-4342-A9A8-2EEEA4DC9453}" destId="{5A4604F2-722D-4666-81D9-647EB17CC425}" srcOrd="0" destOrd="0" presId="urn:microsoft.com/office/officeart/2009/3/layout/StepUpProcess"/>
    <dgm:cxn modelId="{DD292213-6C8A-4B26-AEB2-271AEC78FE7B}" type="presParOf" srcId="{F4E9CA5A-31AD-4342-A9A8-2EEEA4DC9453}" destId="{00B1035C-C9A7-4234-9E56-3D8A8A6986BD}" srcOrd="1" destOrd="0" presId="urn:microsoft.com/office/officeart/2009/3/layout/StepUpProcess"/>
    <dgm:cxn modelId="{6D2BB8D3-290E-431A-A5EB-5C002523DCBB}" type="presParOf" srcId="{F4E9CA5A-31AD-4342-A9A8-2EEEA4DC9453}" destId="{C89908FB-AB39-48B6-88F2-E79A7516476F}" srcOrd="2" destOrd="0" presId="urn:microsoft.com/office/officeart/2009/3/layout/StepUpProcess"/>
    <dgm:cxn modelId="{1819DDFE-0206-4DAE-A5A8-D9742CCCBCA2}" type="presParOf" srcId="{B8BEF465-C24C-4FF4-874D-D64E13D12FFB}" destId="{3F67475F-D97B-4CC7-8C5F-352C4A3E59A4}" srcOrd="1" destOrd="0" presId="urn:microsoft.com/office/officeart/2009/3/layout/StepUpProcess"/>
    <dgm:cxn modelId="{F4837696-9EEE-4C47-AD4B-5E66110DEB7F}" type="presParOf" srcId="{3F67475F-D97B-4CC7-8C5F-352C4A3E59A4}" destId="{FBB17627-FDC6-437F-86AB-5AF84115E55D}" srcOrd="0" destOrd="0" presId="urn:microsoft.com/office/officeart/2009/3/layout/StepUpProcess"/>
    <dgm:cxn modelId="{B6CAAA40-3174-44A5-9A74-7EB2F524BCE1}" type="presParOf" srcId="{B8BEF465-C24C-4FF4-874D-D64E13D12FFB}" destId="{F343D1AB-563F-4233-93E1-BF87FACE0BF4}" srcOrd="2" destOrd="0" presId="urn:microsoft.com/office/officeart/2009/3/layout/StepUpProcess"/>
    <dgm:cxn modelId="{64417BE7-90E1-46C5-999E-1C820EBB8890}" type="presParOf" srcId="{F343D1AB-563F-4233-93E1-BF87FACE0BF4}" destId="{8E83A84D-E8F9-46CD-AA84-1B5AD61E5BBD}" srcOrd="0" destOrd="0" presId="urn:microsoft.com/office/officeart/2009/3/layout/StepUpProcess"/>
    <dgm:cxn modelId="{49A3D4B0-63F6-4DA0-914C-6AB3132F890D}" type="presParOf" srcId="{F343D1AB-563F-4233-93E1-BF87FACE0BF4}" destId="{420B0ED4-1A73-4461-8EF6-12006C1FD7D8}" srcOrd="1" destOrd="0" presId="urn:microsoft.com/office/officeart/2009/3/layout/StepUpProcess"/>
    <dgm:cxn modelId="{71181F92-3632-49CD-B7E7-B80B2AE26113}" type="presParOf" srcId="{F343D1AB-563F-4233-93E1-BF87FACE0BF4}" destId="{ADBCF83C-83FB-4AFE-ABD6-5A3AA78B6999}" srcOrd="2" destOrd="0" presId="urn:microsoft.com/office/officeart/2009/3/layout/StepUpProcess"/>
    <dgm:cxn modelId="{7C3054EC-7E3E-418A-BA05-E0BB4C07ABAB}" type="presParOf" srcId="{B8BEF465-C24C-4FF4-874D-D64E13D12FFB}" destId="{7E45AA81-C702-45FF-8D4E-4048960F8D6E}" srcOrd="3" destOrd="0" presId="urn:microsoft.com/office/officeart/2009/3/layout/StepUpProcess"/>
    <dgm:cxn modelId="{A32C570E-3963-4425-9188-CEBD52147AC4}" type="presParOf" srcId="{7E45AA81-C702-45FF-8D4E-4048960F8D6E}" destId="{1A546685-C931-4DF2-B50A-48F195E51C1D}" srcOrd="0" destOrd="0" presId="urn:microsoft.com/office/officeart/2009/3/layout/StepUpProcess"/>
    <dgm:cxn modelId="{1062C454-ABE5-4357-8D40-58156A8B9908}" type="presParOf" srcId="{B8BEF465-C24C-4FF4-874D-D64E13D12FFB}" destId="{EE3DA8DD-9C89-46CB-9142-93725658DC85}" srcOrd="4" destOrd="0" presId="urn:microsoft.com/office/officeart/2009/3/layout/StepUpProcess"/>
    <dgm:cxn modelId="{FA1F1073-2B09-401F-858D-C0DF006B0459}" type="presParOf" srcId="{EE3DA8DD-9C89-46CB-9142-93725658DC85}" destId="{2C3936D7-EC28-4ADD-B8AB-FEF602368B53}" srcOrd="0" destOrd="0" presId="urn:microsoft.com/office/officeart/2009/3/layout/StepUpProcess"/>
    <dgm:cxn modelId="{EBF9A3E7-AFC5-47DE-A66C-5515470902D9}" type="presParOf" srcId="{EE3DA8DD-9C89-46CB-9142-93725658DC85}" destId="{9DDEE69C-337D-4FE3-AF2F-B511CA3197AA}" srcOrd="1" destOrd="0" presId="urn:microsoft.com/office/officeart/2009/3/layout/StepUpProcess"/>
    <dgm:cxn modelId="{D02C7940-6559-4C8D-B41E-1ECF550C6F2A}" type="presParOf" srcId="{EE3DA8DD-9C89-46CB-9142-93725658DC85}" destId="{D0B08A47-F37E-4866-AC42-EACCB5DEF963}" srcOrd="2" destOrd="0" presId="urn:microsoft.com/office/officeart/2009/3/layout/StepUpProcess"/>
    <dgm:cxn modelId="{9202896C-1C2C-4373-A973-E78C7B5347A8}" type="presParOf" srcId="{B8BEF465-C24C-4FF4-874D-D64E13D12FFB}" destId="{2EB1296C-D831-42D9-B4C0-0B16C30D41D0}" srcOrd="5" destOrd="0" presId="urn:microsoft.com/office/officeart/2009/3/layout/StepUpProcess"/>
    <dgm:cxn modelId="{93CEBAD2-8E4A-4FFE-8079-9BEAFD584EE7}" type="presParOf" srcId="{2EB1296C-D831-42D9-B4C0-0B16C30D41D0}" destId="{712E5F95-5151-4401-A293-977350D3FB35}" srcOrd="0" destOrd="0" presId="urn:microsoft.com/office/officeart/2009/3/layout/StepUpProcess"/>
    <dgm:cxn modelId="{1AC5B48D-8EA1-424D-8568-90445C090F78}" type="presParOf" srcId="{B8BEF465-C24C-4FF4-874D-D64E13D12FFB}" destId="{396D3028-6D28-4D59-AED9-2BEDBEB69AD1}" srcOrd="6" destOrd="0" presId="urn:microsoft.com/office/officeart/2009/3/layout/StepUpProcess"/>
    <dgm:cxn modelId="{4BFFB657-A198-499C-8855-DD1C2C43ECE2}" type="presParOf" srcId="{396D3028-6D28-4D59-AED9-2BEDBEB69AD1}" destId="{48DE4272-5D2F-4D4B-B540-5F9BC03221D0}" srcOrd="0" destOrd="0" presId="urn:microsoft.com/office/officeart/2009/3/layout/StepUpProcess"/>
    <dgm:cxn modelId="{886C7AFC-58AD-431F-BE2B-A8CDC94A3262}" type="presParOf" srcId="{396D3028-6D28-4D59-AED9-2BEDBEB69AD1}" destId="{2E6CF126-25C3-4A55-9593-79A100510EFD}" srcOrd="1" destOrd="0" presId="urn:microsoft.com/office/officeart/2009/3/layout/StepUpProcess"/>
    <dgm:cxn modelId="{A63A824B-5E5E-40B8-A89B-92505FEAF9C6}" type="presParOf" srcId="{396D3028-6D28-4D59-AED9-2BEDBEB69AD1}" destId="{0B811BC7-2143-4E4F-A6AE-CB55FA500B35}" srcOrd="2" destOrd="0" presId="urn:microsoft.com/office/officeart/2009/3/layout/StepUpProcess"/>
    <dgm:cxn modelId="{AF998EE8-13F3-4799-82EF-C98B0BDA8195}" type="presParOf" srcId="{B8BEF465-C24C-4FF4-874D-D64E13D12FFB}" destId="{4EB1691C-E0C5-4AED-9495-041A1ADD1F20}" srcOrd="7" destOrd="0" presId="urn:microsoft.com/office/officeart/2009/3/layout/StepUpProcess"/>
    <dgm:cxn modelId="{45DF25D0-30B1-4CB0-9745-F3A255AD4702}" type="presParOf" srcId="{4EB1691C-E0C5-4AED-9495-041A1ADD1F20}" destId="{356E237B-8190-47F1-94DE-730589F2DE69}" srcOrd="0" destOrd="0" presId="urn:microsoft.com/office/officeart/2009/3/layout/StepUpProcess"/>
    <dgm:cxn modelId="{D866451A-31F0-47F1-BF08-33089A899D2E}" type="presParOf" srcId="{B8BEF465-C24C-4FF4-874D-D64E13D12FFB}" destId="{99B9ACFB-5D6D-4B55-8153-157746EBC54F}" srcOrd="8" destOrd="0" presId="urn:microsoft.com/office/officeart/2009/3/layout/StepUpProcess"/>
    <dgm:cxn modelId="{4119BB71-0750-40A1-9F51-E8ADABE97676}" type="presParOf" srcId="{99B9ACFB-5D6D-4B55-8153-157746EBC54F}" destId="{BBD9A6A6-D7DD-4EF1-854B-3518FA3E7EC5}" srcOrd="0" destOrd="0" presId="urn:microsoft.com/office/officeart/2009/3/layout/StepUpProcess"/>
    <dgm:cxn modelId="{CA4F7085-7DE7-4922-85D2-314EC66C181D}" type="presParOf" srcId="{99B9ACFB-5D6D-4B55-8153-157746EBC54F}" destId="{A2CDCB72-5118-4292-9B04-78666B3AFB57}" srcOrd="1" destOrd="0" presId="urn:microsoft.com/office/officeart/2009/3/layout/StepUpProcess"/>
    <dgm:cxn modelId="{2F02FBAB-1E9D-411A-8E69-3825D3E4D6BE}" type="presParOf" srcId="{99B9ACFB-5D6D-4B55-8153-157746EBC54F}" destId="{FE9D2A65-30CA-4D54-AD7E-33028188D891}" srcOrd="2" destOrd="0" presId="urn:microsoft.com/office/officeart/2009/3/layout/StepUpProcess"/>
    <dgm:cxn modelId="{254C4F92-40EE-4434-8383-8BBBC9D3A3A9}" type="presParOf" srcId="{B8BEF465-C24C-4FF4-874D-D64E13D12FFB}" destId="{9D5D153E-516F-4CB1-9750-1E385A045809}" srcOrd="9" destOrd="0" presId="urn:microsoft.com/office/officeart/2009/3/layout/StepUpProcess"/>
    <dgm:cxn modelId="{72373BFF-B64E-43DC-BF3C-B3E4F5C25311}" type="presParOf" srcId="{9D5D153E-516F-4CB1-9750-1E385A045809}" destId="{77818728-3FFC-47B0-A534-B5902070EB80}" srcOrd="0" destOrd="0" presId="urn:microsoft.com/office/officeart/2009/3/layout/StepUpProcess"/>
    <dgm:cxn modelId="{15CE2702-2DDE-4C12-BD00-A832F8D97748}" type="presParOf" srcId="{B8BEF465-C24C-4FF4-874D-D64E13D12FFB}" destId="{FAD1E8A5-A286-4745-9CFA-49C9BAF7E53D}" srcOrd="10" destOrd="0" presId="urn:microsoft.com/office/officeart/2009/3/layout/StepUpProcess"/>
    <dgm:cxn modelId="{B33580D4-AE43-45E2-BF64-17B482E41CB1}" type="presParOf" srcId="{FAD1E8A5-A286-4745-9CFA-49C9BAF7E53D}" destId="{B2B1E988-AB70-44AF-BED9-CC9025EAF423}" srcOrd="0" destOrd="0" presId="urn:microsoft.com/office/officeart/2009/3/layout/StepUpProcess"/>
    <dgm:cxn modelId="{F596609C-A693-4873-96E3-93FDC05DCE96}" type="presParOf" srcId="{FAD1E8A5-A286-4745-9CFA-49C9BAF7E53D}" destId="{963B715C-05A2-4A0E-B10F-E91C14CE342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2090D2-2EA1-4CA5-9FDA-4334EDD8E008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C411EC-E203-4734-BFFA-F2798DCA351F}">
      <dgm:prSet phldrT="[Текст]"/>
      <dgm:spPr/>
      <dgm:t>
        <a:bodyPr/>
        <a:lstStyle/>
        <a:p>
          <a:r>
            <a:rPr lang="ru-RU" dirty="0" smtClean="0"/>
            <a:t>предписание</a:t>
          </a:r>
          <a:endParaRPr lang="ru-RU" dirty="0"/>
        </a:p>
      </dgm:t>
    </dgm:pt>
    <dgm:pt modelId="{5423891F-556C-4918-A51E-FFA3B4813968}" type="parTrans" cxnId="{E4ABC9C4-D2B1-491F-B4A0-40D3FBD9A41B}">
      <dgm:prSet/>
      <dgm:spPr/>
      <dgm:t>
        <a:bodyPr/>
        <a:lstStyle/>
        <a:p>
          <a:endParaRPr lang="ru-RU"/>
        </a:p>
      </dgm:t>
    </dgm:pt>
    <dgm:pt modelId="{10C541F5-54FB-44E2-9B54-2457331A337B}" type="sibTrans" cxnId="{E4ABC9C4-D2B1-491F-B4A0-40D3FBD9A41B}">
      <dgm:prSet/>
      <dgm:spPr/>
      <dgm:t>
        <a:bodyPr/>
        <a:lstStyle/>
        <a:p>
          <a:endParaRPr lang="ru-RU"/>
        </a:p>
      </dgm:t>
    </dgm:pt>
    <dgm:pt modelId="{494220E8-C2DC-4BA3-B837-314E5DBCB2AC}">
      <dgm:prSet phldrT="[Текст]"/>
      <dgm:spPr/>
      <dgm:t>
        <a:bodyPr/>
        <a:lstStyle/>
        <a:p>
          <a:r>
            <a:rPr lang="ru-RU" dirty="0" smtClean="0"/>
            <a:t>Срок не более 6 месяцев</a:t>
          </a:r>
          <a:endParaRPr lang="ru-RU" dirty="0"/>
        </a:p>
      </dgm:t>
    </dgm:pt>
    <dgm:pt modelId="{F8E1284E-95FA-4965-8619-F549CF141BDE}" type="parTrans" cxnId="{2C278DBB-2933-455A-B161-96FC715E8C12}">
      <dgm:prSet/>
      <dgm:spPr/>
      <dgm:t>
        <a:bodyPr/>
        <a:lstStyle/>
        <a:p>
          <a:endParaRPr lang="ru-RU"/>
        </a:p>
      </dgm:t>
    </dgm:pt>
    <dgm:pt modelId="{07A6495F-A4E3-4211-AAAA-E32C17DBAA2D}" type="sibTrans" cxnId="{2C278DBB-2933-455A-B161-96FC715E8C12}">
      <dgm:prSet/>
      <dgm:spPr/>
      <dgm:t>
        <a:bodyPr/>
        <a:lstStyle/>
        <a:p>
          <a:endParaRPr lang="ru-RU"/>
        </a:p>
      </dgm:t>
    </dgm:pt>
    <dgm:pt modelId="{F2D7D494-CD4B-46AB-AF9A-CFECC8DCBE7A}">
      <dgm:prSet phldrT="[Текст]"/>
      <dgm:spPr/>
      <dgm:t>
        <a:bodyPr/>
        <a:lstStyle/>
        <a:p>
          <a:r>
            <a:rPr lang="ru-RU" dirty="0" smtClean="0"/>
            <a:t>Неисполнение предписания</a:t>
          </a:r>
          <a:endParaRPr lang="ru-RU" dirty="0"/>
        </a:p>
      </dgm:t>
    </dgm:pt>
    <dgm:pt modelId="{23072AA4-2656-4D32-BC56-115FDEA8400A}" type="parTrans" cxnId="{92CDC2B9-A7B5-40C0-9240-CA4E9B2808C6}">
      <dgm:prSet/>
      <dgm:spPr/>
      <dgm:t>
        <a:bodyPr/>
        <a:lstStyle/>
        <a:p>
          <a:endParaRPr lang="ru-RU"/>
        </a:p>
      </dgm:t>
    </dgm:pt>
    <dgm:pt modelId="{D42299D7-0EBE-4F95-81EA-06025ADDE511}" type="sibTrans" cxnId="{92CDC2B9-A7B5-40C0-9240-CA4E9B2808C6}">
      <dgm:prSet/>
      <dgm:spPr/>
      <dgm:t>
        <a:bodyPr/>
        <a:lstStyle/>
        <a:p>
          <a:endParaRPr lang="ru-RU"/>
        </a:p>
      </dgm:t>
    </dgm:pt>
    <dgm:pt modelId="{DB283917-C26A-4FFB-87DE-5935FF6155CA}">
      <dgm:prSet phldrT="[Текст]"/>
      <dgm:spPr/>
      <dgm:t>
        <a:bodyPr/>
        <a:lstStyle/>
        <a:p>
          <a:r>
            <a:rPr lang="ru-RU" dirty="0" smtClean="0"/>
            <a:t>Возбуждение дела об административном правонарушении и запрет на приём сроком на 1 год</a:t>
          </a:r>
          <a:endParaRPr lang="ru-RU" dirty="0"/>
        </a:p>
      </dgm:t>
    </dgm:pt>
    <dgm:pt modelId="{90608BF5-8B92-430D-868E-1E64EA816460}" type="parTrans" cxnId="{3FB6FDC6-3C08-45BD-8885-C2922B7095C3}">
      <dgm:prSet/>
      <dgm:spPr/>
      <dgm:t>
        <a:bodyPr/>
        <a:lstStyle/>
        <a:p>
          <a:endParaRPr lang="ru-RU"/>
        </a:p>
      </dgm:t>
    </dgm:pt>
    <dgm:pt modelId="{F67EC3BF-E756-49F2-A24C-E4AED2FB6FF3}" type="sibTrans" cxnId="{3FB6FDC6-3C08-45BD-8885-C2922B7095C3}">
      <dgm:prSet/>
      <dgm:spPr/>
      <dgm:t>
        <a:bodyPr/>
        <a:lstStyle/>
        <a:p>
          <a:endParaRPr lang="ru-RU"/>
        </a:p>
      </dgm:t>
    </dgm:pt>
    <dgm:pt modelId="{B44DE12C-A62A-4CEF-A25A-232A2283DA17}">
      <dgm:prSet phldrT="[Текст]"/>
      <dgm:spPr/>
      <dgm:t>
        <a:bodyPr/>
        <a:lstStyle/>
        <a:p>
          <a:r>
            <a:rPr lang="ru-RU" dirty="0" smtClean="0"/>
            <a:t>Привлечение к административной ответственности</a:t>
          </a:r>
          <a:endParaRPr lang="ru-RU" dirty="0"/>
        </a:p>
      </dgm:t>
    </dgm:pt>
    <dgm:pt modelId="{1B2F59D4-EAD9-49F7-B713-5FA2954C71E0}" type="parTrans" cxnId="{ADFDD5F8-0AFE-4A06-8C88-C6CB203D858C}">
      <dgm:prSet/>
      <dgm:spPr/>
      <dgm:t>
        <a:bodyPr/>
        <a:lstStyle/>
        <a:p>
          <a:endParaRPr lang="ru-RU"/>
        </a:p>
      </dgm:t>
    </dgm:pt>
    <dgm:pt modelId="{DF6D5F2D-7276-4299-A592-71D79D9F9450}" type="sibTrans" cxnId="{ADFDD5F8-0AFE-4A06-8C88-C6CB203D858C}">
      <dgm:prSet/>
      <dgm:spPr/>
      <dgm:t>
        <a:bodyPr/>
        <a:lstStyle/>
        <a:p>
          <a:endParaRPr lang="ru-RU"/>
        </a:p>
      </dgm:t>
    </dgm:pt>
    <dgm:pt modelId="{D17ADD04-5314-4A33-89B2-F2DB4C758D05}">
      <dgm:prSet phldrT="[Текст]"/>
      <dgm:spPr/>
      <dgm:t>
        <a:bodyPr/>
        <a:lstStyle/>
        <a:p>
          <a:r>
            <a:rPr lang="ru-RU" dirty="0" smtClean="0"/>
            <a:t>Повторное предписание на срок до 3 месяцев</a:t>
          </a:r>
          <a:endParaRPr lang="ru-RU" dirty="0"/>
        </a:p>
      </dgm:t>
    </dgm:pt>
    <dgm:pt modelId="{9DFD4F2E-AA5F-491E-A713-FAF9B28F1FE0}" type="parTrans" cxnId="{4D4D3D82-0A92-4E9A-B2B7-AAD32343811D}">
      <dgm:prSet/>
      <dgm:spPr/>
      <dgm:t>
        <a:bodyPr/>
        <a:lstStyle/>
        <a:p>
          <a:endParaRPr lang="ru-RU"/>
        </a:p>
      </dgm:t>
    </dgm:pt>
    <dgm:pt modelId="{01AF1A2D-B45C-4D2B-B105-E4925E126FC9}" type="sibTrans" cxnId="{4D4D3D82-0A92-4E9A-B2B7-AAD32343811D}">
      <dgm:prSet/>
      <dgm:spPr/>
      <dgm:t>
        <a:bodyPr/>
        <a:lstStyle/>
        <a:p>
          <a:endParaRPr lang="ru-RU"/>
        </a:p>
      </dgm:t>
    </dgm:pt>
    <dgm:pt modelId="{AF1416B4-2AC8-4AE7-8723-9ECF9CF8C8A0}" type="pres">
      <dgm:prSet presAssocID="{8B2090D2-2EA1-4CA5-9FDA-4334EDD8E00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223E573-49F1-4E6F-A657-4D8A1C898B04}" type="pres">
      <dgm:prSet presAssocID="{C5C411EC-E203-4734-BFFA-F2798DCA351F}" presName="composite" presStyleCnt="0"/>
      <dgm:spPr/>
    </dgm:pt>
    <dgm:pt modelId="{9D979224-E4EA-4659-890C-E38716E6A1EA}" type="pres">
      <dgm:prSet presAssocID="{C5C411EC-E203-4734-BFFA-F2798DCA351F}" presName="bentUpArrow1" presStyleLbl="alignImgPlace1" presStyleIdx="0" presStyleCnt="2"/>
      <dgm:spPr/>
    </dgm:pt>
    <dgm:pt modelId="{2B0A74B3-0329-448A-B87D-9638E27AF176}" type="pres">
      <dgm:prSet presAssocID="{C5C411EC-E203-4734-BFFA-F2798DCA351F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A26D2-FE5E-45CB-A8BD-D8B82BC2E7D2}" type="pres">
      <dgm:prSet presAssocID="{C5C411EC-E203-4734-BFFA-F2798DCA351F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05B13-34C8-41D6-A88A-626A494679FC}" type="pres">
      <dgm:prSet presAssocID="{10C541F5-54FB-44E2-9B54-2457331A337B}" presName="sibTrans" presStyleCnt="0"/>
      <dgm:spPr/>
    </dgm:pt>
    <dgm:pt modelId="{2ADB856E-8E54-4626-9CC2-0071D1AE2F4F}" type="pres">
      <dgm:prSet presAssocID="{F2D7D494-CD4B-46AB-AF9A-CFECC8DCBE7A}" presName="composite" presStyleCnt="0"/>
      <dgm:spPr/>
    </dgm:pt>
    <dgm:pt modelId="{D03D5782-EB00-40A2-9C12-81F151BBF3B0}" type="pres">
      <dgm:prSet presAssocID="{F2D7D494-CD4B-46AB-AF9A-CFECC8DCBE7A}" presName="bentUpArrow1" presStyleLbl="alignImgPlace1" presStyleIdx="1" presStyleCnt="2"/>
      <dgm:spPr/>
    </dgm:pt>
    <dgm:pt modelId="{DA2C2803-7704-489E-8CB7-493D5554ADF5}" type="pres">
      <dgm:prSet presAssocID="{F2D7D494-CD4B-46AB-AF9A-CFECC8DCBE7A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A3F0D-4D58-4BD1-BBC9-48089C0FDFD7}" type="pres">
      <dgm:prSet presAssocID="{F2D7D494-CD4B-46AB-AF9A-CFECC8DCBE7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5C576-4F04-4008-9FAD-7EDE892C7663}" type="pres">
      <dgm:prSet presAssocID="{D42299D7-0EBE-4F95-81EA-06025ADDE511}" presName="sibTrans" presStyleCnt="0"/>
      <dgm:spPr/>
    </dgm:pt>
    <dgm:pt modelId="{7B30300A-5B6F-4F9A-9DFE-7E5A1C3F6925}" type="pres">
      <dgm:prSet presAssocID="{B44DE12C-A62A-4CEF-A25A-232A2283DA17}" presName="composite" presStyleCnt="0"/>
      <dgm:spPr/>
    </dgm:pt>
    <dgm:pt modelId="{3A14D720-F18F-4CDA-BBDB-4C39676A5FDB}" type="pres">
      <dgm:prSet presAssocID="{B44DE12C-A62A-4CEF-A25A-232A2283DA17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DEEE8-FAD9-43D7-8C23-17453AC913D3}" type="pres">
      <dgm:prSet presAssocID="{B44DE12C-A62A-4CEF-A25A-232A2283DA17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4D3D82-0A92-4E9A-B2B7-AAD32343811D}" srcId="{B44DE12C-A62A-4CEF-A25A-232A2283DA17}" destId="{D17ADD04-5314-4A33-89B2-F2DB4C758D05}" srcOrd="0" destOrd="0" parTransId="{9DFD4F2E-AA5F-491E-A713-FAF9B28F1FE0}" sibTransId="{01AF1A2D-B45C-4D2B-B105-E4925E126FC9}"/>
    <dgm:cxn modelId="{3FB6FDC6-3C08-45BD-8885-C2922B7095C3}" srcId="{F2D7D494-CD4B-46AB-AF9A-CFECC8DCBE7A}" destId="{DB283917-C26A-4FFB-87DE-5935FF6155CA}" srcOrd="0" destOrd="0" parTransId="{90608BF5-8B92-430D-868E-1E64EA816460}" sibTransId="{F67EC3BF-E756-49F2-A24C-E4AED2FB6FF3}"/>
    <dgm:cxn modelId="{92CDC2B9-A7B5-40C0-9240-CA4E9B2808C6}" srcId="{8B2090D2-2EA1-4CA5-9FDA-4334EDD8E008}" destId="{F2D7D494-CD4B-46AB-AF9A-CFECC8DCBE7A}" srcOrd="1" destOrd="0" parTransId="{23072AA4-2656-4D32-BC56-115FDEA8400A}" sibTransId="{D42299D7-0EBE-4F95-81EA-06025ADDE511}"/>
    <dgm:cxn modelId="{ADFDD5F8-0AFE-4A06-8C88-C6CB203D858C}" srcId="{8B2090D2-2EA1-4CA5-9FDA-4334EDD8E008}" destId="{B44DE12C-A62A-4CEF-A25A-232A2283DA17}" srcOrd="2" destOrd="0" parTransId="{1B2F59D4-EAD9-49F7-B713-5FA2954C71E0}" sibTransId="{DF6D5F2D-7276-4299-A592-71D79D9F9450}"/>
    <dgm:cxn modelId="{2C278DBB-2933-455A-B161-96FC715E8C12}" srcId="{C5C411EC-E203-4734-BFFA-F2798DCA351F}" destId="{494220E8-C2DC-4BA3-B837-314E5DBCB2AC}" srcOrd="0" destOrd="0" parTransId="{F8E1284E-95FA-4965-8619-F549CF141BDE}" sibTransId="{07A6495F-A4E3-4211-AAAA-E32C17DBAA2D}"/>
    <dgm:cxn modelId="{81252C51-1A2D-4B00-A3BD-D039BF777298}" type="presOf" srcId="{DB283917-C26A-4FFB-87DE-5935FF6155CA}" destId="{95EA3F0D-4D58-4BD1-BBC9-48089C0FDFD7}" srcOrd="0" destOrd="0" presId="urn:microsoft.com/office/officeart/2005/8/layout/StepDownProcess"/>
    <dgm:cxn modelId="{22E738F8-C70D-46DB-B501-FE763C1B1F22}" type="presOf" srcId="{D17ADD04-5314-4A33-89B2-F2DB4C758D05}" destId="{89FDEEE8-FAD9-43D7-8C23-17453AC913D3}" srcOrd="0" destOrd="0" presId="urn:microsoft.com/office/officeart/2005/8/layout/StepDownProcess"/>
    <dgm:cxn modelId="{96427CAB-5E63-45F4-A192-9906969B4FF5}" type="presOf" srcId="{8B2090D2-2EA1-4CA5-9FDA-4334EDD8E008}" destId="{AF1416B4-2AC8-4AE7-8723-9ECF9CF8C8A0}" srcOrd="0" destOrd="0" presId="urn:microsoft.com/office/officeart/2005/8/layout/StepDownProcess"/>
    <dgm:cxn modelId="{60F3A841-1E7F-4577-BDE8-B011B4B59A60}" type="presOf" srcId="{B44DE12C-A62A-4CEF-A25A-232A2283DA17}" destId="{3A14D720-F18F-4CDA-BBDB-4C39676A5FDB}" srcOrd="0" destOrd="0" presId="urn:microsoft.com/office/officeart/2005/8/layout/StepDownProcess"/>
    <dgm:cxn modelId="{F3FC36A7-193B-47D4-A63F-21471CC973E5}" type="presOf" srcId="{F2D7D494-CD4B-46AB-AF9A-CFECC8DCBE7A}" destId="{DA2C2803-7704-489E-8CB7-493D5554ADF5}" srcOrd="0" destOrd="0" presId="urn:microsoft.com/office/officeart/2005/8/layout/StepDownProcess"/>
    <dgm:cxn modelId="{36F41E13-8E6C-4932-8F80-401A61C359FB}" type="presOf" srcId="{C5C411EC-E203-4734-BFFA-F2798DCA351F}" destId="{2B0A74B3-0329-448A-B87D-9638E27AF176}" srcOrd="0" destOrd="0" presId="urn:microsoft.com/office/officeart/2005/8/layout/StepDownProcess"/>
    <dgm:cxn modelId="{E4ABC9C4-D2B1-491F-B4A0-40D3FBD9A41B}" srcId="{8B2090D2-2EA1-4CA5-9FDA-4334EDD8E008}" destId="{C5C411EC-E203-4734-BFFA-F2798DCA351F}" srcOrd="0" destOrd="0" parTransId="{5423891F-556C-4918-A51E-FFA3B4813968}" sibTransId="{10C541F5-54FB-44E2-9B54-2457331A337B}"/>
    <dgm:cxn modelId="{475709E2-5B73-47EA-AEDC-6ED38ED9A394}" type="presOf" srcId="{494220E8-C2DC-4BA3-B837-314E5DBCB2AC}" destId="{16CA26D2-FE5E-45CB-A8BD-D8B82BC2E7D2}" srcOrd="0" destOrd="0" presId="urn:microsoft.com/office/officeart/2005/8/layout/StepDownProcess"/>
    <dgm:cxn modelId="{72D7458D-DD22-46DC-A2DE-AA8DE56F959F}" type="presParOf" srcId="{AF1416B4-2AC8-4AE7-8723-9ECF9CF8C8A0}" destId="{2223E573-49F1-4E6F-A657-4D8A1C898B04}" srcOrd="0" destOrd="0" presId="urn:microsoft.com/office/officeart/2005/8/layout/StepDownProcess"/>
    <dgm:cxn modelId="{E135C23F-F36E-4C7D-A269-A25C532F1692}" type="presParOf" srcId="{2223E573-49F1-4E6F-A657-4D8A1C898B04}" destId="{9D979224-E4EA-4659-890C-E38716E6A1EA}" srcOrd="0" destOrd="0" presId="urn:microsoft.com/office/officeart/2005/8/layout/StepDownProcess"/>
    <dgm:cxn modelId="{C086F146-CE7C-4419-B555-7E43C5FD0019}" type="presParOf" srcId="{2223E573-49F1-4E6F-A657-4D8A1C898B04}" destId="{2B0A74B3-0329-448A-B87D-9638E27AF176}" srcOrd="1" destOrd="0" presId="urn:microsoft.com/office/officeart/2005/8/layout/StepDownProcess"/>
    <dgm:cxn modelId="{0BA8C0A3-5029-46D4-BBC4-A3D4BB7D00BB}" type="presParOf" srcId="{2223E573-49F1-4E6F-A657-4D8A1C898B04}" destId="{16CA26D2-FE5E-45CB-A8BD-D8B82BC2E7D2}" srcOrd="2" destOrd="0" presId="urn:microsoft.com/office/officeart/2005/8/layout/StepDownProcess"/>
    <dgm:cxn modelId="{B3C2F1DC-28DE-431D-B36D-70E5CA867EB6}" type="presParOf" srcId="{AF1416B4-2AC8-4AE7-8723-9ECF9CF8C8A0}" destId="{9D805B13-34C8-41D6-A88A-626A494679FC}" srcOrd="1" destOrd="0" presId="urn:microsoft.com/office/officeart/2005/8/layout/StepDownProcess"/>
    <dgm:cxn modelId="{11B7A880-141A-4417-8480-916F4101C78B}" type="presParOf" srcId="{AF1416B4-2AC8-4AE7-8723-9ECF9CF8C8A0}" destId="{2ADB856E-8E54-4626-9CC2-0071D1AE2F4F}" srcOrd="2" destOrd="0" presId="urn:microsoft.com/office/officeart/2005/8/layout/StepDownProcess"/>
    <dgm:cxn modelId="{FD32B7D8-603F-42E8-8DCC-9034BBEF64EB}" type="presParOf" srcId="{2ADB856E-8E54-4626-9CC2-0071D1AE2F4F}" destId="{D03D5782-EB00-40A2-9C12-81F151BBF3B0}" srcOrd="0" destOrd="0" presId="urn:microsoft.com/office/officeart/2005/8/layout/StepDownProcess"/>
    <dgm:cxn modelId="{B53074AF-3F27-4656-AFFA-E3441A0F29CD}" type="presParOf" srcId="{2ADB856E-8E54-4626-9CC2-0071D1AE2F4F}" destId="{DA2C2803-7704-489E-8CB7-493D5554ADF5}" srcOrd="1" destOrd="0" presId="urn:microsoft.com/office/officeart/2005/8/layout/StepDownProcess"/>
    <dgm:cxn modelId="{5254BB77-A99D-4CBD-9D44-06FA4C74C67A}" type="presParOf" srcId="{2ADB856E-8E54-4626-9CC2-0071D1AE2F4F}" destId="{95EA3F0D-4D58-4BD1-BBC9-48089C0FDFD7}" srcOrd="2" destOrd="0" presId="urn:microsoft.com/office/officeart/2005/8/layout/StepDownProcess"/>
    <dgm:cxn modelId="{9AE27163-E9E8-4D9C-AF52-85E43FB6BB55}" type="presParOf" srcId="{AF1416B4-2AC8-4AE7-8723-9ECF9CF8C8A0}" destId="{8975C576-4F04-4008-9FAD-7EDE892C7663}" srcOrd="3" destOrd="0" presId="urn:microsoft.com/office/officeart/2005/8/layout/StepDownProcess"/>
    <dgm:cxn modelId="{DA1C0486-7B96-42B3-999B-95A99211BECD}" type="presParOf" srcId="{AF1416B4-2AC8-4AE7-8723-9ECF9CF8C8A0}" destId="{7B30300A-5B6F-4F9A-9DFE-7E5A1C3F6925}" srcOrd="4" destOrd="0" presId="urn:microsoft.com/office/officeart/2005/8/layout/StepDownProcess"/>
    <dgm:cxn modelId="{B7ADA98F-20DB-4D50-B793-6CCCDD1E9ECA}" type="presParOf" srcId="{7B30300A-5B6F-4F9A-9DFE-7E5A1C3F6925}" destId="{3A14D720-F18F-4CDA-BBDB-4C39676A5FDB}" srcOrd="0" destOrd="0" presId="urn:microsoft.com/office/officeart/2005/8/layout/StepDownProcess"/>
    <dgm:cxn modelId="{3EE083FE-6F5E-4DAA-8F8D-4D81938BA42A}" type="presParOf" srcId="{7B30300A-5B6F-4F9A-9DFE-7E5A1C3F6925}" destId="{89FDEEE8-FAD9-43D7-8C23-17453AC913D3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2090D2-2EA1-4CA5-9FDA-4334EDD8E008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5C411EC-E203-4734-BFFA-F2798DCA351F}">
      <dgm:prSet phldrT="[Текст]"/>
      <dgm:spPr/>
      <dgm:t>
        <a:bodyPr/>
        <a:lstStyle/>
        <a:p>
          <a:r>
            <a:rPr lang="ru-RU" dirty="0" smtClean="0"/>
            <a:t>Привлечение к административной ответственности за не устранение нарушений ФГОС</a:t>
          </a:r>
        </a:p>
      </dgm:t>
    </dgm:pt>
    <dgm:pt modelId="{5423891F-556C-4918-A51E-FFA3B4813968}" type="parTrans" cxnId="{E4ABC9C4-D2B1-491F-B4A0-40D3FBD9A41B}">
      <dgm:prSet/>
      <dgm:spPr/>
      <dgm:t>
        <a:bodyPr/>
        <a:lstStyle/>
        <a:p>
          <a:endParaRPr lang="ru-RU"/>
        </a:p>
      </dgm:t>
    </dgm:pt>
    <dgm:pt modelId="{10C541F5-54FB-44E2-9B54-2457331A337B}" type="sibTrans" cxnId="{E4ABC9C4-D2B1-491F-B4A0-40D3FBD9A41B}">
      <dgm:prSet/>
      <dgm:spPr/>
      <dgm:t>
        <a:bodyPr/>
        <a:lstStyle/>
        <a:p>
          <a:endParaRPr lang="ru-RU"/>
        </a:p>
      </dgm:t>
    </dgm:pt>
    <dgm:pt modelId="{494220E8-C2DC-4BA3-B837-314E5DBCB2AC}">
      <dgm:prSet phldrT="[Текст]"/>
      <dgm:spPr/>
      <dgm:t>
        <a:bodyPr/>
        <a:lstStyle/>
        <a:p>
          <a:pPr algn="just"/>
          <a:r>
            <a:rPr lang="ru-RU" dirty="0" smtClean="0"/>
            <a:t>Дополнительно к запрету на приём – лишение государственной аккредитации (институт приостановления государственной аккредитации отменяется)</a:t>
          </a:r>
          <a:endParaRPr lang="ru-RU" dirty="0"/>
        </a:p>
      </dgm:t>
    </dgm:pt>
    <dgm:pt modelId="{F8E1284E-95FA-4965-8619-F549CF141BDE}" type="parTrans" cxnId="{2C278DBB-2933-455A-B161-96FC715E8C12}">
      <dgm:prSet/>
      <dgm:spPr/>
      <dgm:t>
        <a:bodyPr/>
        <a:lstStyle/>
        <a:p>
          <a:endParaRPr lang="ru-RU"/>
        </a:p>
      </dgm:t>
    </dgm:pt>
    <dgm:pt modelId="{07A6495F-A4E3-4211-AAAA-E32C17DBAA2D}" type="sibTrans" cxnId="{2C278DBB-2933-455A-B161-96FC715E8C12}">
      <dgm:prSet/>
      <dgm:spPr/>
      <dgm:t>
        <a:bodyPr/>
        <a:lstStyle/>
        <a:p>
          <a:endParaRPr lang="ru-RU"/>
        </a:p>
      </dgm:t>
    </dgm:pt>
    <dgm:pt modelId="{F2D7D494-CD4B-46AB-AF9A-CFECC8DCBE7A}">
      <dgm:prSet phldrT="[Текст]"/>
      <dgm:spPr/>
      <dgm:t>
        <a:bodyPr/>
        <a:lstStyle/>
        <a:p>
          <a:r>
            <a:rPr lang="ru-RU" dirty="0" smtClean="0"/>
            <a:t>Неисполнение повторного предписания</a:t>
          </a:r>
          <a:endParaRPr lang="ru-RU" dirty="0"/>
        </a:p>
      </dgm:t>
    </dgm:pt>
    <dgm:pt modelId="{23072AA4-2656-4D32-BC56-115FDEA8400A}" type="parTrans" cxnId="{92CDC2B9-A7B5-40C0-9240-CA4E9B2808C6}">
      <dgm:prSet/>
      <dgm:spPr/>
      <dgm:t>
        <a:bodyPr/>
        <a:lstStyle/>
        <a:p>
          <a:endParaRPr lang="ru-RU"/>
        </a:p>
      </dgm:t>
    </dgm:pt>
    <dgm:pt modelId="{D42299D7-0EBE-4F95-81EA-06025ADDE511}" type="sibTrans" cxnId="{92CDC2B9-A7B5-40C0-9240-CA4E9B2808C6}">
      <dgm:prSet/>
      <dgm:spPr/>
      <dgm:t>
        <a:bodyPr/>
        <a:lstStyle/>
        <a:p>
          <a:endParaRPr lang="ru-RU"/>
        </a:p>
      </dgm:t>
    </dgm:pt>
    <dgm:pt modelId="{DB283917-C26A-4FFB-87DE-5935FF6155CA}">
      <dgm:prSet phldrT="[Текст]"/>
      <dgm:spPr/>
      <dgm:t>
        <a:bodyPr/>
        <a:lstStyle/>
        <a:p>
          <a:pPr algn="just"/>
          <a:r>
            <a:rPr lang="ru-RU" dirty="0" smtClean="0"/>
            <a:t>Приостановка действия лицензии  последующим аннулированием в </a:t>
          </a:r>
          <a:r>
            <a:rPr lang="ru-RU" smtClean="0"/>
            <a:t>судебном порядке</a:t>
          </a:r>
          <a:endParaRPr lang="ru-RU" dirty="0"/>
        </a:p>
      </dgm:t>
    </dgm:pt>
    <dgm:pt modelId="{90608BF5-8B92-430D-868E-1E64EA816460}" type="parTrans" cxnId="{3FB6FDC6-3C08-45BD-8885-C2922B7095C3}">
      <dgm:prSet/>
      <dgm:spPr/>
      <dgm:t>
        <a:bodyPr/>
        <a:lstStyle/>
        <a:p>
          <a:endParaRPr lang="ru-RU"/>
        </a:p>
      </dgm:t>
    </dgm:pt>
    <dgm:pt modelId="{F67EC3BF-E756-49F2-A24C-E4AED2FB6FF3}" type="sibTrans" cxnId="{3FB6FDC6-3C08-45BD-8885-C2922B7095C3}">
      <dgm:prSet/>
      <dgm:spPr/>
      <dgm:t>
        <a:bodyPr/>
        <a:lstStyle/>
        <a:p>
          <a:endParaRPr lang="ru-RU"/>
        </a:p>
      </dgm:t>
    </dgm:pt>
    <dgm:pt modelId="{B44DE12C-A62A-4CEF-A25A-232A2283DA17}">
      <dgm:prSet phldrT="[Текст]"/>
      <dgm:spPr/>
      <dgm:t>
        <a:bodyPr/>
        <a:lstStyle/>
        <a:p>
          <a:r>
            <a:rPr lang="ru-RU" dirty="0" smtClean="0"/>
            <a:t>Привлечение к административной ответственности</a:t>
          </a:r>
          <a:endParaRPr lang="ru-RU" dirty="0"/>
        </a:p>
      </dgm:t>
    </dgm:pt>
    <dgm:pt modelId="{1B2F59D4-EAD9-49F7-B713-5FA2954C71E0}" type="parTrans" cxnId="{ADFDD5F8-0AFE-4A06-8C88-C6CB203D858C}">
      <dgm:prSet/>
      <dgm:spPr/>
      <dgm:t>
        <a:bodyPr/>
        <a:lstStyle/>
        <a:p>
          <a:endParaRPr lang="ru-RU"/>
        </a:p>
      </dgm:t>
    </dgm:pt>
    <dgm:pt modelId="{DF6D5F2D-7276-4299-A592-71D79D9F9450}" type="sibTrans" cxnId="{ADFDD5F8-0AFE-4A06-8C88-C6CB203D858C}">
      <dgm:prSet/>
      <dgm:spPr/>
      <dgm:t>
        <a:bodyPr/>
        <a:lstStyle/>
        <a:p>
          <a:endParaRPr lang="ru-RU"/>
        </a:p>
      </dgm:t>
    </dgm:pt>
    <dgm:pt modelId="{D17ADD04-5314-4A33-89B2-F2DB4C758D05}">
      <dgm:prSet phldrT="[Текст]"/>
      <dgm:spPr/>
      <dgm:t>
        <a:bodyPr/>
        <a:lstStyle/>
        <a:p>
          <a:r>
            <a:rPr lang="ru-RU" dirty="0" smtClean="0"/>
            <a:t>Повторное предписание на срок до 3 месяцев</a:t>
          </a:r>
          <a:endParaRPr lang="ru-RU" dirty="0"/>
        </a:p>
      </dgm:t>
    </dgm:pt>
    <dgm:pt modelId="{9DFD4F2E-AA5F-491E-A713-FAF9B28F1FE0}" type="parTrans" cxnId="{4D4D3D82-0A92-4E9A-B2B7-AAD32343811D}">
      <dgm:prSet/>
      <dgm:spPr/>
      <dgm:t>
        <a:bodyPr/>
        <a:lstStyle/>
        <a:p>
          <a:endParaRPr lang="ru-RU"/>
        </a:p>
      </dgm:t>
    </dgm:pt>
    <dgm:pt modelId="{01AF1A2D-B45C-4D2B-B105-E4925E126FC9}" type="sibTrans" cxnId="{4D4D3D82-0A92-4E9A-B2B7-AAD32343811D}">
      <dgm:prSet/>
      <dgm:spPr/>
      <dgm:t>
        <a:bodyPr/>
        <a:lstStyle/>
        <a:p>
          <a:endParaRPr lang="ru-RU"/>
        </a:p>
      </dgm:t>
    </dgm:pt>
    <dgm:pt modelId="{AF1416B4-2AC8-4AE7-8723-9ECF9CF8C8A0}" type="pres">
      <dgm:prSet presAssocID="{8B2090D2-2EA1-4CA5-9FDA-4334EDD8E00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223E573-49F1-4E6F-A657-4D8A1C898B04}" type="pres">
      <dgm:prSet presAssocID="{C5C411EC-E203-4734-BFFA-F2798DCA351F}" presName="composite" presStyleCnt="0"/>
      <dgm:spPr/>
    </dgm:pt>
    <dgm:pt modelId="{9D979224-E4EA-4659-890C-E38716E6A1EA}" type="pres">
      <dgm:prSet presAssocID="{C5C411EC-E203-4734-BFFA-F2798DCA351F}" presName="bentUpArrow1" presStyleLbl="alignImgPlace1" presStyleIdx="0" presStyleCnt="2"/>
      <dgm:spPr/>
    </dgm:pt>
    <dgm:pt modelId="{2B0A74B3-0329-448A-B87D-9638E27AF176}" type="pres">
      <dgm:prSet presAssocID="{C5C411EC-E203-4734-BFFA-F2798DCA351F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CA26D2-FE5E-45CB-A8BD-D8B82BC2E7D2}" type="pres">
      <dgm:prSet presAssocID="{C5C411EC-E203-4734-BFFA-F2798DCA351F}" presName="ChildText" presStyleLbl="revTx" presStyleIdx="0" presStyleCnt="3" custScaleX="219509" custLinFactNeighborX="76020" custLinFactNeighborY="14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805B13-34C8-41D6-A88A-626A494679FC}" type="pres">
      <dgm:prSet presAssocID="{10C541F5-54FB-44E2-9B54-2457331A337B}" presName="sibTrans" presStyleCnt="0"/>
      <dgm:spPr/>
    </dgm:pt>
    <dgm:pt modelId="{2ADB856E-8E54-4626-9CC2-0071D1AE2F4F}" type="pres">
      <dgm:prSet presAssocID="{F2D7D494-CD4B-46AB-AF9A-CFECC8DCBE7A}" presName="composite" presStyleCnt="0"/>
      <dgm:spPr/>
    </dgm:pt>
    <dgm:pt modelId="{D03D5782-EB00-40A2-9C12-81F151BBF3B0}" type="pres">
      <dgm:prSet presAssocID="{F2D7D494-CD4B-46AB-AF9A-CFECC8DCBE7A}" presName="bentUpArrow1" presStyleLbl="alignImgPlace1" presStyleIdx="1" presStyleCnt="2"/>
      <dgm:spPr/>
    </dgm:pt>
    <dgm:pt modelId="{DA2C2803-7704-489E-8CB7-493D5554ADF5}" type="pres">
      <dgm:prSet presAssocID="{F2D7D494-CD4B-46AB-AF9A-CFECC8DCBE7A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EA3F0D-4D58-4BD1-BBC9-48089C0FDFD7}" type="pres">
      <dgm:prSet presAssocID="{F2D7D494-CD4B-46AB-AF9A-CFECC8DCBE7A}" presName="ChildText" presStyleLbl="revTx" presStyleIdx="1" presStyleCnt="3" custScaleX="170018" custLinFactNeighborX="41725" custLinFactNeighborY="29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5C576-4F04-4008-9FAD-7EDE892C7663}" type="pres">
      <dgm:prSet presAssocID="{D42299D7-0EBE-4F95-81EA-06025ADDE511}" presName="sibTrans" presStyleCnt="0"/>
      <dgm:spPr/>
    </dgm:pt>
    <dgm:pt modelId="{7B30300A-5B6F-4F9A-9DFE-7E5A1C3F6925}" type="pres">
      <dgm:prSet presAssocID="{B44DE12C-A62A-4CEF-A25A-232A2283DA17}" presName="composite" presStyleCnt="0"/>
      <dgm:spPr/>
    </dgm:pt>
    <dgm:pt modelId="{3A14D720-F18F-4CDA-BBDB-4C39676A5FDB}" type="pres">
      <dgm:prSet presAssocID="{B44DE12C-A62A-4CEF-A25A-232A2283DA17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DEEE8-FAD9-43D7-8C23-17453AC913D3}" type="pres">
      <dgm:prSet presAssocID="{B44DE12C-A62A-4CEF-A25A-232A2283DA17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4D3D82-0A92-4E9A-B2B7-AAD32343811D}" srcId="{B44DE12C-A62A-4CEF-A25A-232A2283DA17}" destId="{D17ADD04-5314-4A33-89B2-F2DB4C758D05}" srcOrd="0" destOrd="0" parTransId="{9DFD4F2E-AA5F-491E-A713-FAF9B28F1FE0}" sibTransId="{01AF1A2D-B45C-4D2B-B105-E4925E126FC9}"/>
    <dgm:cxn modelId="{3FB6FDC6-3C08-45BD-8885-C2922B7095C3}" srcId="{F2D7D494-CD4B-46AB-AF9A-CFECC8DCBE7A}" destId="{DB283917-C26A-4FFB-87DE-5935FF6155CA}" srcOrd="0" destOrd="0" parTransId="{90608BF5-8B92-430D-868E-1E64EA816460}" sibTransId="{F67EC3BF-E756-49F2-A24C-E4AED2FB6FF3}"/>
    <dgm:cxn modelId="{92CDC2B9-A7B5-40C0-9240-CA4E9B2808C6}" srcId="{8B2090D2-2EA1-4CA5-9FDA-4334EDD8E008}" destId="{F2D7D494-CD4B-46AB-AF9A-CFECC8DCBE7A}" srcOrd="1" destOrd="0" parTransId="{23072AA4-2656-4D32-BC56-115FDEA8400A}" sibTransId="{D42299D7-0EBE-4F95-81EA-06025ADDE511}"/>
    <dgm:cxn modelId="{ADFDD5F8-0AFE-4A06-8C88-C6CB203D858C}" srcId="{8B2090D2-2EA1-4CA5-9FDA-4334EDD8E008}" destId="{B44DE12C-A62A-4CEF-A25A-232A2283DA17}" srcOrd="2" destOrd="0" parTransId="{1B2F59D4-EAD9-49F7-B713-5FA2954C71E0}" sibTransId="{DF6D5F2D-7276-4299-A592-71D79D9F9450}"/>
    <dgm:cxn modelId="{2C278DBB-2933-455A-B161-96FC715E8C12}" srcId="{C5C411EC-E203-4734-BFFA-F2798DCA351F}" destId="{494220E8-C2DC-4BA3-B837-314E5DBCB2AC}" srcOrd="0" destOrd="0" parTransId="{F8E1284E-95FA-4965-8619-F549CF141BDE}" sibTransId="{07A6495F-A4E3-4211-AAAA-E32C17DBAA2D}"/>
    <dgm:cxn modelId="{12792709-0B21-4B3B-8012-5FABA8F815EE}" type="presOf" srcId="{C5C411EC-E203-4734-BFFA-F2798DCA351F}" destId="{2B0A74B3-0329-448A-B87D-9638E27AF176}" srcOrd="0" destOrd="0" presId="urn:microsoft.com/office/officeart/2005/8/layout/StepDownProcess"/>
    <dgm:cxn modelId="{8EB85C83-4C6D-45E6-A78B-CE71F407139D}" type="presOf" srcId="{DB283917-C26A-4FFB-87DE-5935FF6155CA}" destId="{95EA3F0D-4D58-4BD1-BBC9-48089C0FDFD7}" srcOrd="0" destOrd="0" presId="urn:microsoft.com/office/officeart/2005/8/layout/StepDownProcess"/>
    <dgm:cxn modelId="{41A8A068-583E-406C-A3D5-ADD44BE0CD11}" type="presOf" srcId="{8B2090D2-2EA1-4CA5-9FDA-4334EDD8E008}" destId="{AF1416B4-2AC8-4AE7-8723-9ECF9CF8C8A0}" srcOrd="0" destOrd="0" presId="urn:microsoft.com/office/officeart/2005/8/layout/StepDownProcess"/>
    <dgm:cxn modelId="{AE51B324-6ECE-48D8-9E99-D5E4F60B59E8}" type="presOf" srcId="{F2D7D494-CD4B-46AB-AF9A-CFECC8DCBE7A}" destId="{DA2C2803-7704-489E-8CB7-493D5554ADF5}" srcOrd="0" destOrd="0" presId="urn:microsoft.com/office/officeart/2005/8/layout/StepDownProcess"/>
    <dgm:cxn modelId="{E4ABC9C4-D2B1-491F-B4A0-40D3FBD9A41B}" srcId="{8B2090D2-2EA1-4CA5-9FDA-4334EDD8E008}" destId="{C5C411EC-E203-4734-BFFA-F2798DCA351F}" srcOrd="0" destOrd="0" parTransId="{5423891F-556C-4918-A51E-FFA3B4813968}" sibTransId="{10C541F5-54FB-44E2-9B54-2457331A337B}"/>
    <dgm:cxn modelId="{81FD9154-AF2F-42FB-80DF-F1C469E0C3C9}" type="presOf" srcId="{B44DE12C-A62A-4CEF-A25A-232A2283DA17}" destId="{3A14D720-F18F-4CDA-BBDB-4C39676A5FDB}" srcOrd="0" destOrd="0" presId="urn:microsoft.com/office/officeart/2005/8/layout/StepDownProcess"/>
    <dgm:cxn modelId="{4185B2A3-B07B-4023-98F7-79A52E93A201}" type="presOf" srcId="{494220E8-C2DC-4BA3-B837-314E5DBCB2AC}" destId="{16CA26D2-FE5E-45CB-A8BD-D8B82BC2E7D2}" srcOrd="0" destOrd="0" presId="urn:microsoft.com/office/officeart/2005/8/layout/StepDownProcess"/>
    <dgm:cxn modelId="{25534155-7851-4FD3-A480-79FB54EE57DA}" type="presOf" srcId="{D17ADD04-5314-4A33-89B2-F2DB4C758D05}" destId="{89FDEEE8-FAD9-43D7-8C23-17453AC913D3}" srcOrd="0" destOrd="0" presId="urn:microsoft.com/office/officeart/2005/8/layout/StepDownProcess"/>
    <dgm:cxn modelId="{9591D000-9890-4262-A7F4-F0E158D6502F}" type="presParOf" srcId="{AF1416B4-2AC8-4AE7-8723-9ECF9CF8C8A0}" destId="{2223E573-49F1-4E6F-A657-4D8A1C898B04}" srcOrd="0" destOrd="0" presId="urn:microsoft.com/office/officeart/2005/8/layout/StepDownProcess"/>
    <dgm:cxn modelId="{07C93419-9574-408F-84FE-6B4A775780D0}" type="presParOf" srcId="{2223E573-49F1-4E6F-A657-4D8A1C898B04}" destId="{9D979224-E4EA-4659-890C-E38716E6A1EA}" srcOrd="0" destOrd="0" presId="urn:microsoft.com/office/officeart/2005/8/layout/StepDownProcess"/>
    <dgm:cxn modelId="{5CBB9F64-50B6-487F-B08F-5BACDEBE45D5}" type="presParOf" srcId="{2223E573-49F1-4E6F-A657-4D8A1C898B04}" destId="{2B0A74B3-0329-448A-B87D-9638E27AF176}" srcOrd="1" destOrd="0" presId="urn:microsoft.com/office/officeart/2005/8/layout/StepDownProcess"/>
    <dgm:cxn modelId="{FED7D9B8-5910-426B-8FD5-5AFD83BD2CEB}" type="presParOf" srcId="{2223E573-49F1-4E6F-A657-4D8A1C898B04}" destId="{16CA26D2-FE5E-45CB-A8BD-D8B82BC2E7D2}" srcOrd="2" destOrd="0" presId="urn:microsoft.com/office/officeart/2005/8/layout/StepDownProcess"/>
    <dgm:cxn modelId="{7DBD98A6-D8A1-4E8E-BC04-552B9D42A191}" type="presParOf" srcId="{AF1416B4-2AC8-4AE7-8723-9ECF9CF8C8A0}" destId="{9D805B13-34C8-41D6-A88A-626A494679FC}" srcOrd="1" destOrd="0" presId="urn:microsoft.com/office/officeart/2005/8/layout/StepDownProcess"/>
    <dgm:cxn modelId="{A665DD0D-017D-4128-A2BB-9E3813D86CEB}" type="presParOf" srcId="{AF1416B4-2AC8-4AE7-8723-9ECF9CF8C8A0}" destId="{2ADB856E-8E54-4626-9CC2-0071D1AE2F4F}" srcOrd="2" destOrd="0" presId="urn:microsoft.com/office/officeart/2005/8/layout/StepDownProcess"/>
    <dgm:cxn modelId="{86728DAC-8204-4264-B27D-C6764BAE5889}" type="presParOf" srcId="{2ADB856E-8E54-4626-9CC2-0071D1AE2F4F}" destId="{D03D5782-EB00-40A2-9C12-81F151BBF3B0}" srcOrd="0" destOrd="0" presId="urn:microsoft.com/office/officeart/2005/8/layout/StepDownProcess"/>
    <dgm:cxn modelId="{55D828FD-217A-4BAD-B77D-F588FE74BA3C}" type="presParOf" srcId="{2ADB856E-8E54-4626-9CC2-0071D1AE2F4F}" destId="{DA2C2803-7704-489E-8CB7-493D5554ADF5}" srcOrd="1" destOrd="0" presId="urn:microsoft.com/office/officeart/2005/8/layout/StepDownProcess"/>
    <dgm:cxn modelId="{76DFF257-5DE0-4236-81AC-67233A3D44FE}" type="presParOf" srcId="{2ADB856E-8E54-4626-9CC2-0071D1AE2F4F}" destId="{95EA3F0D-4D58-4BD1-BBC9-48089C0FDFD7}" srcOrd="2" destOrd="0" presId="urn:microsoft.com/office/officeart/2005/8/layout/StepDownProcess"/>
    <dgm:cxn modelId="{6601E750-745A-4B4F-9ACD-AAA087E43052}" type="presParOf" srcId="{AF1416B4-2AC8-4AE7-8723-9ECF9CF8C8A0}" destId="{8975C576-4F04-4008-9FAD-7EDE892C7663}" srcOrd="3" destOrd="0" presId="urn:microsoft.com/office/officeart/2005/8/layout/StepDownProcess"/>
    <dgm:cxn modelId="{BA520B0E-2337-4666-A20F-36D49CE57517}" type="presParOf" srcId="{AF1416B4-2AC8-4AE7-8723-9ECF9CF8C8A0}" destId="{7B30300A-5B6F-4F9A-9DFE-7E5A1C3F6925}" srcOrd="4" destOrd="0" presId="urn:microsoft.com/office/officeart/2005/8/layout/StepDownProcess"/>
    <dgm:cxn modelId="{A5DA6A1B-F925-4FFB-9355-5470F666D1AC}" type="presParOf" srcId="{7B30300A-5B6F-4F9A-9DFE-7E5A1C3F6925}" destId="{3A14D720-F18F-4CDA-BBDB-4C39676A5FDB}" srcOrd="0" destOrd="0" presId="urn:microsoft.com/office/officeart/2005/8/layout/StepDownProcess"/>
    <dgm:cxn modelId="{A70F2311-8541-46C1-980C-347F1FFD79FF}" type="presParOf" srcId="{7B30300A-5B6F-4F9A-9DFE-7E5A1C3F6925}" destId="{89FDEEE8-FAD9-43D7-8C23-17453AC913D3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979224-E4EA-4659-890C-E38716E6A1EA}">
      <dsp:nvSpPr>
        <dsp:cNvPr id="0" name=""/>
        <dsp:cNvSpPr/>
      </dsp:nvSpPr>
      <dsp:spPr>
        <a:xfrm rot="5400000">
          <a:off x="977887" y="1538949"/>
          <a:ext cx="1361068" cy="15495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0A74B3-0329-448A-B87D-9638E27AF176}">
      <dsp:nvSpPr>
        <dsp:cNvPr id="0" name=""/>
        <dsp:cNvSpPr/>
      </dsp:nvSpPr>
      <dsp:spPr>
        <a:xfrm>
          <a:off x="617286" y="30178"/>
          <a:ext cx="2291238" cy="16037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предписание</a:t>
          </a:r>
          <a:endParaRPr lang="ru-RU" sz="1900" kern="1200" dirty="0"/>
        </a:p>
      </dsp:txBody>
      <dsp:txXfrm>
        <a:off x="695591" y="108483"/>
        <a:ext cx="2134628" cy="1447182"/>
      </dsp:txXfrm>
    </dsp:sp>
    <dsp:sp modelId="{16CA26D2-FE5E-45CB-A8BD-D8B82BC2E7D2}">
      <dsp:nvSpPr>
        <dsp:cNvPr id="0" name=""/>
        <dsp:cNvSpPr/>
      </dsp:nvSpPr>
      <dsp:spPr>
        <a:xfrm>
          <a:off x="2908524" y="183136"/>
          <a:ext cx="1666428" cy="1296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Срок не более 6 месяцев</a:t>
          </a:r>
          <a:endParaRPr lang="ru-RU" sz="1300" kern="1200" dirty="0"/>
        </a:p>
      </dsp:txBody>
      <dsp:txXfrm>
        <a:off x="2908524" y="183136"/>
        <a:ext cx="1666428" cy="1296255"/>
      </dsp:txXfrm>
    </dsp:sp>
    <dsp:sp modelId="{D03D5782-EB00-40A2-9C12-81F151BBF3B0}">
      <dsp:nvSpPr>
        <dsp:cNvPr id="0" name=""/>
        <dsp:cNvSpPr/>
      </dsp:nvSpPr>
      <dsp:spPr>
        <a:xfrm rot="5400000">
          <a:off x="2877567" y="3340538"/>
          <a:ext cx="1361068" cy="15495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2C2803-7704-489E-8CB7-493D5554ADF5}">
      <dsp:nvSpPr>
        <dsp:cNvPr id="0" name=""/>
        <dsp:cNvSpPr/>
      </dsp:nvSpPr>
      <dsp:spPr>
        <a:xfrm>
          <a:off x="2516966" y="1831766"/>
          <a:ext cx="2291238" cy="16037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Неисполнение предписания</a:t>
          </a:r>
          <a:endParaRPr lang="ru-RU" sz="1900" kern="1200" dirty="0"/>
        </a:p>
      </dsp:txBody>
      <dsp:txXfrm>
        <a:off x="2595271" y="1910071"/>
        <a:ext cx="2134628" cy="1447182"/>
      </dsp:txXfrm>
    </dsp:sp>
    <dsp:sp modelId="{95EA3F0D-4D58-4BD1-BBC9-48089C0FDFD7}">
      <dsp:nvSpPr>
        <dsp:cNvPr id="0" name=""/>
        <dsp:cNvSpPr/>
      </dsp:nvSpPr>
      <dsp:spPr>
        <a:xfrm>
          <a:off x="4808204" y="1984724"/>
          <a:ext cx="1666428" cy="1296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Возбуждение дела об административном правонарушении и запрет на приём сроком на 1 год</a:t>
          </a:r>
          <a:endParaRPr lang="ru-RU" sz="1300" kern="1200" dirty="0"/>
        </a:p>
      </dsp:txBody>
      <dsp:txXfrm>
        <a:off x="4808204" y="1984724"/>
        <a:ext cx="1666428" cy="1296255"/>
      </dsp:txXfrm>
    </dsp:sp>
    <dsp:sp modelId="{3A14D720-F18F-4CDA-BBDB-4C39676A5FDB}">
      <dsp:nvSpPr>
        <dsp:cNvPr id="0" name=""/>
        <dsp:cNvSpPr/>
      </dsp:nvSpPr>
      <dsp:spPr>
        <a:xfrm>
          <a:off x="4416646" y="3633354"/>
          <a:ext cx="2291238" cy="16037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Привлечение к административной ответственности</a:t>
          </a:r>
          <a:endParaRPr lang="ru-RU" sz="1900" kern="1200" dirty="0"/>
        </a:p>
      </dsp:txBody>
      <dsp:txXfrm>
        <a:off x="4494951" y="3711659"/>
        <a:ext cx="2134628" cy="1447182"/>
      </dsp:txXfrm>
    </dsp:sp>
    <dsp:sp modelId="{89FDEEE8-FAD9-43D7-8C23-17453AC913D3}">
      <dsp:nvSpPr>
        <dsp:cNvPr id="0" name=""/>
        <dsp:cNvSpPr/>
      </dsp:nvSpPr>
      <dsp:spPr>
        <a:xfrm>
          <a:off x="6707884" y="3786312"/>
          <a:ext cx="1666428" cy="1296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Повторное предписание на срок до 3 месяцев</a:t>
          </a:r>
          <a:endParaRPr lang="ru-RU" sz="1800" kern="1200" dirty="0"/>
        </a:p>
      </dsp:txBody>
      <dsp:txXfrm>
        <a:off x="6707884" y="3786312"/>
        <a:ext cx="1666428" cy="12962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979224-E4EA-4659-890C-E38716E6A1EA}">
      <dsp:nvSpPr>
        <dsp:cNvPr id="0" name=""/>
        <dsp:cNvSpPr/>
      </dsp:nvSpPr>
      <dsp:spPr>
        <a:xfrm rot="5400000">
          <a:off x="499919" y="1538949"/>
          <a:ext cx="1361068" cy="15495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0A74B3-0329-448A-B87D-9638E27AF176}">
      <dsp:nvSpPr>
        <dsp:cNvPr id="0" name=""/>
        <dsp:cNvSpPr/>
      </dsp:nvSpPr>
      <dsp:spPr>
        <a:xfrm>
          <a:off x="139319" y="30178"/>
          <a:ext cx="2291238" cy="16037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Привлечение к административной ответственности за не устранение нарушений ФГОС</a:t>
          </a:r>
        </a:p>
      </dsp:txBody>
      <dsp:txXfrm>
        <a:off x="217624" y="108483"/>
        <a:ext cx="2134628" cy="1447182"/>
      </dsp:txXfrm>
    </dsp:sp>
    <dsp:sp modelId="{16CA26D2-FE5E-45CB-A8BD-D8B82BC2E7D2}">
      <dsp:nvSpPr>
        <dsp:cNvPr id="0" name=""/>
        <dsp:cNvSpPr/>
      </dsp:nvSpPr>
      <dsp:spPr>
        <a:xfrm>
          <a:off x="2701610" y="202191"/>
          <a:ext cx="3657960" cy="1296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Дополнительно к запрету на приём – лишение государственной аккредитации (институт приостановления государственной аккредитации отменяется)</a:t>
          </a:r>
          <a:endParaRPr lang="ru-RU" sz="1400" kern="1200" dirty="0"/>
        </a:p>
      </dsp:txBody>
      <dsp:txXfrm>
        <a:off x="2701610" y="202191"/>
        <a:ext cx="3657960" cy="1296255"/>
      </dsp:txXfrm>
    </dsp:sp>
    <dsp:sp modelId="{D03D5782-EB00-40A2-9C12-81F151BBF3B0}">
      <dsp:nvSpPr>
        <dsp:cNvPr id="0" name=""/>
        <dsp:cNvSpPr/>
      </dsp:nvSpPr>
      <dsp:spPr>
        <a:xfrm rot="5400000">
          <a:off x="2877567" y="3340538"/>
          <a:ext cx="1361068" cy="154952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2C2803-7704-489E-8CB7-493D5554ADF5}">
      <dsp:nvSpPr>
        <dsp:cNvPr id="0" name=""/>
        <dsp:cNvSpPr/>
      </dsp:nvSpPr>
      <dsp:spPr>
        <a:xfrm>
          <a:off x="2516966" y="1831766"/>
          <a:ext cx="2291238" cy="16037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Неисполнение повторного предписания</a:t>
          </a:r>
          <a:endParaRPr lang="ru-RU" sz="1800" kern="1200" dirty="0"/>
        </a:p>
      </dsp:txBody>
      <dsp:txXfrm>
        <a:off x="2595271" y="1910071"/>
        <a:ext cx="2134628" cy="1447182"/>
      </dsp:txXfrm>
    </dsp:sp>
    <dsp:sp modelId="{95EA3F0D-4D58-4BD1-BBC9-48089C0FDFD7}">
      <dsp:nvSpPr>
        <dsp:cNvPr id="0" name=""/>
        <dsp:cNvSpPr/>
      </dsp:nvSpPr>
      <dsp:spPr>
        <a:xfrm>
          <a:off x="4920122" y="2022821"/>
          <a:ext cx="2833228" cy="1296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114300" lvl="1" indent="-114300" algn="just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Приостановка действия лицензии  последующим аннулированием в </a:t>
          </a:r>
          <a:r>
            <a:rPr lang="ru-RU" sz="1400" kern="1200" smtClean="0"/>
            <a:t>судебном порядке</a:t>
          </a:r>
          <a:endParaRPr lang="ru-RU" sz="1400" kern="1200" dirty="0"/>
        </a:p>
      </dsp:txBody>
      <dsp:txXfrm>
        <a:off x="4920122" y="2022821"/>
        <a:ext cx="2833228" cy="1296255"/>
      </dsp:txXfrm>
    </dsp:sp>
    <dsp:sp modelId="{3A14D720-F18F-4CDA-BBDB-4C39676A5FDB}">
      <dsp:nvSpPr>
        <dsp:cNvPr id="0" name=""/>
        <dsp:cNvSpPr/>
      </dsp:nvSpPr>
      <dsp:spPr>
        <a:xfrm>
          <a:off x="4894614" y="3633354"/>
          <a:ext cx="2291238" cy="1603792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Привлечение к административной ответственности</a:t>
          </a:r>
          <a:endParaRPr lang="ru-RU" sz="1800" kern="1200" dirty="0"/>
        </a:p>
      </dsp:txBody>
      <dsp:txXfrm>
        <a:off x="4972919" y="3711659"/>
        <a:ext cx="2134628" cy="1447182"/>
      </dsp:txXfrm>
    </dsp:sp>
    <dsp:sp modelId="{89FDEEE8-FAD9-43D7-8C23-17453AC913D3}">
      <dsp:nvSpPr>
        <dsp:cNvPr id="0" name=""/>
        <dsp:cNvSpPr/>
      </dsp:nvSpPr>
      <dsp:spPr>
        <a:xfrm>
          <a:off x="7185852" y="3786312"/>
          <a:ext cx="1666428" cy="1296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Повторное предписание на срок до 3 месяцев</a:t>
          </a:r>
          <a:endParaRPr lang="ru-RU" sz="1800" kern="1200" dirty="0"/>
        </a:p>
      </dsp:txBody>
      <dsp:txXfrm>
        <a:off x="7185852" y="3786312"/>
        <a:ext cx="1666428" cy="12962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C07326A-AF6A-41F5-BF98-C1D8CE2BA92E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012C4CC7-910A-4F83-ABF4-6A72900DC5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170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4C215D27-B4ED-40AA-8494-B8AE6911B3BB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14875"/>
            <a:ext cx="5435600" cy="4468813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2FDEA28-B041-4325-94B4-9DECD9FEA7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1335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постарше</a:t>
            </a:r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EA78BB7-5A3C-4A87-85DF-0D063A78F3DE}" type="slidenum">
              <a:rPr lang="ru-RU" smtClean="0"/>
              <a:pPr>
                <a:defRPr/>
              </a:pPr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91136-096A-4E61-A222-247DF16448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BE7FD8F-C4F1-4AE5-97A8-98CD27E83ECF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90A76-B700-465F-90A9-47D0445389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581905B-C718-4266-8D57-901B6BE8DC56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35F4A-DFBC-4C6D-838A-F6A827B942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F4CF7-5E31-4F62-A19A-998347E3A0A9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81213-FFB9-437A-82A4-0596EE85B8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7DE59-EB49-48F1-AB47-E1B3DFCF9D52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ACF17-1A37-4071-9D92-CF9C811A8421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C658F-E8C4-4B48-A5DF-A2E9394D8E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6601E-CFBF-4B40-B9A5-96AE6B12B622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D9017-B26F-4076-9461-A35F0CE7AF4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F1BEC-DD4A-46CB-B874-0DE3EFE3FC90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0D5D2-670E-424B-B160-3244C62828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19BDF-8B4E-43F9-BF71-34060D073998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E2DCD-3A85-4638-8F10-C361D04CB67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26C67-B567-49EF-B008-58A5C64654C5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74C7B-7644-4ED0-BEF2-82CF9F0B3D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ABAB0-FCC7-4C15-A7E7-7792F912FBFE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B944-1EE3-4D46-AAB6-10053195B9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BCE4C0B-0EAD-4EC7-A2DC-B462752C7ED9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027BE-FD4E-4F25-872C-8B28C914AB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2F17B-60B9-4E02-8C9B-5423952B9DDC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0B7B4-1C7D-4ABB-B754-775C5415AB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42866-2D2E-49FA-BB89-73B666FC6E25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A4D00-E851-4A08-AA48-32AC838951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8DCA7-0F3D-406E-AFA1-E40162BC8937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76ECE-921D-46F3-A712-F65CA30C24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2413" cy="1619250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8301D9C-0DD5-4A32-9EC1-39FFB55550B9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6A192-52C6-4795-99AE-F133E970FB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84DED0E0-7314-4AE4-8C88-D7F23EFC0EBF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920AC-7B23-43EC-8453-7D77C1322D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F7D3FA48-5142-4DE9-A06E-EB3128E056BF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90C2-695C-40AF-8AE8-5AC0479690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B8168B-C737-4217-A35C-9442B9983FD5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CD117-965F-402D-9090-BAA13F2251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7EB71AE-6A35-4861-8A14-8DA78337221C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7772F-8F40-48A0-BEA7-FF1492728E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FA31876B-D5B9-483F-9B41-653B19B10023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0E88D-AC77-4616-9DCC-48868E7D55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004888" y="64928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08587A8-F83D-4C5C-8F0E-962EB0C0C381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2A57E-0629-4808-B58C-F0D85A5B569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w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 rot="16200000">
            <a:off x="8424863" y="5764213"/>
            <a:ext cx="71437" cy="1404937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505575"/>
            <a:ext cx="1000125" cy="352425"/>
          </a:xfrm>
          <a:prstGeom prst="rect">
            <a:avLst/>
          </a:prstGeom>
          <a:solidFill>
            <a:srgbClr val="DD8F3A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3343275" y="6484938"/>
            <a:ext cx="5800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sz="2000" dirty="0">
              <a:solidFill>
                <a:schemeClr val="bg1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026" name="Заголовок 1"/>
          <p:cNvSpPr>
            <a:spLocks noGrp="1"/>
          </p:cNvSpPr>
          <p:nvPr userDrawn="1">
            <p:ph type="title"/>
          </p:nvPr>
        </p:nvSpPr>
        <p:spPr bwMode="auto">
          <a:xfrm>
            <a:off x="1160463" y="57150"/>
            <a:ext cx="77168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/>
              <a:t>Образец заголовка</a:t>
            </a:r>
          </a:p>
        </p:txBody>
      </p:sp>
      <p:sp>
        <p:nvSpPr>
          <p:cNvPr id="2055" name="Текст 2"/>
          <p:cNvSpPr>
            <a:spLocks noGrp="1"/>
          </p:cNvSpPr>
          <p:nvPr userDrawn="1"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6CA1A2-2DCC-4B0C-8C89-004AE28196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 bwMode="auto">
          <a:xfrm>
            <a:off x="0" y="6491288"/>
            <a:ext cx="982663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krao.ru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одзаголовок 2"/>
          <p:cNvSpPr txBox="1">
            <a:spLocks/>
          </p:cNvSpPr>
          <p:nvPr userDrawn="1"/>
        </p:nvSpPr>
        <p:spPr bwMode="auto">
          <a:xfrm>
            <a:off x="990600" y="6503988"/>
            <a:ext cx="44021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5725" eaLnBrk="0" hangingPunct="0">
              <a:spcBef>
                <a:spcPts val="0"/>
              </a:spcBef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13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</p:sldLayoutIdLst>
  <p:transition spd="slow">
    <p:pull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ru-RU" sz="3200" b="1" kern="1400" cap="all" dirty="0">
          <a:ln w="0"/>
          <a:solidFill>
            <a:srgbClr val="5077A6"/>
          </a:solidFill>
          <a:latin typeface="Arial" pitchFamily="34" charset="0"/>
          <a:ea typeface="+mn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5077A6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5077A6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5077A6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5077A6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D:\profile\Documents\Презентации\2015\Красноярск_Лапков\Презентация\5-01.jpg"/>
          <p:cNvPicPr>
            <a:picLocks noChangeAspect="1" noChangeArrowheads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 flipH="1">
            <a:off x="9524" y="0"/>
            <a:ext cx="9144001" cy="885812"/>
          </a:xfrm>
          <a:prstGeom prst="rect">
            <a:avLst/>
          </a:prstGeom>
          <a:noFill/>
          <a:extLst/>
        </p:spPr>
      </p:pic>
      <p:sp>
        <p:nvSpPr>
          <p:cNvPr id="3075" name="Заголовок 1"/>
          <p:cNvSpPr>
            <a:spLocks noGrp="1"/>
          </p:cNvSpPr>
          <p:nvPr>
            <p:ph type="title"/>
          </p:nvPr>
        </p:nvSpPr>
        <p:spPr bwMode="auto">
          <a:xfrm>
            <a:off x="1403350" y="4763"/>
            <a:ext cx="7283450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34747CE6-F80A-4EBC-967E-6987E0D71F94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7B11730A-0108-4094-AD9E-A6CA971CF8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7" name="Picture 2" descr="C:\Users\zalega\Desktop\Красноярск 2015\Рисунки\Top.png"/>
          <p:cNvPicPr preferRelativeResize="0">
            <a:picLocks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6505577"/>
            <a:ext cx="9153159" cy="360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16200000">
            <a:off x="8424863" y="5764213"/>
            <a:ext cx="71437" cy="1404937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Номер слайда 5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>
            <a:defPPr>
              <a:defRPr lang="ru-RU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10ED757-0964-42A2-A490-09E0D37056B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4675188" y="6503988"/>
            <a:ext cx="44021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5725" eaLnBrk="0" hangingPunct="0">
              <a:spcBef>
                <a:spcPts val="0"/>
              </a:spcBef>
              <a:defRPr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23-24 августа 2017 года, г. Красноярск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3" y="6586538"/>
            <a:ext cx="1314450" cy="220662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2F588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3085" name="Группа 11"/>
          <p:cNvGrpSpPr>
            <a:grpSpLocks noChangeAspect="1"/>
          </p:cNvGrpSpPr>
          <p:nvPr/>
        </p:nvGrpSpPr>
        <p:grpSpPr bwMode="auto">
          <a:xfrm>
            <a:off x="1630363" y="6635750"/>
            <a:ext cx="269875" cy="107950"/>
            <a:chOff x="1582960" y="6577136"/>
            <a:chExt cx="526892" cy="216000"/>
          </a:xfrm>
        </p:grpSpPr>
        <p:sp>
          <p:nvSpPr>
            <p:cNvPr id="13" name="Равнобедренный треугольник 12"/>
            <p:cNvSpPr>
              <a:spLocks noChangeAspect="1"/>
            </p:cNvSpPr>
            <p:nvPr/>
          </p:nvSpPr>
          <p:spPr>
            <a:xfrm rot="5400000">
              <a:off x="1564843" y="6595253"/>
              <a:ext cx="216000" cy="179763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4" name="Равнобедренный треугольник 13"/>
            <p:cNvSpPr>
              <a:spLocks noChangeAspect="1"/>
            </p:cNvSpPr>
            <p:nvPr/>
          </p:nvSpPr>
          <p:spPr>
            <a:xfrm rot="5400000">
              <a:off x="1911971" y="6595253"/>
              <a:ext cx="216000" cy="179763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cxnSp>
        <p:nvCxnSpPr>
          <p:cNvPr id="15" name="Прямая соединительная линия 14"/>
          <p:cNvCxnSpPr/>
          <p:nvPr/>
        </p:nvCxnSpPr>
        <p:spPr>
          <a:xfrm>
            <a:off x="4235450" y="6575425"/>
            <a:ext cx="0" cy="219075"/>
          </a:xfrm>
          <a:prstGeom prst="line">
            <a:avLst/>
          </a:prstGeom>
          <a:ln w="12700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одзаголовок 2"/>
          <p:cNvSpPr txBox="1">
            <a:spLocks/>
          </p:cNvSpPr>
          <p:nvPr/>
        </p:nvSpPr>
        <p:spPr bwMode="auto">
          <a:xfrm>
            <a:off x="1954213" y="6496050"/>
            <a:ext cx="982662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krao.ru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88" name="Группа 16"/>
          <p:cNvGrpSpPr>
            <a:grpSpLocks noChangeAspect="1"/>
          </p:cNvGrpSpPr>
          <p:nvPr/>
        </p:nvGrpSpPr>
        <p:grpSpPr bwMode="auto">
          <a:xfrm flipH="1">
            <a:off x="2990850" y="6635750"/>
            <a:ext cx="269875" cy="107950"/>
            <a:chOff x="1582960" y="6577136"/>
            <a:chExt cx="526892" cy="216000"/>
          </a:xfrm>
        </p:grpSpPr>
        <p:sp>
          <p:nvSpPr>
            <p:cNvPr id="18" name="Равнобедренный треугольник 17"/>
            <p:cNvSpPr>
              <a:spLocks noChangeAspect="1"/>
            </p:cNvSpPr>
            <p:nvPr/>
          </p:nvSpPr>
          <p:spPr>
            <a:xfrm rot="5400000">
              <a:off x="1564841" y="6595253"/>
              <a:ext cx="216000" cy="179763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9" name="Равнобедренный треугольник 18"/>
            <p:cNvSpPr>
              <a:spLocks noChangeAspect="1"/>
            </p:cNvSpPr>
            <p:nvPr/>
          </p:nvSpPr>
          <p:spPr>
            <a:xfrm rot="5400000">
              <a:off x="1911969" y="6595253"/>
              <a:ext cx="216000" cy="179763"/>
            </a:xfrm>
            <a:prstGeom prst="triangle">
              <a:avLst/>
            </a:prstGeom>
            <a:noFill/>
            <a:ln w="12700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pic>
        <p:nvPicPr>
          <p:cNvPr id="3089" name="Рисунок 22" descr="МОН_Логотип.wmf"/>
          <p:cNvPicPr>
            <a:picLocks noChangeAspect="1"/>
          </p:cNvPicPr>
          <p:nvPr/>
        </p:nvPicPr>
        <p:blipFill>
          <a:blip r:embed="rId16">
            <a:grayscl/>
            <a:biLevel thresh="50000"/>
          </a:blip>
          <a:srcRect r="65285"/>
          <a:stretch>
            <a:fillRect/>
          </a:stretch>
        </p:blipFill>
        <p:spPr bwMode="auto">
          <a:xfrm>
            <a:off x="327025" y="92075"/>
            <a:ext cx="750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 rot="16200000">
            <a:off x="665956" y="219869"/>
            <a:ext cx="71438" cy="1403350"/>
          </a:xfrm>
          <a:prstGeom prst="rect">
            <a:avLst/>
          </a:prstGeom>
          <a:solidFill>
            <a:srgbClr val="DD8F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6" name="Picture 2" descr="C:\Users\zalega\Desktop\Красноярск 2015\Рисунки\Top.png"/>
          <p:cNvPicPr preferRelativeResize="0"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016000" y="6505577"/>
            <a:ext cx="8137159" cy="360000"/>
          </a:xfrm>
          <a:prstGeom prst="rect">
            <a:avLst/>
          </a:prstGeom>
          <a:noFill/>
        </p:spPr>
      </p:pic>
      <p:sp>
        <p:nvSpPr>
          <p:cNvPr id="3092" name="Заголовок 1"/>
          <p:cNvSpPr>
            <a:spLocks noGrp="1"/>
          </p:cNvSpPr>
          <p:nvPr>
            <p:ph type="title"/>
          </p:nvPr>
        </p:nvSpPr>
        <p:spPr bwMode="auto">
          <a:xfrm>
            <a:off x="1160463" y="57150"/>
            <a:ext cx="771683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9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C71C31-A024-4805-B48D-E86D5011F9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0" name="Подзаголовок 2"/>
          <p:cNvSpPr txBox="1">
            <a:spLocks/>
          </p:cNvSpPr>
          <p:nvPr userDrawn="1"/>
        </p:nvSpPr>
        <p:spPr bwMode="auto">
          <a:xfrm>
            <a:off x="0" y="6491288"/>
            <a:ext cx="982663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krao.ru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 eaLnBrk="0" hangingPunct="0">
              <a:spcBef>
                <a:spcPts val="0"/>
              </a:spcBef>
              <a:buFont typeface="Arial" charset="0"/>
              <a:buNone/>
              <a:defRPr/>
            </a:pP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одзаголовок 2"/>
          <p:cNvSpPr txBox="1">
            <a:spLocks/>
          </p:cNvSpPr>
          <p:nvPr userDrawn="1"/>
        </p:nvSpPr>
        <p:spPr bwMode="auto">
          <a:xfrm>
            <a:off x="990600" y="6503988"/>
            <a:ext cx="44021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5725" eaLnBrk="0" hangingPunct="0">
              <a:spcBef>
                <a:spcPts val="0"/>
              </a:spcBef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Красноярский край</a:t>
            </a:r>
          </a:p>
        </p:txBody>
      </p:sp>
      <p:pic>
        <p:nvPicPr>
          <p:cNvPr id="32" name="Picture 2" descr="C:\Users\zalega\Desktop\Красноярск 2015\Рисунки\Top.png"/>
          <p:cNvPicPr>
            <a:picLocks noChangeArrowheads="1"/>
          </p:cNvPicPr>
          <p:nvPr userDrawn="1"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 flipV="1">
            <a:off x="0" y="961051"/>
            <a:ext cx="9153159" cy="360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ransition spd="slow">
    <p:pull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ofile\Documents\Презентации\2015\Красноярск_Лапков\Презентация\2-01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/>
        </p:spPr>
      </p:pic>
      <p:sp>
        <p:nvSpPr>
          <p:cNvPr id="17" name="Прямоугольник 16"/>
          <p:cNvSpPr/>
          <p:nvPr/>
        </p:nvSpPr>
        <p:spPr>
          <a:xfrm>
            <a:off x="3619500" y="9525"/>
            <a:ext cx="5108575" cy="6858000"/>
          </a:xfrm>
          <a:prstGeom prst="rect">
            <a:avLst/>
          </a:prstGeom>
          <a:solidFill>
            <a:srgbClr val="2F588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43313" y="414338"/>
            <a:ext cx="4946650" cy="39592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smtClean="0">
                <a:solidFill>
                  <a:prstClr val="white"/>
                </a:solidFill>
                <a:latin typeface="Cambria"/>
                <a:cs typeface="+mj-cs"/>
              </a:rPr>
              <a:t>ОБУЧАЮЩИЙ СЕМИНАР</a:t>
            </a:r>
            <a:br>
              <a:rPr lang="ru-RU" sz="2800" b="1" cap="all" dirty="0" smtClean="0">
                <a:solidFill>
                  <a:prstClr val="white"/>
                </a:solidFill>
                <a:latin typeface="Cambria"/>
                <a:cs typeface="+mj-cs"/>
              </a:rPr>
            </a:br>
            <a:r>
              <a:rPr lang="ru-RU" sz="2800" b="1" cap="all" dirty="0" smtClean="0">
                <a:solidFill>
                  <a:schemeClr val="bg1">
                    <a:lumMod val="75000"/>
                  </a:schemeClr>
                </a:solidFill>
                <a:latin typeface="Cambria"/>
                <a:cs typeface="+mj-cs"/>
              </a:rPr>
              <a:t>26 марта 2021 года</a:t>
            </a:r>
            <a:r>
              <a:rPr lang="ru-RU" sz="2800" b="1" cap="all" dirty="0" smtClean="0">
                <a:solidFill>
                  <a:prstClr val="white"/>
                </a:solidFill>
                <a:latin typeface="Cambria"/>
                <a:cs typeface="+mj-cs"/>
              </a:rPr>
              <a:t/>
            </a:r>
            <a:br>
              <a:rPr lang="ru-RU" sz="2800" b="1" cap="all" dirty="0" smtClean="0">
                <a:solidFill>
                  <a:prstClr val="white"/>
                </a:solidFill>
                <a:latin typeface="Cambria"/>
                <a:cs typeface="+mj-cs"/>
              </a:rPr>
            </a:br>
            <a:r>
              <a:rPr lang="en-US" sz="400" dirty="0" smtClean="0"/>
              <a:t/>
            </a:r>
            <a:br>
              <a:rPr lang="en-US" sz="400" dirty="0" smtClean="0"/>
            </a:br>
            <a:r>
              <a:rPr lang="ru-RU" sz="400" dirty="0" smtClean="0"/>
              <a:t/>
            </a:r>
            <a:br>
              <a:rPr lang="ru-RU" sz="400" dirty="0" smtClean="0"/>
            </a:br>
            <a:r>
              <a:rPr lang="ru-RU" sz="2000" dirty="0" smtClean="0">
                <a:latin typeface="Cambria" panose="02040503050406030204" pitchFamily="18" charset="0"/>
                <a:ea typeface="Cambria" panose="02040503050406030204" pitchFamily="18" charset="0"/>
              </a:rPr>
              <a:t> новая модель государственного контроля (надзора) в сфере образования</a:t>
            </a:r>
            <a:endParaRPr lang="ru-RU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6629" name="Рисунок 4" descr="МОН_Логотип.wmf"/>
          <p:cNvPicPr>
            <a:picLocks noChangeAspect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0" y="465867"/>
            <a:ext cx="3275012" cy="1062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Подзаголовок 2"/>
          <p:cNvSpPr txBox="1">
            <a:spLocks/>
          </p:cNvSpPr>
          <p:nvPr/>
        </p:nvSpPr>
        <p:spPr bwMode="auto">
          <a:xfrm>
            <a:off x="3736975" y="5437187"/>
            <a:ext cx="4754562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000" b="1" dirty="0" err="1" smtClean="0">
                <a:solidFill>
                  <a:schemeClr val="bg1"/>
                </a:solidFill>
                <a:latin typeface="Cambria" pitchFamily="18" charset="0"/>
              </a:rPr>
              <a:t>Петенёв</a:t>
            </a:r>
            <a:r>
              <a:rPr lang="ru-RU" sz="2000" b="1" dirty="0" smtClean="0">
                <a:solidFill>
                  <a:schemeClr val="bg1"/>
                </a:solidFill>
                <a:latin typeface="Cambria" pitchFamily="18" charset="0"/>
              </a:rPr>
              <a:t> Артём Игоревич,</a:t>
            </a:r>
            <a:endParaRPr lang="ru-RU" sz="2000" b="1" dirty="0">
              <a:solidFill>
                <a:schemeClr val="bg1"/>
              </a:solidFill>
              <a:latin typeface="Cambria" pitchFamily="18" charset="0"/>
            </a:endParaRPr>
          </a:p>
          <a:p>
            <a:pPr algn="ctr">
              <a:buFont typeface="Arial" charset="0"/>
              <a:buNone/>
            </a:pPr>
            <a:r>
              <a:rPr lang="ru-RU" dirty="0" smtClean="0">
                <a:solidFill>
                  <a:schemeClr val="bg1"/>
                </a:solidFill>
                <a:latin typeface="Cambria" pitchFamily="18" charset="0"/>
              </a:rPr>
              <a:t>начальник </a:t>
            </a:r>
            <a:r>
              <a:rPr lang="ru-RU" dirty="0">
                <a:solidFill>
                  <a:schemeClr val="bg1"/>
                </a:solidFill>
                <a:latin typeface="Cambria" pitchFamily="18" charset="0"/>
              </a:rPr>
              <a:t>отдела </a:t>
            </a:r>
            <a:endParaRPr lang="en-US" dirty="0">
              <a:solidFill>
                <a:schemeClr val="bg1"/>
              </a:solidFill>
              <a:latin typeface="Cambria" pitchFamily="18" charset="0"/>
            </a:endParaRPr>
          </a:p>
          <a:p>
            <a:pPr algn="ctr">
              <a:buFont typeface="Arial" charset="0"/>
              <a:buNone/>
            </a:pPr>
            <a:r>
              <a:rPr lang="ru-RU" dirty="0">
                <a:solidFill>
                  <a:schemeClr val="bg1"/>
                </a:solidFill>
                <a:latin typeface="Cambria" pitchFamily="18" charset="0"/>
              </a:rPr>
              <a:t>по надзору и контролю за соблюдением законодательства</a:t>
            </a:r>
          </a:p>
        </p:txBody>
      </p:sp>
      <p:sp>
        <p:nvSpPr>
          <p:cNvPr id="27" name="Равнобедренный треугольник 26"/>
          <p:cNvSpPr>
            <a:spLocks noChangeAspect="1"/>
          </p:cNvSpPr>
          <p:nvPr/>
        </p:nvSpPr>
        <p:spPr>
          <a:xfrm rot="5400000">
            <a:off x="5795963" y="4743450"/>
            <a:ext cx="215900" cy="180975"/>
          </a:xfrm>
          <a:prstGeom prst="triangle">
            <a:avLst/>
          </a:prstGeom>
          <a:noFill/>
          <a:ln w="127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Равнобедренный треугольник 31"/>
          <p:cNvSpPr>
            <a:spLocks noChangeAspect="1"/>
          </p:cNvSpPr>
          <p:nvPr/>
        </p:nvSpPr>
        <p:spPr>
          <a:xfrm rot="5400000">
            <a:off x="6450807" y="4744244"/>
            <a:ext cx="215900" cy="179387"/>
          </a:xfrm>
          <a:prstGeom prst="triangle">
            <a:avLst/>
          </a:prstGeom>
          <a:noFill/>
          <a:ln w="127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Равнобедренный треугольник 32"/>
          <p:cNvSpPr>
            <a:spLocks noChangeAspect="1"/>
          </p:cNvSpPr>
          <p:nvPr/>
        </p:nvSpPr>
        <p:spPr>
          <a:xfrm rot="5400000">
            <a:off x="7105651" y="4752975"/>
            <a:ext cx="215900" cy="180975"/>
          </a:xfrm>
          <a:prstGeom prst="triangle">
            <a:avLst/>
          </a:prstGeom>
          <a:noFill/>
          <a:ln w="127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Равнобедренный треугольник 33"/>
          <p:cNvSpPr>
            <a:spLocks noChangeAspect="1"/>
          </p:cNvSpPr>
          <p:nvPr/>
        </p:nvSpPr>
        <p:spPr>
          <a:xfrm rot="5400000">
            <a:off x="7760494" y="4753769"/>
            <a:ext cx="215900" cy="179388"/>
          </a:xfrm>
          <a:prstGeom prst="triangle">
            <a:avLst/>
          </a:prstGeom>
          <a:noFill/>
          <a:ln w="12700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873500" y="4743450"/>
            <a:ext cx="1316038" cy="219075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2F588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8467725" y="4733925"/>
            <a:ext cx="0" cy="219075"/>
          </a:xfrm>
          <a:prstGeom prst="line">
            <a:avLst/>
          </a:prstGeom>
          <a:ln w="12700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МОДИФИКАЦИЯ КОНТРОЛЯ (НАДЗОРА) В СФЕРЕ ОБРАЗОВАНИЯ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xmlns="" id="{82FDA1CE-0EBC-4E16-BC38-F36B40E783A5}"/>
              </a:ext>
            </a:extLst>
          </p:cNvPr>
          <p:cNvSpPr txBox="1">
            <a:spLocks/>
          </p:cNvSpPr>
          <p:nvPr/>
        </p:nvSpPr>
        <p:spPr>
          <a:xfrm>
            <a:off x="21656614" y="10516175"/>
            <a:ext cx="92652" cy="53347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sz="2800" smtClean="0"/>
              <a:t>6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5275" y="1028343"/>
            <a:ext cx="86582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>
              <a:buAutoNum type="arabicParenR"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федеральный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контроль (надзор) в сфере образования в отношении организаций, осуществляющих образовательную деятельность, зарегистрированных по месту нахождения (индивидуальных предпринимателей, зарегистрированных по месту жительства) на территории соответствующего субъекта Российской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Федерации;</a:t>
            </a:r>
          </a:p>
          <a:p>
            <a:pPr algn="just"/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ПРЕДМЕТ: соблюдение обязательных требований, установленных законодательством об образовании, в том числе лицензионных требований к образовательной деятельности и требований, установленных федеральными государственными образовательными стандартами или исполнение решений, принимаемых по результатам контрольных (надзорных)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мероприятий;</a:t>
            </a:r>
          </a:p>
          <a:p>
            <a:pPr algn="just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Институт экспертов – сохраняется;</a:t>
            </a:r>
          </a:p>
          <a:p>
            <a:pPr algn="just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497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0085" y="0"/>
            <a:ext cx="59686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ОСОБЕННОСТИ ПОСЛЕДСТВИЙ НАРУШЕНИЙ ОБЯЗАТЕЛЬНЫХ ТРЕБОВАНИЙ В СФЕРЕ ОБРАЗОВАНИЯ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xmlns="" id="{82FDA1CE-0EBC-4E16-BC38-F36B40E783A5}"/>
              </a:ext>
            </a:extLst>
          </p:cNvPr>
          <p:cNvSpPr txBox="1">
            <a:spLocks/>
          </p:cNvSpPr>
          <p:nvPr/>
        </p:nvSpPr>
        <p:spPr>
          <a:xfrm>
            <a:off x="21656614" y="10516175"/>
            <a:ext cx="92652" cy="53347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sz="2800" smtClean="0"/>
              <a:t>6</a:t>
            </a:r>
            <a:endParaRPr lang="ru-RU" sz="28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18336195"/>
              </p:ext>
            </p:extLst>
          </p:nvPr>
        </p:nvGraphicFramePr>
        <p:xfrm>
          <a:off x="66675" y="1095375"/>
          <a:ext cx="8991600" cy="5267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871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40085" y="0"/>
            <a:ext cx="59686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ОСОБЕННОСТИ ПОСЛЕДСТВИЙ НАРУШЕНИЙ ОБЯЗАТЕЛЬНЫХ ТРЕБОВАНИЙ В СФЕРЕ ОБРАЗОВАНИЯ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xmlns="" id="{82FDA1CE-0EBC-4E16-BC38-F36B40E783A5}"/>
              </a:ext>
            </a:extLst>
          </p:cNvPr>
          <p:cNvSpPr txBox="1">
            <a:spLocks/>
          </p:cNvSpPr>
          <p:nvPr/>
        </p:nvSpPr>
        <p:spPr>
          <a:xfrm>
            <a:off x="21656614" y="10516175"/>
            <a:ext cx="92652" cy="53347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sz="2800" smtClean="0"/>
              <a:t>6</a:t>
            </a:r>
            <a:endParaRPr lang="ru-RU" sz="28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886900635"/>
              </p:ext>
            </p:extLst>
          </p:nvPr>
        </p:nvGraphicFramePr>
        <p:xfrm>
          <a:off x="66675" y="1095375"/>
          <a:ext cx="8991600" cy="5267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852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pai@krao.ru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96057" y="1613016"/>
            <a:ext cx="4909164" cy="212365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БЛАГОДАРЮ ВАС </a:t>
            </a:r>
          </a:p>
          <a:p>
            <a:pPr algn="ctr">
              <a:defRPr/>
            </a:pP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  <a:p>
            <a:pPr algn="ctr"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ЗА ВНИМАНИЕ!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pic>
        <p:nvPicPr>
          <p:cNvPr id="52229" name="Picture 6" descr="Картинки по запросу фейсбу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245" y="5454855"/>
            <a:ext cx="3298825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Картинки по запросу обратная связ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1725" y="4538662"/>
            <a:ext cx="1905000" cy="16192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НОРМАТИВНЫЕ ПРАВОВЫЕ ИСТОЧНИКИ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82383"/>
              </p:ext>
            </p:extLst>
          </p:nvPr>
        </p:nvGraphicFramePr>
        <p:xfrm>
          <a:off x="180975" y="1066802"/>
          <a:ext cx="8858250" cy="3360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8250"/>
              </a:tblGrid>
              <a:tr h="1095373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Федеральный закон от 31.07.2020 № 248-ФЗ «О государственном контроле (надзоре) и муниципальном контроле в Российской Федерации»</a:t>
                      </a:r>
                      <a:endParaRPr lang="ru-RU" dirty="0" smtClean="0"/>
                    </a:p>
                  </a:txBody>
                  <a:tcPr/>
                </a:tc>
              </a:tr>
              <a:tr h="1428750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Проект Федерального закона № 1051647-7 «О внесении изменений                  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в отдельные законодательные акты Российской Федерации в связи                  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с принятием Федерального закона "О государственном контроле (надзоре)  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 муниципальном контроле в Российской Федерации» (2 чтение)</a:t>
                      </a:r>
                    </a:p>
                  </a:txBody>
                  <a:tcPr/>
                </a:tc>
              </a:tr>
              <a:tr h="836612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Проект Положения о федеральном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государственном контроле в сфере образования (в разработке)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4457699"/>
            <a:ext cx="3105150" cy="201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6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0"/>
            <a:ext cx="59686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Система </a:t>
            </a:r>
            <a:r>
              <a:rPr lang="ru-RU" i="1" dirty="0">
                <a:solidFill>
                  <a:schemeClr val="bg1"/>
                </a:solidFill>
                <a:latin typeface="Segoe Script" panose="030B0504020000000003" pitchFamily="66" charset="0"/>
              </a:rPr>
              <a:t>оценки и управления рисками причинения вреда (ущерба) охраняемым законом ценностям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245" y="1056068"/>
            <a:ext cx="833263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Система риск-ориентированного подхода включает:</a:t>
            </a:r>
          </a:p>
          <a:p>
            <a:endParaRPr lang="ru-RU" dirty="0" smtClean="0"/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Систему категорий и критериев риска;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Отнесение всех объектов контроля к категориям риска;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Система индикаторов риска нарушения обязательных требований;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Открытость сведений о категорировании объектов контроля;</a:t>
            </a: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endParaRPr lang="ru-RU" sz="2000" b="1" dirty="0" smtClean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Зависимость содержания и объёма государственного контроля (надзора) в отношении определённого объекта от его категории риска.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1" y="1056068"/>
            <a:ext cx="1721476" cy="122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3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КАТЕГОРИРОВАНИЕ РИСКА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41070347"/>
              </p:ext>
            </p:extLst>
          </p:nvPr>
        </p:nvGraphicFramePr>
        <p:xfrm>
          <a:off x="113704" y="1000126"/>
          <a:ext cx="9030296" cy="2990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28845200"/>
              </p:ext>
            </p:extLst>
          </p:nvPr>
        </p:nvGraphicFramePr>
        <p:xfrm>
          <a:off x="0" y="3867150"/>
          <a:ext cx="9124652" cy="2543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51" y="2371725"/>
            <a:ext cx="20574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03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КРИТЕРИИ И ИНДИКАТОРЫ РИСКА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3188" y="977051"/>
            <a:ext cx="849475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endParaRPr lang="ru-RU" sz="2000" b="1" dirty="0" smtClean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Общий порядок определения критериев и индикаторов риска не определён (устанавливается Правительством России);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Конкретный перечень критериев и индикаторов риска          в сфере образования устанавливается на федеральном уровне;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Категорирование на основе критериев осуществляется минимум 1 раз в год, или чаще по поступлении сведений, возможно по инициативе контролируемого лица;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Мониторинг индикаторов риска осуществляется постоянно.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anose="030F0702030302020204" pitchFamily="66" charset="0"/>
              </a:rPr>
              <a:t>Открытость сведений о категориях и критериях риска.</a:t>
            </a: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marL="457200" indent="-457200" algn="just">
              <a:buAutoNum type="arabicPeriod"/>
            </a:pPr>
            <a:endParaRPr lang="ru-RU" sz="2000" b="1" dirty="0">
              <a:latin typeface="Comic Sans MS" panose="030F0702030302020204" pitchFamily="66" charset="0"/>
            </a:endParaRPr>
          </a:p>
          <a:p>
            <a:pPr algn="just"/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406" y="5314951"/>
            <a:ext cx="1512094" cy="11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22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КОНТРОЛЬНЫЕ (НАДЗОРНЫЕ) МЕРОПРИЯТИЯ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pic>
        <p:nvPicPr>
          <p:cNvPr id="6" name="Изображение" descr="Изображение"/>
          <p:cNvPicPr/>
          <p:nvPr/>
        </p:nvPicPr>
        <p:blipFill>
          <a:blip r:embed="rId2" cstate="print"/>
          <a:stretch/>
        </p:blipFill>
        <p:spPr>
          <a:xfrm>
            <a:off x="10781821" y="86580"/>
            <a:ext cx="1180980" cy="285480"/>
          </a:xfrm>
          <a:prstGeom prst="rect">
            <a:avLst/>
          </a:prstGeom>
          <a:ln w="12600">
            <a:noFill/>
          </a:ln>
        </p:spPr>
      </p:pic>
      <p:grpSp>
        <p:nvGrpSpPr>
          <p:cNvPr id="7" name="Shape 3672"/>
          <p:cNvGrpSpPr/>
          <p:nvPr/>
        </p:nvGrpSpPr>
        <p:grpSpPr>
          <a:xfrm>
            <a:off x="590718" y="1114425"/>
            <a:ext cx="8305631" cy="1285977"/>
            <a:chOff x="2855975" y="2148840"/>
            <a:chExt cx="4755438" cy="874776"/>
          </a:xfrm>
        </p:grpSpPr>
        <p:sp>
          <p:nvSpPr>
            <p:cNvPr id="8" name="Shape 3673"/>
            <p:cNvSpPr/>
            <p:nvPr/>
          </p:nvSpPr>
          <p:spPr>
            <a:xfrm>
              <a:off x="3755526" y="2148840"/>
              <a:ext cx="3855887" cy="87172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Shape 3674"/>
            <p:cNvSpPr/>
            <p:nvPr/>
          </p:nvSpPr>
          <p:spPr>
            <a:xfrm>
              <a:off x="2855975" y="2148840"/>
              <a:ext cx="874776" cy="8747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Shape 3675"/>
            <p:cNvSpPr/>
            <p:nvPr/>
          </p:nvSpPr>
          <p:spPr>
            <a:xfrm>
              <a:off x="2918218" y="2209558"/>
              <a:ext cx="750286" cy="7502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" name="Shape 3676"/>
          <p:cNvGrpSpPr/>
          <p:nvPr/>
        </p:nvGrpSpPr>
        <p:grpSpPr>
          <a:xfrm>
            <a:off x="562397" y="3929305"/>
            <a:ext cx="8305628" cy="971972"/>
            <a:chOff x="2816046" y="2148840"/>
            <a:chExt cx="4795367" cy="874776"/>
          </a:xfrm>
        </p:grpSpPr>
        <p:sp>
          <p:nvSpPr>
            <p:cNvPr id="12" name="Shape 3677"/>
            <p:cNvSpPr/>
            <p:nvPr/>
          </p:nvSpPr>
          <p:spPr>
            <a:xfrm>
              <a:off x="3755526" y="2148840"/>
              <a:ext cx="3855887" cy="8717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3" name="Shape 3678"/>
            <p:cNvSpPr/>
            <p:nvPr/>
          </p:nvSpPr>
          <p:spPr>
            <a:xfrm>
              <a:off x="2816046" y="2148840"/>
              <a:ext cx="882121" cy="874776"/>
            </a:xfrm>
            <a:prstGeom prst="rect">
              <a:avLst/>
            </a:prstGeom>
            <a:solidFill>
              <a:srgbClr val="78D28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4" name="Shape 3679"/>
            <p:cNvSpPr/>
            <p:nvPr/>
          </p:nvSpPr>
          <p:spPr>
            <a:xfrm>
              <a:off x="2918218" y="2209558"/>
              <a:ext cx="750286" cy="7502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000" b="0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Calibri"/>
              </a:endParaRPr>
            </a:p>
          </p:txBody>
        </p:sp>
      </p:grpSp>
      <p:sp>
        <p:nvSpPr>
          <p:cNvPr id="19" name="Shape 3687"/>
          <p:cNvSpPr txBox="1"/>
          <p:nvPr/>
        </p:nvSpPr>
        <p:spPr>
          <a:xfrm>
            <a:off x="2260027" y="1203684"/>
            <a:ext cx="6483923" cy="109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Контрольная закупка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Суть: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моделирование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сделки для проверки соблюдения </a:t>
            </a:r>
            <a:r>
              <a:rPr lang="ru-RU" sz="1100" dirty="0">
                <a:solidFill>
                  <a:prstClr val="black"/>
                </a:solidFill>
                <a:latin typeface="Trebuchet MS"/>
                <a:ea typeface="Open Sans"/>
                <a:cs typeface="Open Sans"/>
                <a:sym typeface="Open Sans"/>
              </a:rPr>
              <a:t>обязательных требований при продаже продукции (товаров), выполнении работ, оказании услуг потребителям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Условия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: </a:t>
            </a:r>
            <a:r>
              <a:rPr kumimoji="0" lang="ru-RU" sz="11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без</a:t>
            </a:r>
            <a:r>
              <a:rPr kumimoji="0" lang="ru-RU" sz="11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предварительного уведомления контролируемого лица,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согласование с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прокурором (внеплановая), возврат денежных средств (кроме фактических расходов)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Сроки: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1 рабочий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день (обычно)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</p:txBody>
      </p:sp>
      <p:sp>
        <p:nvSpPr>
          <p:cNvPr id="20" name="Shape 3688"/>
          <p:cNvSpPr txBox="1"/>
          <p:nvPr/>
        </p:nvSpPr>
        <p:spPr>
          <a:xfrm>
            <a:off x="2260027" y="3994782"/>
            <a:ext cx="6483923" cy="85923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Инспекционный визит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Суть: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посещение инспектором контролируемого лица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Условия: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согласование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прокурора (внеплановый)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Сроки: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1 рабочий день на объект</a:t>
            </a:r>
          </a:p>
        </p:txBody>
      </p:sp>
      <p:sp>
        <p:nvSpPr>
          <p:cNvPr id="22" name="Shape 3690"/>
          <p:cNvSpPr/>
          <p:nvPr/>
        </p:nvSpPr>
        <p:spPr>
          <a:xfrm>
            <a:off x="219789" y="1770314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Shape 3691"/>
          <p:cNvSpPr/>
          <p:nvPr/>
        </p:nvSpPr>
        <p:spPr>
          <a:xfrm>
            <a:off x="165023" y="2929848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3692"/>
          <p:cNvSpPr/>
          <p:nvPr/>
        </p:nvSpPr>
        <p:spPr>
          <a:xfrm>
            <a:off x="153900" y="3933930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Shape 3689"/>
          <p:cNvSpPr txBox="1"/>
          <p:nvPr/>
        </p:nvSpPr>
        <p:spPr>
          <a:xfrm>
            <a:off x="7233852" y="3541251"/>
            <a:ext cx="4156165" cy="7761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endParaRPr kumimoji="0" lang="en-US" sz="1111" b="0" i="0" u="none" strike="noStrike" kern="1200" cap="none" spc="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" name="Shape 3692"/>
          <p:cNvSpPr/>
          <p:nvPr/>
        </p:nvSpPr>
        <p:spPr>
          <a:xfrm>
            <a:off x="5979428" y="3775551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Shape 3690"/>
          <p:cNvSpPr/>
          <p:nvPr/>
        </p:nvSpPr>
        <p:spPr>
          <a:xfrm>
            <a:off x="219789" y="4809002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Shape 3691"/>
          <p:cNvSpPr/>
          <p:nvPr/>
        </p:nvSpPr>
        <p:spPr>
          <a:xfrm>
            <a:off x="321578" y="2810841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Shape 3692"/>
          <p:cNvSpPr/>
          <p:nvPr/>
        </p:nvSpPr>
        <p:spPr>
          <a:xfrm>
            <a:off x="320963" y="3830417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3690"/>
          <p:cNvSpPr/>
          <p:nvPr/>
        </p:nvSpPr>
        <p:spPr>
          <a:xfrm>
            <a:off x="429441" y="4789347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3692"/>
          <p:cNvSpPr/>
          <p:nvPr/>
        </p:nvSpPr>
        <p:spPr>
          <a:xfrm>
            <a:off x="5979428" y="6129829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3692"/>
          <p:cNvSpPr/>
          <p:nvPr/>
        </p:nvSpPr>
        <p:spPr>
          <a:xfrm>
            <a:off x="376932" y="6161299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8" name="Group 88"/>
          <p:cNvGrpSpPr>
            <a:grpSpLocks noChangeAspect="1"/>
          </p:cNvGrpSpPr>
          <p:nvPr/>
        </p:nvGrpSpPr>
        <p:grpSpPr bwMode="auto">
          <a:xfrm>
            <a:off x="1182892" y="1607265"/>
            <a:ext cx="331395" cy="331395"/>
            <a:chOff x="4565" y="880"/>
            <a:chExt cx="3783" cy="378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91" name="Freeform 92"/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112" name="Group 25"/>
          <p:cNvGrpSpPr>
            <a:grpSpLocks noChangeAspect="1"/>
          </p:cNvGrpSpPr>
          <p:nvPr/>
        </p:nvGrpSpPr>
        <p:grpSpPr bwMode="auto">
          <a:xfrm>
            <a:off x="1263870" y="4238155"/>
            <a:ext cx="307857" cy="350878"/>
            <a:chOff x="6919" y="2207"/>
            <a:chExt cx="229" cy="26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3" name="Freeform 27"/>
            <p:cNvSpPr>
              <a:spLocks/>
            </p:cNvSpPr>
            <p:nvPr/>
          </p:nvSpPr>
          <p:spPr bwMode="auto">
            <a:xfrm>
              <a:off x="6919" y="2363"/>
              <a:ext cx="229" cy="105"/>
            </a:xfrm>
            <a:custGeom>
              <a:avLst/>
              <a:gdLst>
                <a:gd name="T0" fmla="*/ 1283 w 2972"/>
                <a:gd name="T1" fmla="*/ 1004 h 1371"/>
                <a:gd name="T2" fmla="*/ 1354 w 2972"/>
                <a:gd name="T3" fmla="*/ 567 h 1371"/>
                <a:gd name="T4" fmla="*/ 1305 w 2972"/>
                <a:gd name="T5" fmla="*/ 463 h 1371"/>
                <a:gd name="T6" fmla="*/ 1287 w 2972"/>
                <a:gd name="T7" fmla="*/ 384 h 1371"/>
                <a:gd name="T8" fmla="*/ 1297 w 2972"/>
                <a:gd name="T9" fmla="*/ 325 h 1371"/>
                <a:gd name="T10" fmla="*/ 1324 w 2972"/>
                <a:gd name="T11" fmla="*/ 283 h 1371"/>
                <a:gd name="T12" fmla="*/ 1362 w 2972"/>
                <a:gd name="T13" fmla="*/ 256 h 1371"/>
                <a:gd name="T14" fmla="*/ 1405 w 2972"/>
                <a:gd name="T15" fmla="*/ 240 h 1371"/>
                <a:gd name="T16" fmla="*/ 1446 w 2972"/>
                <a:gd name="T17" fmla="*/ 231 h 1371"/>
                <a:gd name="T18" fmla="*/ 1477 w 2972"/>
                <a:gd name="T19" fmla="*/ 229 h 1371"/>
                <a:gd name="T20" fmla="*/ 1493 w 2972"/>
                <a:gd name="T21" fmla="*/ 229 h 1371"/>
                <a:gd name="T22" fmla="*/ 1525 w 2972"/>
                <a:gd name="T23" fmla="*/ 231 h 1371"/>
                <a:gd name="T24" fmla="*/ 1566 w 2972"/>
                <a:gd name="T25" fmla="*/ 240 h 1371"/>
                <a:gd name="T26" fmla="*/ 1609 w 2972"/>
                <a:gd name="T27" fmla="*/ 255 h 1371"/>
                <a:gd name="T28" fmla="*/ 1647 w 2972"/>
                <a:gd name="T29" fmla="*/ 283 h 1371"/>
                <a:gd name="T30" fmla="*/ 1675 w 2972"/>
                <a:gd name="T31" fmla="*/ 325 h 1371"/>
                <a:gd name="T32" fmla="*/ 1683 w 2972"/>
                <a:gd name="T33" fmla="*/ 384 h 1371"/>
                <a:gd name="T34" fmla="*/ 1667 w 2972"/>
                <a:gd name="T35" fmla="*/ 463 h 1371"/>
                <a:gd name="T36" fmla="*/ 1617 w 2972"/>
                <a:gd name="T37" fmla="*/ 567 h 1371"/>
                <a:gd name="T38" fmla="*/ 1688 w 2972"/>
                <a:gd name="T39" fmla="*/ 1004 h 1371"/>
                <a:gd name="T40" fmla="*/ 2008 w 2972"/>
                <a:gd name="T41" fmla="*/ 2 h 1371"/>
                <a:gd name="T42" fmla="*/ 2041 w 2972"/>
                <a:gd name="T43" fmla="*/ 22 h 1371"/>
                <a:gd name="T44" fmla="*/ 2111 w 2972"/>
                <a:gd name="T45" fmla="*/ 62 h 1371"/>
                <a:gd name="T46" fmla="*/ 2217 w 2972"/>
                <a:gd name="T47" fmla="*/ 118 h 1371"/>
                <a:gd name="T48" fmla="*/ 2356 w 2972"/>
                <a:gd name="T49" fmla="*/ 184 h 1371"/>
                <a:gd name="T50" fmla="*/ 2524 w 2972"/>
                <a:gd name="T51" fmla="*/ 256 h 1371"/>
                <a:gd name="T52" fmla="*/ 2690 w 2972"/>
                <a:gd name="T53" fmla="*/ 327 h 1371"/>
                <a:gd name="T54" fmla="*/ 2806 w 2972"/>
                <a:gd name="T55" fmla="*/ 417 h 1371"/>
                <a:gd name="T56" fmla="*/ 2884 w 2972"/>
                <a:gd name="T57" fmla="*/ 532 h 1371"/>
                <a:gd name="T58" fmla="*/ 2931 w 2972"/>
                <a:gd name="T59" fmla="*/ 675 h 1371"/>
                <a:gd name="T60" fmla="*/ 2956 w 2972"/>
                <a:gd name="T61" fmla="*/ 846 h 1371"/>
                <a:gd name="T62" fmla="*/ 2967 w 2972"/>
                <a:gd name="T63" fmla="*/ 1049 h 1371"/>
                <a:gd name="T64" fmla="*/ 2971 w 2972"/>
                <a:gd name="T65" fmla="*/ 1284 h 1371"/>
                <a:gd name="T66" fmla="*/ 1 w 2972"/>
                <a:gd name="T67" fmla="*/ 1288 h 1371"/>
                <a:gd name="T68" fmla="*/ 4 w 2972"/>
                <a:gd name="T69" fmla="*/ 1062 h 1371"/>
                <a:gd name="T70" fmla="*/ 13 w 2972"/>
                <a:gd name="T71" fmla="*/ 866 h 1371"/>
                <a:gd name="T72" fmla="*/ 34 w 2972"/>
                <a:gd name="T73" fmla="*/ 699 h 1371"/>
                <a:gd name="T74" fmla="*/ 74 w 2972"/>
                <a:gd name="T75" fmla="*/ 557 h 1371"/>
                <a:gd name="T76" fmla="*/ 143 w 2972"/>
                <a:gd name="T77" fmla="*/ 442 h 1371"/>
                <a:gd name="T78" fmla="*/ 243 w 2972"/>
                <a:gd name="T79" fmla="*/ 350 h 1371"/>
                <a:gd name="T80" fmla="*/ 385 w 2972"/>
                <a:gd name="T81" fmla="*/ 281 h 1371"/>
                <a:gd name="T82" fmla="*/ 562 w 2972"/>
                <a:gd name="T83" fmla="*/ 208 h 1371"/>
                <a:gd name="T84" fmla="*/ 711 w 2972"/>
                <a:gd name="T85" fmla="*/ 139 h 1371"/>
                <a:gd name="T86" fmla="*/ 828 w 2972"/>
                <a:gd name="T87" fmla="*/ 80 h 1371"/>
                <a:gd name="T88" fmla="*/ 910 w 2972"/>
                <a:gd name="T89" fmla="*/ 33 h 1371"/>
                <a:gd name="T90" fmla="*/ 956 w 2972"/>
                <a:gd name="T91" fmla="*/ 6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72" h="1371">
                  <a:moveTo>
                    <a:pt x="965" y="0"/>
                  </a:moveTo>
                  <a:lnTo>
                    <a:pt x="1245" y="885"/>
                  </a:lnTo>
                  <a:lnTo>
                    <a:pt x="1283" y="1004"/>
                  </a:lnTo>
                  <a:lnTo>
                    <a:pt x="1408" y="649"/>
                  </a:lnTo>
                  <a:lnTo>
                    <a:pt x="1379" y="607"/>
                  </a:lnTo>
                  <a:lnTo>
                    <a:pt x="1354" y="567"/>
                  </a:lnTo>
                  <a:lnTo>
                    <a:pt x="1334" y="530"/>
                  </a:lnTo>
                  <a:lnTo>
                    <a:pt x="1317" y="495"/>
                  </a:lnTo>
                  <a:lnTo>
                    <a:pt x="1305" y="463"/>
                  </a:lnTo>
                  <a:lnTo>
                    <a:pt x="1296" y="435"/>
                  </a:lnTo>
                  <a:lnTo>
                    <a:pt x="1290" y="409"/>
                  </a:lnTo>
                  <a:lnTo>
                    <a:pt x="1287" y="384"/>
                  </a:lnTo>
                  <a:lnTo>
                    <a:pt x="1288" y="362"/>
                  </a:lnTo>
                  <a:lnTo>
                    <a:pt x="1291" y="343"/>
                  </a:lnTo>
                  <a:lnTo>
                    <a:pt x="1297" y="325"/>
                  </a:lnTo>
                  <a:lnTo>
                    <a:pt x="1304" y="310"/>
                  </a:lnTo>
                  <a:lnTo>
                    <a:pt x="1313" y="295"/>
                  </a:lnTo>
                  <a:lnTo>
                    <a:pt x="1324" y="283"/>
                  </a:lnTo>
                  <a:lnTo>
                    <a:pt x="1335" y="273"/>
                  </a:lnTo>
                  <a:lnTo>
                    <a:pt x="1348" y="263"/>
                  </a:lnTo>
                  <a:lnTo>
                    <a:pt x="1362" y="256"/>
                  </a:lnTo>
                  <a:lnTo>
                    <a:pt x="1376" y="249"/>
                  </a:lnTo>
                  <a:lnTo>
                    <a:pt x="1391" y="244"/>
                  </a:lnTo>
                  <a:lnTo>
                    <a:pt x="1405" y="240"/>
                  </a:lnTo>
                  <a:lnTo>
                    <a:pt x="1420" y="236"/>
                  </a:lnTo>
                  <a:lnTo>
                    <a:pt x="1433" y="233"/>
                  </a:lnTo>
                  <a:lnTo>
                    <a:pt x="1446" y="231"/>
                  </a:lnTo>
                  <a:lnTo>
                    <a:pt x="1458" y="230"/>
                  </a:lnTo>
                  <a:lnTo>
                    <a:pt x="1468" y="229"/>
                  </a:lnTo>
                  <a:lnTo>
                    <a:pt x="1477" y="229"/>
                  </a:lnTo>
                  <a:lnTo>
                    <a:pt x="1484" y="229"/>
                  </a:lnTo>
                  <a:lnTo>
                    <a:pt x="1487" y="229"/>
                  </a:lnTo>
                  <a:lnTo>
                    <a:pt x="1493" y="229"/>
                  </a:lnTo>
                  <a:lnTo>
                    <a:pt x="1502" y="229"/>
                  </a:lnTo>
                  <a:lnTo>
                    <a:pt x="1513" y="230"/>
                  </a:lnTo>
                  <a:lnTo>
                    <a:pt x="1525" y="231"/>
                  </a:lnTo>
                  <a:lnTo>
                    <a:pt x="1538" y="233"/>
                  </a:lnTo>
                  <a:lnTo>
                    <a:pt x="1551" y="235"/>
                  </a:lnTo>
                  <a:lnTo>
                    <a:pt x="1566" y="240"/>
                  </a:lnTo>
                  <a:lnTo>
                    <a:pt x="1580" y="244"/>
                  </a:lnTo>
                  <a:lnTo>
                    <a:pt x="1594" y="249"/>
                  </a:lnTo>
                  <a:lnTo>
                    <a:pt x="1609" y="255"/>
                  </a:lnTo>
                  <a:lnTo>
                    <a:pt x="1622" y="263"/>
                  </a:lnTo>
                  <a:lnTo>
                    <a:pt x="1636" y="273"/>
                  </a:lnTo>
                  <a:lnTo>
                    <a:pt x="1647" y="283"/>
                  </a:lnTo>
                  <a:lnTo>
                    <a:pt x="1659" y="295"/>
                  </a:lnTo>
                  <a:lnTo>
                    <a:pt x="1667" y="309"/>
                  </a:lnTo>
                  <a:lnTo>
                    <a:pt x="1675" y="325"/>
                  </a:lnTo>
                  <a:lnTo>
                    <a:pt x="1680" y="343"/>
                  </a:lnTo>
                  <a:lnTo>
                    <a:pt x="1683" y="362"/>
                  </a:lnTo>
                  <a:lnTo>
                    <a:pt x="1683" y="384"/>
                  </a:lnTo>
                  <a:lnTo>
                    <a:pt x="1681" y="408"/>
                  </a:lnTo>
                  <a:lnTo>
                    <a:pt x="1675" y="435"/>
                  </a:lnTo>
                  <a:lnTo>
                    <a:pt x="1667" y="463"/>
                  </a:lnTo>
                  <a:lnTo>
                    <a:pt x="1654" y="495"/>
                  </a:lnTo>
                  <a:lnTo>
                    <a:pt x="1638" y="530"/>
                  </a:lnTo>
                  <a:lnTo>
                    <a:pt x="1617" y="567"/>
                  </a:lnTo>
                  <a:lnTo>
                    <a:pt x="1592" y="607"/>
                  </a:lnTo>
                  <a:lnTo>
                    <a:pt x="1562" y="649"/>
                  </a:lnTo>
                  <a:lnTo>
                    <a:pt x="1688" y="1004"/>
                  </a:lnTo>
                  <a:lnTo>
                    <a:pt x="1726" y="885"/>
                  </a:lnTo>
                  <a:lnTo>
                    <a:pt x="2006" y="0"/>
                  </a:lnTo>
                  <a:lnTo>
                    <a:pt x="2008" y="2"/>
                  </a:lnTo>
                  <a:lnTo>
                    <a:pt x="2015" y="6"/>
                  </a:lnTo>
                  <a:lnTo>
                    <a:pt x="2026" y="12"/>
                  </a:lnTo>
                  <a:lnTo>
                    <a:pt x="2041" y="22"/>
                  </a:lnTo>
                  <a:lnTo>
                    <a:pt x="2061" y="33"/>
                  </a:lnTo>
                  <a:lnTo>
                    <a:pt x="2085" y="46"/>
                  </a:lnTo>
                  <a:lnTo>
                    <a:pt x="2111" y="62"/>
                  </a:lnTo>
                  <a:lnTo>
                    <a:pt x="2142" y="80"/>
                  </a:lnTo>
                  <a:lnTo>
                    <a:pt x="2179" y="98"/>
                  </a:lnTo>
                  <a:lnTo>
                    <a:pt x="2217" y="118"/>
                  </a:lnTo>
                  <a:lnTo>
                    <a:pt x="2259" y="139"/>
                  </a:lnTo>
                  <a:lnTo>
                    <a:pt x="2306" y="161"/>
                  </a:lnTo>
                  <a:lnTo>
                    <a:pt x="2356" y="184"/>
                  </a:lnTo>
                  <a:lnTo>
                    <a:pt x="2408" y="208"/>
                  </a:lnTo>
                  <a:lnTo>
                    <a:pt x="2465" y="231"/>
                  </a:lnTo>
                  <a:lnTo>
                    <a:pt x="2524" y="256"/>
                  </a:lnTo>
                  <a:lnTo>
                    <a:pt x="2587" y="281"/>
                  </a:lnTo>
                  <a:lnTo>
                    <a:pt x="2641" y="302"/>
                  </a:lnTo>
                  <a:lnTo>
                    <a:pt x="2690" y="327"/>
                  </a:lnTo>
                  <a:lnTo>
                    <a:pt x="2734" y="354"/>
                  </a:lnTo>
                  <a:lnTo>
                    <a:pt x="2772" y="384"/>
                  </a:lnTo>
                  <a:lnTo>
                    <a:pt x="2806" y="417"/>
                  </a:lnTo>
                  <a:lnTo>
                    <a:pt x="2836" y="452"/>
                  </a:lnTo>
                  <a:lnTo>
                    <a:pt x="2862" y="490"/>
                  </a:lnTo>
                  <a:lnTo>
                    <a:pt x="2884" y="532"/>
                  </a:lnTo>
                  <a:lnTo>
                    <a:pt x="2904" y="576"/>
                  </a:lnTo>
                  <a:lnTo>
                    <a:pt x="2919" y="623"/>
                  </a:lnTo>
                  <a:lnTo>
                    <a:pt x="2931" y="675"/>
                  </a:lnTo>
                  <a:lnTo>
                    <a:pt x="2942" y="729"/>
                  </a:lnTo>
                  <a:lnTo>
                    <a:pt x="2950" y="785"/>
                  </a:lnTo>
                  <a:lnTo>
                    <a:pt x="2956" y="846"/>
                  </a:lnTo>
                  <a:lnTo>
                    <a:pt x="2961" y="910"/>
                  </a:lnTo>
                  <a:lnTo>
                    <a:pt x="2965" y="977"/>
                  </a:lnTo>
                  <a:lnTo>
                    <a:pt x="2967" y="1049"/>
                  </a:lnTo>
                  <a:lnTo>
                    <a:pt x="2969" y="1124"/>
                  </a:lnTo>
                  <a:lnTo>
                    <a:pt x="2970" y="1202"/>
                  </a:lnTo>
                  <a:lnTo>
                    <a:pt x="2971" y="1284"/>
                  </a:lnTo>
                  <a:lnTo>
                    <a:pt x="2972" y="1371"/>
                  </a:lnTo>
                  <a:lnTo>
                    <a:pt x="0" y="1371"/>
                  </a:lnTo>
                  <a:lnTo>
                    <a:pt x="1" y="1288"/>
                  </a:lnTo>
                  <a:lnTo>
                    <a:pt x="2" y="1210"/>
                  </a:lnTo>
                  <a:lnTo>
                    <a:pt x="3" y="1134"/>
                  </a:lnTo>
                  <a:lnTo>
                    <a:pt x="4" y="1062"/>
                  </a:lnTo>
                  <a:lnTo>
                    <a:pt x="6" y="994"/>
                  </a:lnTo>
                  <a:lnTo>
                    <a:pt x="9" y="928"/>
                  </a:lnTo>
                  <a:lnTo>
                    <a:pt x="13" y="866"/>
                  </a:lnTo>
                  <a:lnTo>
                    <a:pt x="19" y="807"/>
                  </a:lnTo>
                  <a:lnTo>
                    <a:pt x="26" y="751"/>
                  </a:lnTo>
                  <a:lnTo>
                    <a:pt x="34" y="699"/>
                  </a:lnTo>
                  <a:lnTo>
                    <a:pt x="45" y="649"/>
                  </a:lnTo>
                  <a:lnTo>
                    <a:pt x="59" y="602"/>
                  </a:lnTo>
                  <a:lnTo>
                    <a:pt x="74" y="557"/>
                  </a:lnTo>
                  <a:lnTo>
                    <a:pt x="94" y="516"/>
                  </a:lnTo>
                  <a:lnTo>
                    <a:pt x="117" y="478"/>
                  </a:lnTo>
                  <a:lnTo>
                    <a:pt x="143" y="442"/>
                  </a:lnTo>
                  <a:lnTo>
                    <a:pt x="172" y="409"/>
                  </a:lnTo>
                  <a:lnTo>
                    <a:pt x="205" y="379"/>
                  </a:lnTo>
                  <a:lnTo>
                    <a:pt x="243" y="350"/>
                  </a:lnTo>
                  <a:lnTo>
                    <a:pt x="285" y="324"/>
                  </a:lnTo>
                  <a:lnTo>
                    <a:pt x="332" y="301"/>
                  </a:lnTo>
                  <a:lnTo>
                    <a:pt x="385" y="281"/>
                  </a:lnTo>
                  <a:lnTo>
                    <a:pt x="447" y="256"/>
                  </a:lnTo>
                  <a:lnTo>
                    <a:pt x="507" y="231"/>
                  </a:lnTo>
                  <a:lnTo>
                    <a:pt x="562" y="208"/>
                  </a:lnTo>
                  <a:lnTo>
                    <a:pt x="615" y="184"/>
                  </a:lnTo>
                  <a:lnTo>
                    <a:pt x="665" y="161"/>
                  </a:lnTo>
                  <a:lnTo>
                    <a:pt x="711" y="139"/>
                  </a:lnTo>
                  <a:lnTo>
                    <a:pt x="754" y="118"/>
                  </a:lnTo>
                  <a:lnTo>
                    <a:pt x="793" y="98"/>
                  </a:lnTo>
                  <a:lnTo>
                    <a:pt x="828" y="80"/>
                  </a:lnTo>
                  <a:lnTo>
                    <a:pt x="859" y="62"/>
                  </a:lnTo>
                  <a:lnTo>
                    <a:pt x="887" y="46"/>
                  </a:lnTo>
                  <a:lnTo>
                    <a:pt x="910" y="33"/>
                  </a:lnTo>
                  <a:lnTo>
                    <a:pt x="930" y="22"/>
                  </a:lnTo>
                  <a:lnTo>
                    <a:pt x="945" y="12"/>
                  </a:lnTo>
                  <a:lnTo>
                    <a:pt x="956" y="6"/>
                  </a:lnTo>
                  <a:lnTo>
                    <a:pt x="963" y="2"/>
                  </a:lnTo>
                  <a:lnTo>
                    <a:pt x="9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14" name="Freeform 28"/>
            <p:cNvSpPr>
              <a:spLocks noEditPoints="1"/>
            </p:cNvSpPr>
            <p:nvPr/>
          </p:nvSpPr>
          <p:spPr bwMode="auto">
            <a:xfrm>
              <a:off x="6960" y="2207"/>
              <a:ext cx="146" cy="146"/>
            </a:xfrm>
            <a:custGeom>
              <a:avLst/>
              <a:gdLst>
                <a:gd name="T0" fmla="*/ 711 w 1903"/>
                <a:gd name="T1" fmla="*/ 750 h 1898"/>
                <a:gd name="T2" fmla="*/ 691 w 1903"/>
                <a:gd name="T3" fmla="*/ 790 h 1898"/>
                <a:gd name="T4" fmla="*/ 735 w 1903"/>
                <a:gd name="T5" fmla="*/ 821 h 1898"/>
                <a:gd name="T6" fmla="*/ 801 w 1903"/>
                <a:gd name="T7" fmla="*/ 835 h 1898"/>
                <a:gd name="T8" fmla="*/ 822 w 1903"/>
                <a:gd name="T9" fmla="*/ 887 h 1898"/>
                <a:gd name="T10" fmla="*/ 756 w 1903"/>
                <a:gd name="T11" fmla="*/ 1278 h 1898"/>
                <a:gd name="T12" fmla="*/ 759 w 1903"/>
                <a:gd name="T13" fmla="*/ 1440 h 1898"/>
                <a:gd name="T14" fmla="*/ 831 w 1903"/>
                <a:gd name="T15" fmla="*/ 1514 h 1898"/>
                <a:gd name="T16" fmla="*/ 949 w 1903"/>
                <a:gd name="T17" fmla="*/ 1536 h 1898"/>
                <a:gd name="T18" fmla="*/ 1097 w 1903"/>
                <a:gd name="T19" fmla="*/ 1511 h 1898"/>
                <a:gd name="T20" fmla="*/ 1200 w 1903"/>
                <a:gd name="T21" fmla="*/ 1433 h 1898"/>
                <a:gd name="T22" fmla="*/ 1209 w 1903"/>
                <a:gd name="T23" fmla="*/ 1384 h 1898"/>
                <a:gd name="T24" fmla="*/ 1163 w 1903"/>
                <a:gd name="T25" fmla="*/ 1384 h 1898"/>
                <a:gd name="T26" fmla="*/ 1076 w 1903"/>
                <a:gd name="T27" fmla="*/ 1415 h 1898"/>
                <a:gd name="T28" fmla="*/ 1033 w 1903"/>
                <a:gd name="T29" fmla="*/ 1394 h 1898"/>
                <a:gd name="T30" fmla="*/ 1024 w 1903"/>
                <a:gd name="T31" fmla="*/ 1328 h 1898"/>
                <a:gd name="T32" fmla="*/ 1104 w 1903"/>
                <a:gd name="T33" fmla="*/ 887 h 1898"/>
                <a:gd name="T34" fmla="*/ 1111 w 1903"/>
                <a:gd name="T35" fmla="*/ 780 h 1898"/>
                <a:gd name="T36" fmla="*/ 1072 w 1903"/>
                <a:gd name="T37" fmla="*/ 744 h 1898"/>
                <a:gd name="T38" fmla="*/ 960 w 1903"/>
                <a:gd name="T39" fmla="*/ 365 h 1898"/>
                <a:gd name="T40" fmla="*/ 863 w 1903"/>
                <a:gd name="T41" fmla="*/ 430 h 1898"/>
                <a:gd name="T42" fmla="*/ 839 w 1903"/>
                <a:gd name="T43" fmla="*/ 549 h 1898"/>
                <a:gd name="T44" fmla="*/ 904 w 1903"/>
                <a:gd name="T45" fmla="*/ 647 h 1898"/>
                <a:gd name="T46" fmla="*/ 1022 w 1903"/>
                <a:gd name="T47" fmla="*/ 671 h 1898"/>
                <a:gd name="T48" fmla="*/ 1118 w 1903"/>
                <a:gd name="T49" fmla="*/ 606 h 1898"/>
                <a:gd name="T50" fmla="*/ 1142 w 1903"/>
                <a:gd name="T51" fmla="*/ 487 h 1898"/>
                <a:gd name="T52" fmla="*/ 1078 w 1903"/>
                <a:gd name="T53" fmla="*/ 389 h 1898"/>
                <a:gd name="T54" fmla="*/ 918 w 1903"/>
                <a:gd name="T55" fmla="*/ 0 h 1898"/>
                <a:gd name="T56" fmla="*/ 1194 w 1903"/>
                <a:gd name="T57" fmla="*/ 30 h 1898"/>
                <a:gd name="T58" fmla="*/ 1453 w 1903"/>
                <a:gd name="T59" fmla="*/ 141 h 1898"/>
                <a:gd name="T60" fmla="*/ 1676 w 1903"/>
                <a:gd name="T61" fmla="*/ 331 h 1898"/>
                <a:gd name="T62" fmla="*/ 1828 w 1903"/>
                <a:gd name="T63" fmla="*/ 575 h 1898"/>
                <a:gd name="T64" fmla="*/ 1898 w 1903"/>
                <a:gd name="T65" fmla="*/ 844 h 1898"/>
                <a:gd name="T66" fmla="*/ 1889 w 1903"/>
                <a:gd name="T67" fmla="*/ 1122 h 1898"/>
                <a:gd name="T68" fmla="*/ 1798 w 1903"/>
                <a:gd name="T69" fmla="*/ 1386 h 1898"/>
                <a:gd name="T70" fmla="*/ 1625 w 1903"/>
                <a:gd name="T71" fmla="*/ 1620 h 1898"/>
                <a:gd name="T72" fmla="*/ 1395 w 1903"/>
                <a:gd name="T73" fmla="*/ 1790 h 1898"/>
                <a:gd name="T74" fmla="*/ 1135 w 1903"/>
                <a:gd name="T75" fmla="*/ 1881 h 1898"/>
                <a:gd name="T76" fmla="*/ 862 w 1903"/>
                <a:gd name="T77" fmla="*/ 1894 h 1898"/>
                <a:gd name="T78" fmla="*/ 596 w 1903"/>
                <a:gd name="T79" fmla="*/ 1829 h 1898"/>
                <a:gd name="T80" fmla="*/ 420 w 1903"/>
                <a:gd name="T81" fmla="*/ 1799 h 1898"/>
                <a:gd name="T82" fmla="*/ 229 w 1903"/>
                <a:gd name="T83" fmla="*/ 1872 h 1898"/>
                <a:gd name="T84" fmla="*/ 63 w 1903"/>
                <a:gd name="T85" fmla="*/ 1876 h 1898"/>
                <a:gd name="T86" fmla="*/ 33 w 1903"/>
                <a:gd name="T87" fmla="*/ 1845 h 1898"/>
                <a:gd name="T88" fmla="*/ 53 w 1903"/>
                <a:gd name="T89" fmla="*/ 1806 h 1898"/>
                <a:gd name="T90" fmla="*/ 174 w 1903"/>
                <a:gd name="T91" fmla="*/ 1707 h 1898"/>
                <a:gd name="T92" fmla="*/ 249 w 1903"/>
                <a:gd name="T93" fmla="*/ 1585 h 1898"/>
                <a:gd name="T94" fmla="*/ 118 w 1903"/>
                <a:gd name="T95" fmla="*/ 1407 h 1898"/>
                <a:gd name="T96" fmla="*/ 23 w 1903"/>
                <a:gd name="T97" fmla="*/ 1154 h 1898"/>
                <a:gd name="T98" fmla="*/ 2 w 1903"/>
                <a:gd name="T99" fmla="*/ 889 h 1898"/>
                <a:gd name="T100" fmla="*/ 57 w 1903"/>
                <a:gd name="T101" fmla="*/ 627 h 1898"/>
                <a:gd name="T102" fmla="*/ 186 w 1903"/>
                <a:gd name="T103" fmla="*/ 385 h 1898"/>
                <a:gd name="T104" fmla="*/ 391 w 1903"/>
                <a:gd name="T105" fmla="*/ 182 h 1898"/>
                <a:gd name="T106" fmla="*/ 644 w 1903"/>
                <a:gd name="T107" fmla="*/ 51 h 1898"/>
                <a:gd name="T108" fmla="*/ 918 w 1903"/>
                <a:gd name="T109" fmla="*/ 0 h 1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03" h="1898">
                  <a:moveTo>
                    <a:pt x="760" y="743"/>
                  </a:moveTo>
                  <a:lnTo>
                    <a:pt x="743" y="744"/>
                  </a:lnTo>
                  <a:lnTo>
                    <a:pt x="725" y="746"/>
                  </a:lnTo>
                  <a:lnTo>
                    <a:pt x="711" y="750"/>
                  </a:lnTo>
                  <a:lnTo>
                    <a:pt x="700" y="758"/>
                  </a:lnTo>
                  <a:lnTo>
                    <a:pt x="693" y="767"/>
                  </a:lnTo>
                  <a:lnTo>
                    <a:pt x="690" y="778"/>
                  </a:lnTo>
                  <a:lnTo>
                    <a:pt x="691" y="790"/>
                  </a:lnTo>
                  <a:lnTo>
                    <a:pt x="696" y="800"/>
                  </a:lnTo>
                  <a:lnTo>
                    <a:pt x="705" y="809"/>
                  </a:lnTo>
                  <a:lnTo>
                    <a:pt x="718" y="816"/>
                  </a:lnTo>
                  <a:lnTo>
                    <a:pt x="735" y="821"/>
                  </a:lnTo>
                  <a:lnTo>
                    <a:pt x="752" y="824"/>
                  </a:lnTo>
                  <a:lnTo>
                    <a:pt x="769" y="826"/>
                  </a:lnTo>
                  <a:lnTo>
                    <a:pt x="787" y="830"/>
                  </a:lnTo>
                  <a:lnTo>
                    <a:pt x="801" y="835"/>
                  </a:lnTo>
                  <a:lnTo>
                    <a:pt x="811" y="843"/>
                  </a:lnTo>
                  <a:lnTo>
                    <a:pt x="817" y="854"/>
                  </a:lnTo>
                  <a:lnTo>
                    <a:pt x="821" y="868"/>
                  </a:lnTo>
                  <a:lnTo>
                    <a:pt x="822" y="887"/>
                  </a:lnTo>
                  <a:lnTo>
                    <a:pt x="821" y="896"/>
                  </a:lnTo>
                  <a:lnTo>
                    <a:pt x="820" y="905"/>
                  </a:lnTo>
                  <a:lnTo>
                    <a:pt x="770" y="1195"/>
                  </a:lnTo>
                  <a:lnTo>
                    <a:pt x="756" y="1278"/>
                  </a:lnTo>
                  <a:lnTo>
                    <a:pt x="744" y="1361"/>
                  </a:lnTo>
                  <a:lnTo>
                    <a:pt x="744" y="1389"/>
                  </a:lnTo>
                  <a:lnTo>
                    <a:pt x="749" y="1415"/>
                  </a:lnTo>
                  <a:lnTo>
                    <a:pt x="759" y="1440"/>
                  </a:lnTo>
                  <a:lnTo>
                    <a:pt x="773" y="1463"/>
                  </a:lnTo>
                  <a:lnTo>
                    <a:pt x="790" y="1483"/>
                  </a:lnTo>
                  <a:lnTo>
                    <a:pt x="810" y="1500"/>
                  </a:lnTo>
                  <a:lnTo>
                    <a:pt x="831" y="1514"/>
                  </a:lnTo>
                  <a:lnTo>
                    <a:pt x="852" y="1523"/>
                  </a:lnTo>
                  <a:lnTo>
                    <a:pt x="873" y="1530"/>
                  </a:lnTo>
                  <a:lnTo>
                    <a:pt x="911" y="1534"/>
                  </a:lnTo>
                  <a:lnTo>
                    <a:pt x="949" y="1536"/>
                  </a:lnTo>
                  <a:lnTo>
                    <a:pt x="987" y="1536"/>
                  </a:lnTo>
                  <a:lnTo>
                    <a:pt x="1026" y="1533"/>
                  </a:lnTo>
                  <a:lnTo>
                    <a:pt x="1063" y="1525"/>
                  </a:lnTo>
                  <a:lnTo>
                    <a:pt x="1097" y="1511"/>
                  </a:lnTo>
                  <a:lnTo>
                    <a:pt x="1131" y="1493"/>
                  </a:lnTo>
                  <a:lnTo>
                    <a:pt x="1162" y="1471"/>
                  </a:lnTo>
                  <a:lnTo>
                    <a:pt x="1192" y="1444"/>
                  </a:lnTo>
                  <a:lnTo>
                    <a:pt x="1200" y="1433"/>
                  </a:lnTo>
                  <a:lnTo>
                    <a:pt x="1208" y="1420"/>
                  </a:lnTo>
                  <a:lnTo>
                    <a:pt x="1212" y="1407"/>
                  </a:lnTo>
                  <a:lnTo>
                    <a:pt x="1213" y="1394"/>
                  </a:lnTo>
                  <a:lnTo>
                    <a:pt x="1209" y="1384"/>
                  </a:lnTo>
                  <a:lnTo>
                    <a:pt x="1201" y="1377"/>
                  </a:lnTo>
                  <a:lnTo>
                    <a:pt x="1190" y="1375"/>
                  </a:lnTo>
                  <a:lnTo>
                    <a:pt x="1177" y="1377"/>
                  </a:lnTo>
                  <a:lnTo>
                    <a:pt x="1163" y="1384"/>
                  </a:lnTo>
                  <a:lnTo>
                    <a:pt x="1148" y="1392"/>
                  </a:lnTo>
                  <a:lnTo>
                    <a:pt x="1134" y="1400"/>
                  </a:lnTo>
                  <a:lnTo>
                    <a:pt x="1105" y="1409"/>
                  </a:lnTo>
                  <a:lnTo>
                    <a:pt x="1076" y="1415"/>
                  </a:lnTo>
                  <a:lnTo>
                    <a:pt x="1062" y="1415"/>
                  </a:lnTo>
                  <a:lnTo>
                    <a:pt x="1051" y="1411"/>
                  </a:lnTo>
                  <a:lnTo>
                    <a:pt x="1041" y="1405"/>
                  </a:lnTo>
                  <a:lnTo>
                    <a:pt x="1033" y="1394"/>
                  </a:lnTo>
                  <a:lnTo>
                    <a:pt x="1029" y="1382"/>
                  </a:lnTo>
                  <a:lnTo>
                    <a:pt x="1025" y="1365"/>
                  </a:lnTo>
                  <a:lnTo>
                    <a:pt x="1023" y="1346"/>
                  </a:lnTo>
                  <a:lnTo>
                    <a:pt x="1024" y="1328"/>
                  </a:lnTo>
                  <a:lnTo>
                    <a:pt x="1032" y="1274"/>
                  </a:lnTo>
                  <a:lnTo>
                    <a:pt x="1043" y="1219"/>
                  </a:lnTo>
                  <a:lnTo>
                    <a:pt x="1074" y="1053"/>
                  </a:lnTo>
                  <a:lnTo>
                    <a:pt x="1104" y="887"/>
                  </a:lnTo>
                  <a:lnTo>
                    <a:pt x="1109" y="857"/>
                  </a:lnTo>
                  <a:lnTo>
                    <a:pt x="1112" y="827"/>
                  </a:lnTo>
                  <a:lnTo>
                    <a:pt x="1113" y="797"/>
                  </a:lnTo>
                  <a:lnTo>
                    <a:pt x="1111" y="780"/>
                  </a:lnTo>
                  <a:lnTo>
                    <a:pt x="1106" y="767"/>
                  </a:lnTo>
                  <a:lnTo>
                    <a:pt x="1097" y="757"/>
                  </a:lnTo>
                  <a:lnTo>
                    <a:pt x="1086" y="749"/>
                  </a:lnTo>
                  <a:lnTo>
                    <a:pt x="1072" y="744"/>
                  </a:lnTo>
                  <a:lnTo>
                    <a:pt x="1055" y="743"/>
                  </a:lnTo>
                  <a:lnTo>
                    <a:pt x="760" y="743"/>
                  </a:lnTo>
                  <a:close/>
                  <a:moveTo>
                    <a:pt x="992" y="362"/>
                  </a:moveTo>
                  <a:lnTo>
                    <a:pt x="960" y="365"/>
                  </a:lnTo>
                  <a:lnTo>
                    <a:pt x="932" y="375"/>
                  </a:lnTo>
                  <a:lnTo>
                    <a:pt x="905" y="388"/>
                  </a:lnTo>
                  <a:lnTo>
                    <a:pt x="882" y="407"/>
                  </a:lnTo>
                  <a:lnTo>
                    <a:pt x="863" y="430"/>
                  </a:lnTo>
                  <a:lnTo>
                    <a:pt x="848" y="456"/>
                  </a:lnTo>
                  <a:lnTo>
                    <a:pt x="839" y="485"/>
                  </a:lnTo>
                  <a:lnTo>
                    <a:pt x="836" y="517"/>
                  </a:lnTo>
                  <a:lnTo>
                    <a:pt x="839" y="549"/>
                  </a:lnTo>
                  <a:lnTo>
                    <a:pt x="848" y="578"/>
                  </a:lnTo>
                  <a:lnTo>
                    <a:pt x="862" y="605"/>
                  </a:lnTo>
                  <a:lnTo>
                    <a:pt x="881" y="628"/>
                  </a:lnTo>
                  <a:lnTo>
                    <a:pt x="904" y="647"/>
                  </a:lnTo>
                  <a:lnTo>
                    <a:pt x="930" y="662"/>
                  </a:lnTo>
                  <a:lnTo>
                    <a:pt x="960" y="671"/>
                  </a:lnTo>
                  <a:lnTo>
                    <a:pt x="991" y="674"/>
                  </a:lnTo>
                  <a:lnTo>
                    <a:pt x="1022" y="671"/>
                  </a:lnTo>
                  <a:lnTo>
                    <a:pt x="1051" y="663"/>
                  </a:lnTo>
                  <a:lnTo>
                    <a:pt x="1077" y="648"/>
                  </a:lnTo>
                  <a:lnTo>
                    <a:pt x="1100" y="630"/>
                  </a:lnTo>
                  <a:lnTo>
                    <a:pt x="1118" y="606"/>
                  </a:lnTo>
                  <a:lnTo>
                    <a:pt x="1133" y="580"/>
                  </a:lnTo>
                  <a:lnTo>
                    <a:pt x="1142" y="550"/>
                  </a:lnTo>
                  <a:lnTo>
                    <a:pt x="1145" y="519"/>
                  </a:lnTo>
                  <a:lnTo>
                    <a:pt x="1142" y="487"/>
                  </a:lnTo>
                  <a:lnTo>
                    <a:pt x="1134" y="458"/>
                  </a:lnTo>
                  <a:lnTo>
                    <a:pt x="1119" y="431"/>
                  </a:lnTo>
                  <a:lnTo>
                    <a:pt x="1101" y="409"/>
                  </a:lnTo>
                  <a:lnTo>
                    <a:pt x="1078" y="389"/>
                  </a:lnTo>
                  <a:lnTo>
                    <a:pt x="1052" y="375"/>
                  </a:lnTo>
                  <a:lnTo>
                    <a:pt x="1023" y="365"/>
                  </a:lnTo>
                  <a:lnTo>
                    <a:pt x="992" y="362"/>
                  </a:lnTo>
                  <a:close/>
                  <a:moveTo>
                    <a:pt x="918" y="0"/>
                  </a:moveTo>
                  <a:lnTo>
                    <a:pt x="987" y="0"/>
                  </a:lnTo>
                  <a:lnTo>
                    <a:pt x="1056" y="5"/>
                  </a:lnTo>
                  <a:lnTo>
                    <a:pt x="1125" y="15"/>
                  </a:lnTo>
                  <a:lnTo>
                    <a:pt x="1194" y="30"/>
                  </a:lnTo>
                  <a:lnTo>
                    <a:pt x="1261" y="51"/>
                  </a:lnTo>
                  <a:lnTo>
                    <a:pt x="1326" y="75"/>
                  </a:lnTo>
                  <a:lnTo>
                    <a:pt x="1391" y="105"/>
                  </a:lnTo>
                  <a:lnTo>
                    <a:pt x="1453" y="141"/>
                  </a:lnTo>
                  <a:lnTo>
                    <a:pt x="1513" y="182"/>
                  </a:lnTo>
                  <a:lnTo>
                    <a:pt x="1570" y="227"/>
                  </a:lnTo>
                  <a:lnTo>
                    <a:pt x="1625" y="278"/>
                  </a:lnTo>
                  <a:lnTo>
                    <a:pt x="1676" y="331"/>
                  </a:lnTo>
                  <a:lnTo>
                    <a:pt x="1721" y="389"/>
                  </a:lnTo>
                  <a:lnTo>
                    <a:pt x="1761" y="449"/>
                  </a:lnTo>
                  <a:lnTo>
                    <a:pt x="1798" y="511"/>
                  </a:lnTo>
                  <a:lnTo>
                    <a:pt x="1828" y="575"/>
                  </a:lnTo>
                  <a:lnTo>
                    <a:pt x="1852" y="641"/>
                  </a:lnTo>
                  <a:lnTo>
                    <a:pt x="1873" y="708"/>
                  </a:lnTo>
                  <a:lnTo>
                    <a:pt x="1889" y="776"/>
                  </a:lnTo>
                  <a:lnTo>
                    <a:pt x="1898" y="844"/>
                  </a:lnTo>
                  <a:lnTo>
                    <a:pt x="1903" y="913"/>
                  </a:lnTo>
                  <a:lnTo>
                    <a:pt x="1903" y="984"/>
                  </a:lnTo>
                  <a:lnTo>
                    <a:pt x="1898" y="1053"/>
                  </a:lnTo>
                  <a:lnTo>
                    <a:pt x="1889" y="1122"/>
                  </a:lnTo>
                  <a:lnTo>
                    <a:pt x="1873" y="1189"/>
                  </a:lnTo>
                  <a:lnTo>
                    <a:pt x="1852" y="1256"/>
                  </a:lnTo>
                  <a:lnTo>
                    <a:pt x="1828" y="1322"/>
                  </a:lnTo>
                  <a:lnTo>
                    <a:pt x="1798" y="1386"/>
                  </a:lnTo>
                  <a:lnTo>
                    <a:pt x="1761" y="1448"/>
                  </a:lnTo>
                  <a:lnTo>
                    <a:pt x="1721" y="1508"/>
                  </a:lnTo>
                  <a:lnTo>
                    <a:pt x="1676" y="1566"/>
                  </a:lnTo>
                  <a:lnTo>
                    <a:pt x="1625" y="1620"/>
                  </a:lnTo>
                  <a:lnTo>
                    <a:pt x="1571" y="1670"/>
                  </a:lnTo>
                  <a:lnTo>
                    <a:pt x="1515" y="1714"/>
                  </a:lnTo>
                  <a:lnTo>
                    <a:pt x="1456" y="1755"/>
                  </a:lnTo>
                  <a:lnTo>
                    <a:pt x="1395" y="1790"/>
                  </a:lnTo>
                  <a:lnTo>
                    <a:pt x="1332" y="1820"/>
                  </a:lnTo>
                  <a:lnTo>
                    <a:pt x="1267" y="1844"/>
                  </a:lnTo>
                  <a:lnTo>
                    <a:pt x="1202" y="1865"/>
                  </a:lnTo>
                  <a:lnTo>
                    <a:pt x="1135" y="1881"/>
                  </a:lnTo>
                  <a:lnTo>
                    <a:pt x="1066" y="1891"/>
                  </a:lnTo>
                  <a:lnTo>
                    <a:pt x="998" y="1897"/>
                  </a:lnTo>
                  <a:lnTo>
                    <a:pt x="930" y="1898"/>
                  </a:lnTo>
                  <a:lnTo>
                    <a:pt x="862" y="1894"/>
                  </a:lnTo>
                  <a:lnTo>
                    <a:pt x="795" y="1885"/>
                  </a:lnTo>
                  <a:lnTo>
                    <a:pt x="727" y="1871"/>
                  </a:lnTo>
                  <a:lnTo>
                    <a:pt x="661" y="1853"/>
                  </a:lnTo>
                  <a:lnTo>
                    <a:pt x="596" y="1829"/>
                  </a:lnTo>
                  <a:lnTo>
                    <a:pt x="532" y="1800"/>
                  </a:lnTo>
                  <a:lnTo>
                    <a:pt x="471" y="1767"/>
                  </a:lnTo>
                  <a:lnTo>
                    <a:pt x="469" y="1766"/>
                  </a:lnTo>
                  <a:lnTo>
                    <a:pt x="420" y="1799"/>
                  </a:lnTo>
                  <a:lnTo>
                    <a:pt x="372" y="1825"/>
                  </a:lnTo>
                  <a:lnTo>
                    <a:pt x="323" y="1847"/>
                  </a:lnTo>
                  <a:lnTo>
                    <a:pt x="275" y="1862"/>
                  </a:lnTo>
                  <a:lnTo>
                    <a:pt x="229" y="1872"/>
                  </a:lnTo>
                  <a:lnTo>
                    <a:pt x="184" y="1879"/>
                  </a:lnTo>
                  <a:lnTo>
                    <a:pt x="141" y="1882"/>
                  </a:lnTo>
                  <a:lnTo>
                    <a:pt x="101" y="1881"/>
                  </a:lnTo>
                  <a:lnTo>
                    <a:pt x="63" y="1876"/>
                  </a:lnTo>
                  <a:lnTo>
                    <a:pt x="52" y="1872"/>
                  </a:lnTo>
                  <a:lnTo>
                    <a:pt x="43" y="1865"/>
                  </a:lnTo>
                  <a:lnTo>
                    <a:pt x="37" y="1856"/>
                  </a:lnTo>
                  <a:lnTo>
                    <a:pt x="33" y="1845"/>
                  </a:lnTo>
                  <a:lnTo>
                    <a:pt x="33" y="1834"/>
                  </a:lnTo>
                  <a:lnTo>
                    <a:pt x="37" y="1824"/>
                  </a:lnTo>
                  <a:lnTo>
                    <a:pt x="43" y="1814"/>
                  </a:lnTo>
                  <a:lnTo>
                    <a:pt x="53" y="1806"/>
                  </a:lnTo>
                  <a:lnTo>
                    <a:pt x="88" y="1787"/>
                  </a:lnTo>
                  <a:lnTo>
                    <a:pt x="120" y="1763"/>
                  </a:lnTo>
                  <a:lnTo>
                    <a:pt x="149" y="1736"/>
                  </a:lnTo>
                  <a:lnTo>
                    <a:pt x="174" y="1707"/>
                  </a:lnTo>
                  <a:lnTo>
                    <a:pt x="197" y="1677"/>
                  </a:lnTo>
                  <a:lnTo>
                    <a:pt x="216" y="1646"/>
                  </a:lnTo>
                  <a:lnTo>
                    <a:pt x="234" y="1615"/>
                  </a:lnTo>
                  <a:lnTo>
                    <a:pt x="249" y="1585"/>
                  </a:lnTo>
                  <a:lnTo>
                    <a:pt x="239" y="1578"/>
                  </a:lnTo>
                  <a:lnTo>
                    <a:pt x="194" y="1523"/>
                  </a:lnTo>
                  <a:lnTo>
                    <a:pt x="154" y="1467"/>
                  </a:lnTo>
                  <a:lnTo>
                    <a:pt x="118" y="1407"/>
                  </a:lnTo>
                  <a:lnTo>
                    <a:pt x="87" y="1346"/>
                  </a:lnTo>
                  <a:lnTo>
                    <a:pt x="61" y="1283"/>
                  </a:lnTo>
                  <a:lnTo>
                    <a:pt x="40" y="1219"/>
                  </a:lnTo>
                  <a:lnTo>
                    <a:pt x="23" y="1154"/>
                  </a:lnTo>
                  <a:lnTo>
                    <a:pt x="11" y="1088"/>
                  </a:lnTo>
                  <a:lnTo>
                    <a:pt x="3" y="1022"/>
                  </a:lnTo>
                  <a:lnTo>
                    <a:pt x="0" y="955"/>
                  </a:lnTo>
                  <a:lnTo>
                    <a:pt x="2" y="889"/>
                  </a:lnTo>
                  <a:lnTo>
                    <a:pt x="10" y="822"/>
                  </a:lnTo>
                  <a:lnTo>
                    <a:pt x="20" y="756"/>
                  </a:lnTo>
                  <a:lnTo>
                    <a:pt x="37" y="691"/>
                  </a:lnTo>
                  <a:lnTo>
                    <a:pt x="57" y="627"/>
                  </a:lnTo>
                  <a:lnTo>
                    <a:pt x="82" y="564"/>
                  </a:lnTo>
                  <a:lnTo>
                    <a:pt x="112" y="502"/>
                  </a:lnTo>
                  <a:lnTo>
                    <a:pt x="147" y="443"/>
                  </a:lnTo>
                  <a:lnTo>
                    <a:pt x="186" y="385"/>
                  </a:lnTo>
                  <a:lnTo>
                    <a:pt x="231" y="330"/>
                  </a:lnTo>
                  <a:lnTo>
                    <a:pt x="280" y="278"/>
                  </a:lnTo>
                  <a:lnTo>
                    <a:pt x="334" y="227"/>
                  </a:lnTo>
                  <a:lnTo>
                    <a:pt x="391" y="182"/>
                  </a:lnTo>
                  <a:lnTo>
                    <a:pt x="451" y="141"/>
                  </a:lnTo>
                  <a:lnTo>
                    <a:pt x="514" y="105"/>
                  </a:lnTo>
                  <a:lnTo>
                    <a:pt x="578" y="75"/>
                  </a:lnTo>
                  <a:lnTo>
                    <a:pt x="644" y="51"/>
                  </a:lnTo>
                  <a:lnTo>
                    <a:pt x="711" y="30"/>
                  </a:lnTo>
                  <a:lnTo>
                    <a:pt x="779" y="15"/>
                  </a:lnTo>
                  <a:lnTo>
                    <a:pt x="848" y="5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115" name="Shape 3672"/>
          <p:cNvGrpSpPr/>
          <p:nvPr/>
        </p:nvGrpSpPr>
        <p:grpSpPr>
          <a:xfrm>
            <a:off x="562397" y="2489574"/>
            <a:ext cx="8361706" cy="1301238"/>
            <a:chOff x="2855975" y="2148840"/>
            <a:chExt cx="4787544" cy="885157"/>
          </a:xfrm>
        </p:grpSpPr>
        <p:sp>
          <p:nvSpPr>
            <p:cNvPr id="116" name="Shape 3673"/>
            <p:cNvSpPr/>
            <p:nvPr/>
          </p:nvSpPr>
          <p:spPr>
            <a:xfrm>
              <a:off x="3787632" y="2162269"/>
              <a:ext cx="3855887" cy="87172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Shape 3674"/>
            <p:cNvSpPr/>
            <p:nvPr/>
          </p:nvSpPr>
          <p:spPr>
            <a:xfrm>
              <a:off x="2855975" y="2148840"/>
              <a:ext cx="874776" cy="8747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Shape 3675"/>
            <p:cNvSpPr/>
            <p:nvPr/>
          </p:nvSpPr>
          <p:spPr>
            <a:xfrm>
              <a:off x="2918218" y="2209558"/>
              <a:ext cx="750286" cy="7502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" name="Group 88"/>
          <p:cNvGrpSpPr>
            <a:grpSpLocks noChangeAspect="1"/>
          </p:cNvGrpSpPr>
          <p:nvPr/>
        </p:nvGrpSpPr>
        <p:grpSpPr bwMode="auto">
          <a:xfrm>
            <a:off x="1191749" y="2984365"/>
            <a:ext cx="331395" cy="331395"/>
            <a:chOff x="4565" y="880"/>
            <a:chExt cx="3783" cy="378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0" name="Freeform 90"/>
            <p:cNvSpPr>
              <a:spLocks/>
            </p:cNvSpPr>
            <p:nvPr/>
          </p:nvSpPr>
          <p:spPr bwMode="auto">
            <a:xfrm>
              <a:off x="4565" y="3638"/>
              <a:ext cx="3783" cy="1025"/>
            </a:xfrm>
            <a:custGeom>
              <a:avLst/>
              <a:gdLst>
                <a:gd name="T0" fmla="*/ 0 w 3783"/>
                <a:gd name="T1" fmla="*/ 0 h 1025"/>
                <a:gd name="T2" fmla="*/ 3783 w 3783"/>
                <a:gd name="T3" fmla="*/ 0 h 1025"/>
                <a:gd name="T4" fmla="*/ 3783 w 3783"/>
                <a:gd name="T5" fmla="*/ 394 h 1025"/>
                <a:gd name="T6" fmla="*/ 2601 w 3783"/>
                <a:gd name="T7" fmla="*/ 394 h 1025"/>
                <a:gd name="T8" fmla="*/ 2601 w 3783"/>
                <a:gd name="T9" fmla="*/ 868 h 1025"/>
                <a:gd name="T10" fmla="*/ 2916 w 3783"/>
                <a:gd name="T11" fmla="*/ 868 h 1025"/>
                <a:gd name="T12" fmla="*/ 2916 w 3783"/>
                <a:gd name="T13" fmla="*/ 1025 h 1025"/>
                <a:gd name="T14" fmla="*/ 867 w 3783"/>
                <a:gd name="T15" fmla="*/ 1025 h 1025"/>
                <a:gd name="T16" fmla="*/ 867 w 3783"/>
                <a:gd name="T17" fmla="*/ 868 h 1025"/>
                <a:gd name="T18" fmla="*/ 1182 w 3783"/>
                <a:gd name="T19" fmla="*/ 868 h 1025"/>
                <a:gd name="T20" fmla="*/ 1182 w 3783"/>
                <a:gd name="T21" fmla="*/ 394 h 1025"/>
                <a:gd name="T22" fmla="*/ 0 w 3783"/>
                <a:gd name="T23" fmla="*/ 394 h 1025"/>
                <a:gd name="T24" fmla="*/ 0 w 3783"/>
                <a:gd name="T25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83" h="1025">
                  <a:moveTo>
                    <a:pt x="0" y="0"/>
                  </a:moveTo>
                  <a:lnTo>
                    <a:pt x="3783" y="0"/>
                  </a:lnTo>
                  <a:lnTo>
                    <a:pt x="3783" y="394"/>
                  </a:lnTo>
                  <a:lnTo>
                    <a:pt x="2601" y="394"/>
                  </a:lnTo>
                  <a:lnTo>
                    <a:pt x="2601" y="868"/>
                  </a:lnTo>
                  <a:lnTo>
                    <a:pt x="2916" y="868"/>
                  </a:lnTo>
                  <a:lnTo>
                    <a:pt x="2916" y="1025"/>
                  </a:lnTo>
                  <a:lnTo>
                    <a:pt x="867" y="1025"/>
                  </a:lnTo>
                  <a:lnTo>
                    <a:pt x="867" y="868"/>
                  </a:lnTo>
                  <a:lnTo>
                    <a:pt x="1182" y="868"/>
                  </a:lnTo>
                  <a:lnTo>
                    <a:pt x="1182" y="394"/>
                  </a:lnTo>
                  <a:lnTo>
                    <a:pt x="0" y="39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21" name="Freeform 91"/>
            <p:cNvSpPr>
              <a:spLocks/>
            </p:cNvSpPr>
            <p:nvPr/>
          </p:nvSpPr>
          <p:spPr bwMode="auto">
            <a:xfrm>
              <a:off x="5399" y="1747"/>
              <a:ext cx="1500" cy="551"/>
            </a:xfrm>
            <a:custGeom>
              <a:avLst/>
              <a:gdLst>
                <a:gd name="T0" fmla="*/ 0 w 1500"/>
                <a:gd name="T1" fmla="*/ 0 h 551"/>
                <a:gd name="T2" fmla="*/ 1500 w 1500"/>
                <a:gd name="T3" fmla="*/ 0 h 551"/>
                <a:gd name="T4" fmla="*/ 1316 w 1500"/>
                <a:gd name="T5" fmla="*/ 551 h 551"/>
                <a:gd name="T6" fmla="*/ 170 w 1500"/>
                <a:gd name="T7" fmla="*/ 551 h 551"/>
                <a:gd name="T8" fmla="*/ 0 w 1500"/>
                <a:gd name="T9" fmla="*/ 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0" h="551">
                  <a:moveTo>
                    <a:pt x="0" y="0"/>
                  </a:moveTo>
                  <a:lnTo>
                    <a:pt x="1500" y="0"/>
                  </a:lnTo>
                  <a:lnTo>
                    <a:pt x="1316" y="551"/>
                  </a:lnTo>
                  <a:lnTo>
                    <a:pt x="170" y="5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22" name="Freeform 92"/>
            <p:cNvSpPr>
              <a:spLocks noEditPoints="1"/>
            </p:cNvSpPr>
            <p:nvPr/>
          </p:nvSpPr>
          <p:spPr bwMode="auto">
            <a:xfrm>
              <a:off x="4565" y="880"/>
              <a:ext cx="3783" cy="2600"/>
            </a:xfrm>
            <a:custGeom>
              <a:avLst/>
              <a:gdLst>
                <a:gd name="T0" fmla="*/ 2895 w 3783"/>
                <a:gd name="T1" fmla="*/ 2160 h 2600"/>
                <a:gd name="T2" fmla="*/ 3282 w 3783"/>
                <a:gd name="T3" fmla="*/ 2133 h 2600"/>
                <a:gd name="T4" fmla="*/ 3214 w 3783"/>
                <a:gd name="T5" fmla="*/ 1841 h 2600"/>
                <a:gd name="T6" fmla="*/ 2696 w 3783"/>
                <a:gd name="T7" fmla="*/ 1436 h 2600"/>
                <a:gd name="T8" fmla="*/ 368 w 3783"/>
                <a:gd name="T9" fmla="*/ 469 h 2600"/>
                <a:gd name="T10" fmla="*/ 860 w 3783"/>
                <a:gd name="T11" fmla="*/ 1491 h 2600"/>
                <a:gd name="T12" fmla="*/ 881 w 3783"/>
                <a:gd name="T13" fmla="*/ 1891 h 2600"/>
                <a:gd name="T14" fmla="*/ 868 w 3783"/>
                <a:gd name="T15" fmla="*/ 1943 h 2600"/>
                <a:gd name="T16" fmla="*/ 870 w 3783"/>
                <a:gd name="T17" fmla="*/ 2008 h 2600"/>
                <a:gd name="T18" fmla="*/ 894 w 3783"/>
                <a:gd name="T19" fmla="*/ 2079 h 2600"/>
                <a:gd name="T20" fmla="*/ 936 w 3783"/>
                <a:gd name="T21" fmla="*/ 2138 h 2600"/>
                <a:gd name="T22" fmla="*/ 995 w 3783"/>
                <a:gd name="T23" fmla="*/ 2180 h 2600"/>
                <a:gd name="T24" fmla="*/ 1065 w 3783"/>
                <a:gd name="T25" fmla="*/ 2203 h 2600"/>
                <a:gd name="T26" fmla="*/ 1142 w 3783"/>
                <a:gd name="T27" fmla="*/ 2203 h 2600"/>
                <a:gd name="T28" fmla="*/ 1212 w 3783"/>
                <a:gd name="T29" fmla="*/ 2180 h 2600"/>
                <a:gd name="T30" fmla="*/ 1270 w 3783"/>
                <a:gd name="T31" fmla="*/ 2138 h 2600"/>
                <a:gd name="T32" fmla="*/ 1314 w 3783"/>
                <a:gd name="T33" fmla="*/ 2079 h 2600"/>
                <a:gd name="T34" fmla="*/ 1337 w 3783"/>
                <a:gd name="T35" fmla="*/ 2008 h 2600"/>
                <a:gd name="T36" fmla="*/ 1338 w 3783"/>
                <a:gd name="T37" fmla="*/ 1943 h 2600"/>
                <a:gd name="T38" fmla="*/ 1325 w 3783"/>
                <a:gd name="T39" fmla="*/ 1891 h 2600"/>
                <a:gd name="T40" fmla="*/ 1661 w 3783"/>
                <a:gd name="T41" fmla="*/ 1916 h 2600"/>
                <a:gd name="T42" fmla="*/ 1656 w 3783"/>
                <a:gd name="T43" fmla="*/ 1970 h 2600"/>
                <a:gd name="T44" fmla="*/ 1667 w 3783"/>
                <a:gd name="T45" fmla="*/ 2045 h 2600"/>
                <a:gd name="T46" fmla="*/ 1700 w 3783"/>
                <a:gd name="T47" fmla="*/ 2110 h 2600"/>
                <a:gd name="T48" fmla="*/ 1752 w 3783"/>
                <a:gd name="T49" fmla="*/ 2161 h 2600"/>
                <a:gd name="T50" fmla="*/ 1817 w 3783"/>
                <a:gd name="T51" fmla="*/ 2195 h 2600"/>
                <a:gd name="T52" fmla="*/ 1892 w 3783"/>
                <a:gd name="T53" fmla="*/ 2207 h 2600"/>
                <a:gd name="T54" fmla="*/ 1966 w 3783"/>
                <a:gd name="T55" fmla="*/ 2195 h 2600"/>
                <a:gd name="T56" fmla="*/ 2031 w 3783"/>
                <a:gd name="T57" fmla="*/ 2161 h 2600"/>
                <a:gd name="T58" fmla="*/ 2082 w 3783"/>
                <a:gd name="T59" fmla="*/ 2110 h 2600"/>
                <a:gd name="T60" fmla="*/ 2116 w 3783"/>
                <a:gd name="T61" fmla="*/ 2045 h 2600"/>
                <a:gd name="T62" fmla="*/ 2128 w 3783"/>
                <a:gd name="T63" fmla="*/ 1970 h 2600"/>
                <a:gd name="T64" fmla="*/ 2121 w 3783"/>
                <a:gd name="T65" fmla="*/ 1916 h 2600"/>
                <a:gd name="T66" fmla="*/ 2206 w 3783"/>
                <a:gd name="T67" fmla="*/ 1891 h 2600"/>
                <a:gd name="T68" fmla="*/ 916 w 3783"/>
                <a:gd name="T69" fmla="*/ 1734 h 2600"/>
                <a:gd name="T70" fmla="*/ 2264 w 3783"/>
                <a:gd name="T71" fmla="*/ 1577 h 2600"/>
                <a:gd name="T72" fmla="*/ 786 w 3783"/>
                <a:gd name="T73" fmla="*/ 709 h 2600"/>
                <a:gd name="T74" fmla="*/ 419 w 3783"/>
                <a:gd name="T75" fmla="*/ 319 h 2600"/>
                <a:gd name="T76" fmla="*/ 3783 w 3783"/>
                <a:gd name="T77" fmla="*/ 0 h 2600"/>
                <a:gd name="T78" fmla="*/ 0 w 3783"/>
                <a:gd name="T79" fmla="*/ 260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83" h="2600">
                  <a:moveTo>
                    <a:pt x="2696" y="1436"/>
                  </a:moveTo>
                  <a:lnTo>
                    <a:pt x="2895" y="2160"/>
                  </a:lnTo>
                  <a:lnTo>
                    <a:pt x="3101" y="1952"/>
                  </a:lnTo>
                  <a:lnTo>
                    <a:pt x="3282" y="2133"/>
                  </a:lnTo>
                  <a:lnTo>
                    <a:pt x="3394" y="2022"/>
                  </a:lnTo>
                  <a:lnTo>
                    <a:pt x="3214" y="1841"/>
                  </a:lnTo>
                  <a:lnTo>
                    <a:pt x="3420" y="1633"/>
                  </a:lnTo>
                  <a:lnTo>
                    <a:pt x="2696" y="1436"/>
                  </a:lnTo>
                  <a:close/>
                  <a:moveTo>
                    <a:pt x="419" y="319"/>
                  </a:moveTo>
                  <a:lnTo>
                    <a:pt x="368" y="469"/>
                  </a:lnTo>
                  <a:lnTo>
                    <a:pt x="568" y="534"/>
                  </a:lnTo>
                  <a:lnTo>
                    <a:pt x="860" y="1491"/>
                  </a:lnTo>
                  <a:lnTo>
                    <a:pt x="661" y="1891"/>
                  </a:lnTo>
                  <a:lnTo>
                    <a:pt x="881" y="1891"/>
                  </a:lnTo>
                  <a:lnTo>
                    <a:pt x="873" y="1916"/>
                  </a:lnTo>
                  <a:lnTo>
                    <a:pt x="868" y="1943"/>
                  </a:lnTo>
                  <a:lnTo>
                    <a:pt x="867" y="1970"/>
                  </a:lnTo>
                  <a:lnTo>
                    <a:pt x="870" y="2008"/>
                  </a:lnTo>
                  <a:lnTo>
                    <a:pt x="879" y="2045"/>
                  </a:lnTo>
                  <a:lnTo>
                    <a:pt x="894" y="2079"/>
                  </a:lnTo>
                  <a:lnTo>
                    <a:pt x="913" y="2110"/>
                  </a:lnTo>
                  <a:lnTo>
                    <a:pt x="936" y="2138"/>
                  </a:lnTo>
                  <a:lnTo>
                    <a:pt x="964" y="2161"/>
                  </a:lnTo>
                  <a:lnTo>
                    <a:pt x="995" y="2180"/>
                  </a:lnTo>
                  <a:lnTo>
                    <a:pt x="1029" y="2195"/>
                  </a:lnTo>
                  <a:lnTo>
                    <a:pt x="1065" y="2203"/>
                  </a:lnTo>
                  <a:lnTo>
                    <a:pt x="1104" y="2207"/>
                  </a:lnTo>
                  <a:lnTo>
                    <a:pt x="1142" y="2203"/>
                  </a:lnTo>
                  <a:lnTo>
                    <a:pt x="1178" y="2195"/>
                  </a:lnTo>
                  <a:lnTo>
                    <a:pt x="1212" y="2180"/>
                  </a:lnTo>
                  <a:lnTo>
                    <a:pt x="1242" y="2161"/>
                  </a:lnTo>
                  <a:lnTo>
                    <a:pt x="1270" y="2138"/>
                  </a:lnTo>
                  <a:lnTo>
                    <a:pt x="1294" y="2110"/>
                  </a:lnTo>
                  <a:lnTo>
                    <a:pt x="1314" y="2079"/>
                  </a:lnTo>
                  <a:lnTo>
                    <a:pt x="1327" y="2045"/>
                  </a:lnTo>
                  <a:lnTo>
                    <a:pt x="1337" y="2008"/>
                  </a:lnTo>
                  <a:lnTo>
                    <a:pt x="1340" y="1970"/>
                  </a:lnTo>
                  <a:lnTo>
                    <a:pt x="1338" y="1943"/>
                  </a:lnTo>
                  <a:lnTo>
                    <a:pt x="1333" y="1916"/>
                  </a:lnTo>
                  <a:lnTo>
                    <a:pt x="1325" y="1891"/>
                  </a:lnTo>
                  <a:lnTo>
                    <a:pt x="1669" y="1891"/>
                  </a:lnTo>
                  <a:lnTo>
                    <a:pt x="1661" y="1916"/>
                  </a:lnTo>
                  <a:lnTo>
                    <a:pt x="1657" y="1943"/>
                  </a:lnTo>
                  <a:lnTo>
                    <a:pt x="1656" y="1970"/>
                  </a:lnTo>
                  <a:lnTo>
                    <a:pt x="1658" y="2008"/>
                  </a:lnTo>
                  <a:lnTo>
                    <a:pt x="1667" y="2045"/>
                  </a:lnTo>
                  <a:lnTo>
                    <a:pt x="1682" y="2079"/>
                  </a:lnTo>
                  <a:lnTo>
                    <a:pt x="1700" y="2110"/>
                  </a:lnTo>
                  <a:lnTo>
                    <a:pt x="1724" y="2138"/>
                  </a:lnTo>
                  <a:lnTo>
                    <a:pt x="1752" y="2161"/>
                  </a:lnTo>
                  <a:lnTo>
                    <a:pt x="1783" y="2180"/>
                  </a:lnTo>
                  <a:lnTo>
                    <a:pt x="1817" y="2195"/>
                  </a:lnTo>
                  <a:lnTo>
                    <a:pt x="1853" y="2203"/>
                  </a:lnTo>
                  <a:lnTo>
                    <a:pt x="1892" y="2207"/>
                  </a:lnTo>
                  <a:lnTo>
                    <a:pt x="1930" y="2203"/>
                  </a:lnTo>
                  <a:lnTo>
                    <a:pt x="1966" y="2195"/>
                  </a:lnTo>
                  <a:lnTo>
                    <a:pt x="2000" y="2180"/>
                  </a:lnTo>
                  <a:lnTo>
                    <a:pt x="2031" y="2161"/>
                  </a:lnTo>
                  <a:lnTo>
                    <a:pt x="2058" y="2138"/>
                  </a:lnTo>
                  <a:lnTo>
                    <a:pt x="2082" y="2110"/>
                  </a:lnTo>
                  <a:lnTo>
                    <a:pt x="2102" y="2079"/>
                  </a:lnTo>
                  <a:lnTo>
                    <a:pt x="2116" y="2045"/>
                  </a:lnTo>
                  <a:lnTo>
                    <a:pt x="2125" y="2008"/>
                  </a:lnTo>
                  <a:lnTo>
                    <a:pt x="2128" y="1970"/>
                  </a:lnTo>
                  <a:lnTo>
                    <a:pt x="2126" y="1943"/>
                  </a:lnTo>
                  <a:lnTo>
                    <a:pt x="2121" y="1916"/>
                  </a:lnTo>
                  <a:lnTo>
                    <a:pt x="2113" y="1891"/>
                  </a:lnTo>
                  <a:lnTo>
                    <a:pt x="2206" y="1891"/>
                  </a:lnTo>
                  <a:lnTo>
                    <a:pt x="2206" y="1734"/>
                  </a:lnTo>
                  <a:lnTo>
                    <a:pt x="916" y="1734"/>
                  </a:lnTo>
                  <a:lnTo>
                    <a:pt x="995" y="1577"/>
                  </a:lnTo>
                  <a:lnTo>
                    <a:pt x="2264" y="1577"/>
                  </a:lnTo>
                  <a:lnTo>
                    <a:pt x="2553" y="709"/>
                  </a:lnTo>
                  <a:lnTo>
                    <a:pt x="786" y="709"/>
                  </a:lnTo>
                  <a:lnTo>
                    <a:pt x="694" y="411"/>
                  </a:lnTo>
                  <a:lnTo>
                    <a:pt x="419" y="319"/>
                  </a:lnTo>
                  <a:close/>
                  <a:moveTo>
                    <a:pt x="0" y="0"/>
                  </a:moveTo>
                  <a:lnTo>
                    <a:pt x="3783" y="0"/>
                  </a:lnTo>
                  <a:lnTo>
                    <a:pt x="3783" y="2600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123" name="Shape 3687"/>
          <p:cNvSpPr txBox="1"/>
          <p:nvPr/>
        </p:nvSpPr>
        <p:spPr>
          <a:xfrm>
            <a:off x="2287129" y="2510922"/>
            <a:ext cx="6483923" cy="109878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Мониторинговая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закупка</a:t>
            </a:r>
          </a:p>
          <a:p>
            <a:pPr lvl="0" algn="just" fontAlgn="auto"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Суть: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моделирование</a:t>
            </a: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сделки для проверки соблюдения </a:t>
            </a:r>
            <a:r>
              <a:rPr lang="ru-RU" sz="1100" dirty="0">
                <a:solidFill>
                  <a:prstClr val="black"/>
                </a:solidFill>
                <a:latin typeface="Trebuchet MS"/>
                <a:ea typeface="Open Sans"/>
                <a:cs typeface="Open Sans"/>
                <a:sym typeface="Open Sans"/>
              </a:rPr>
              <a:t>обязательных требований </a:t>
            </a:r>
            <a:r>
              <a:rPr lang="ru-RU" sz="1100" dirty="0" smtClean="0">
                <a:solidFill>
                  <a:prstClr val="black"/>
                </a:solidFill>
                <a:latin typeface="Trebuchet MS"/>
                <a:ea typeface="Open Sans"/>
                <a:cs typeface="Open Sans"/>
                <a:sym typeface="Open Sans"/>
              </a:rPr>
              <a:t>к продукции </a:t>
            </a:r>
            <a:r>
              <a:rPr lang="ru-RU" sz="1100" dirty="0">
                <a:solidFill>
                  <a:prstClr val="black"/>
                </a:solidFill>
                <a:latin typeface="Trebuchet MS"/>
                <a:ea typeface="Open Sans"/>
                <a:cs typeface="Open Sans"/>
                <a:sym typeface="Open Sans"/>
              </a:rPr>
              <a:t>(товаров), выполнении работ, оказании услуг </a:t>
            </a:r>
            <a:r>
              <a:rPr lang="ru-RU" sz="1100" dirty="0" smtClean="0">
                <a:solidFill>
                  <a:prstClr val="black"/>
                </a:solidFill>
                <a:latin typeface="Trebuchet MS"/>
                <a:ea typeface="Open Sans"/>
                <a:cs typeface="Open Sans"/>
                <a:sym typeface="Open Sans"/>
              </a:rPr>
              <a:t>потребителям с проведением экспертиз, исследований по качеству и безопасности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Условия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: </a:t>
            </a:r>
            <a:r>
              <a:rPr kumimoji="0" lang="ru-RU" sz="110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без</a:t>
            </a:r>
            <a:r>
              <a:rPr kumimoji="0" lang="ru-RU" sz="110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предварительного уведомления контролируемого лица,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согласование с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прокурором (внеплановая), возврат денежных средств (кроме фактических расходов)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Сроки: 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1 рабочий 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день (обычно + время на исследование)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1635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КОНТРОЛЬНЫЕ (НАДЗОРНЫЕ) МЕРОПРИЯТИЯ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pic>
        <p:nvPicPr>
          <p:cNvPr id="6" name="Изображение" descr="Изображение"/>
          <p:cNvPicPr/>
          <p:nvPr/>
        </p:nvPicPr>
        <p:blipFill>
          <a:blip r:embed="rId2" cstate="print"/>
          <a:stretch/>
        </p:blipFill>
        <p:spPr>
          <a:xfrm>
            <a:off x="10781821" y="86580"/>
            <a:ext cx="1180980" cy="285480"/>
          </a:xfrm>
          <a:prstGeom prst="rect">
            <a:avLst/>
          </a:prstGeom>
          <a:ln w="12600">
            <a:noFill/>
          </a:ln>
        </p:spPr>
      </p:pic>
      <p:grpSp>
        <p:nvGrpSpPr>
          <p:cNvPr id="15" name="Shape 3680"/>
          <p:cNvGrpSpPr/>
          <p:nvPr/>
        </p:nvGrpSpPr>
        <p:grpSpPr>
          <a:xfrm>
            <a:off x="506427" y="3673162"/>
            <a:ext cx="8037497" cy="1453780"/>
            <a:chOff x="2855975" y="2148840"/>
            <a:chExt cx="4755438" cy="874776"/>
          </a:xfrm>
        </p:grpSpPr>
        <p:sp>
          <p:nvSpPr>
            <p:cNvPr id="16" name="Shape 3681"/>
            <p:cNvSpPr/>
            <p:nvPr/>
          </p:nvSpPr>
          <p:spPr>
            <a:xfrm>
              <a:off x="3755526" y="2148840"/>
              <a:ext cx="3855887" cy="87172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Shape 3682"/>
            <p:cNvSpPr/>
            <p:nvPr/>
          </p:nvSpPr>
          <p:spPr>
            <a:xfrm>
              <a:off x="2855975" y="2148840"/>
              <a:ext cx="874776" cy="87477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Shape 3683"/>
            <p:cNvSpPr/>
            <p:nvPr/>
          </p:nvSpPr>
          <p:spPr>
            <a:xfrm>
              <a:off x="2918218" y="2209558"/>
              <a:ext cx="750286" cy="7502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Shape 3690"/>
          <p:cNvSpPr/>
          <p:nvPr/>
        </p:nvSpPr>
        <p:spPr>
          <a:xfrm>
            <a:off x="219789" y="1770314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Shape 3691"/>
          <p:cNvSpPr/>
          <p:nvPr/>
        </p:nvSpPr>
        <p:spPr>
          <a:xfrm>
            <a:off x="165023" y="2929848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3692"/>
          <p:cNvSpPr/>
          <p:nvPr/>
        </p:nvSpPr>
        <p:spPr>
          <a:xfrm>
            <a:off x="153900" y="3933930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Shape 3689"/>
          <p:cNvSpPr txBox="1"/>
          <p:nvPr/>
        </p:nvSpPr>
        <p:spPr>
          <a:xfrm>
            <a:off x="7233852" y="3541251"/>
            <a:ext cx="4156165" cy="7761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endParaRPr kumimoji="0" lang="en-US" sz="1111" b="0" i="0" u="none" strike="noStrike" kern="1200" cap="none" spc="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" name="Shape 3692"/>
          <p:cNvSpPr/>
          <p:nvPr/>
        </p:nvSpPr>
        <p:spPr>
          <a:xfrm>
            <a:off x="5979428" y="3775551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Shape 3672"/>
          <p:cNvGrpSpPr/>
          <p:nvPr/>
        </p:nvGrpSpPr>
        <p:grpSpPr>
          <a:xfrm>
            <a:off x="506427" y="1776474"/>
            <a:ext cx="8037497" cy="1538225"/>
            <a:chOff x="2855975" y="2148840"/>
            <a:chExt cx="4755438" cy="874776"/>
          </a:xfrm>
        </p:grpSpPr>
        <p:sp>
          <p:nvSpPr>
            <p:cNvPr id="45" name="Shape 3673"/>
            <p:cNvSpPr/>
            <p:nvPr/>
          </p:nvSpPr>
          <p:spPr>
            <a:xfrm>
              <a:off x="3755526" y="2148840"/>
              <a:ext cx="3855887" cy="871728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Shape 3674"/>
            <p:cNvSpPr/>
            <p:nvPr/>
          </p:nvSpPr>
          <p:spPr>
            <a:xfrm>
              <a:off x="2855975" y="2148840"/>
              <a:ext cx="874776" cy="87477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Shape 3675"/>
            <p:cNvSpPr/>
            <p:nvPr/>
          </p:nvSpPr>
          <p:spPr>
            <a:xfrm>
              <a:off x="2918218" y="2209558"/>
              <a:ext cx="750286" cy="7502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5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Shape 3690"/>
          <p:cNvSpPr/>
          <p:nvPr/>
        </p:nvSpPr>
        <p:spPr>
          <a:xfrm>
            <a:off x="219789" y="4809002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3687"/>
          <p:cNvSpPr txBox="1"/>
          <p:nvPr/>
        </p:nvSpPr>
        <p:spPr>
          <a:xfrm>
            <a:off x="2333423" y="3769396"/>
            <a:ext cx="6058102" cy="1198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Выездная проверка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Суть: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комплексное контрольное мероприятие для оценки соблюдения ОТ и решений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КНО по месту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нахождения объекта контроля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200" b="1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Условия: </a:t>
            </a:r>
            <a:r>
              <a:rPr kumimoji="0" lang="ru-RU" sz="1200" b="0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согласование </a:t>
            </a:r>
            <a:r>
              <a:rPr kumimoji="0" lang="ru-RU" sz="1200" b="0" i="0" u="none" strike="noStrike" kern="1200" cap="none" spc="-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прокурора (внеплановая), </a:t>
            </a:r>
            <a:r>
              <a:rPr kumimoji="0" lang="ru-RU" sz="1200" b="0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уведомление за сутки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Сроки: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10 рабочих дней</a:t>
            </a:r>
          </a:p>
        </p:txBody>
      </p:sp>
      <p:sp>
        <p:nvSpPr>
          <p:cNvPr id="51" name="Shape 3691"/>
          <p:cNvSpPr/>
          <p:nvPr/>
        </p:nvSpPr>
        <p:spPr>
          <a:xfrm>
            <a:off x="321578" y="2810841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Shape 3692"/>
          <p:cNvSpPr/>
          <p:nvPr/>
        </p:nvSpPr>
        <p:spPr>
          <a:xfrm>
            <a:off x="320963" y="3830417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Shape 3690"/>
          <p:cNvSpPr/>
          <p:nvPr/>
        </p:nvSpPr>
        <p:spPr>
          <a:xfrm>
            <a:off x="429441" y="4789347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3692"/>
          <p:cNvSpPr/>
          <p:nvPr/>
        </p:nvSpPr>
        <p:spPr>
          <a:xfrm>
            <a:off x="5979428" y="6129829"/>
            <a:ext cx="370930" cy="3179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Shape 3692"/>
          <p:cNvSpPr/>
          <p:nvPr/>
        </p:nvSpPr>
        <p:spPr>
          <a:xfrm>
            <a:off x="376932" y="6161299"/>
            <a:ext cx="370930" cy="32873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08000"/>
                </a:moveTo>
                <a:lnTo>
                  <a:pt x="120000" y="10800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108000"/>
                </a:lnTo>
                <a:close/>
                <a:moveTo>
                  <a:pt x="0" y="80000"/>
                </a:moveTo>
                <a:lnTo>
                  <a:pt x="120000" y="80000"/>
                </a:lnTo>
                <a:lnTo>
                  <a:pt x="120000" y="96000"/>
                </a:lnTo>
                <a:lnTo>
                  <a:pt x="0" y="96000"/>
                </a:lnTo>
                <a:lnTo>
                  <a:pt x="0" y="80000"/>
                </a:lnTo>
                <a:close/>
                <a:moveTo>
                  <a:pt x="0" y="52000"/>
                </a:moveTo>
                <a:lnTo>
                  <a:pt x="120000" y="52000"/>
                </a:lnTo>
                <a:lnTo>
                  <a:pt x="120000" y="68000"/>
                </a:lnTo>
                <a:lnTo>
                  <a:pt x="0" y="68000"/>
                </a:lnTo>
                <a:lnTo>
                  <a:pt x="0" y="52000"/>
                </a:lnTo>
                <a:close/>
                <a:moveTo>
                  <a:pt x="0" y="28000"/>
                </a:moveTo>
                <a:lnTo>
                  <a:pt x="120000" y="28000"/>
                </a:lnTo>
                <a:lnTo>
                  <a:pt x="120000" y="40000"/>
                </a:lnTo>
                <a:lnTo>
                  <a:pt x="0" y="40000"/>
                </a:lnTo>
                <a:lnTo>
                  <a:pt x="0" y="28000"/>
                </a:lnTo>
                <a:close/>
                <a:moveTo>
                  <a:pt x="0" y="0"/>
                </a:moveTo>
                <a:lnTo>
                  <a:pt x="120000" y="0"/>
                </a:lnTo>
                <a:lnTo>
                  <a:pt x="120000" y="12000"/>
                </a:lnTo>
                <a:lnTo>
                  <a:pt x="0" y="1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1600" tIns="50800" rIns="101600" bIns="508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6" name="Group 983"/>
          <p:cNvGrpSpPr>
            <a:grpSpLocks noChangeAspect="1"/>
          </p:cNvGrpSpPr>
          <p:nvPr/>
        </p:nvGrpSpPr>
        <p:grpSpPr bwMode="auto">
          <a:xfrm>
            <a:off x="1088915" y="2364859"/>
            <a:ext cx="361197" cy="378429"/>
            <a:chOff x="-2695" y="580"/>
            <a:chExt cx="2138" cy="224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7" name="Freeform 985"/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8" name="Freeform 986"/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69" name="Freeform 987"/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70" name="Freeform 988"/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71" name="Freeform 989"/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pSp>
        <p:nvGrpSpPr>
          <p:cNvPr id="77" name="Group 989"/>
          <p:cNvGrpSpPr>
            <a:grpSpLocks noChangeAspect="1"/>
          </p:cNvGrpSpPr>
          <p:nvPr/>
        </p:nvGrpSpPr>
        <p:grpSpPr bwMode="auto">
          <a:xfrm>
            <a:off x="1036432" y="4239068"/>
            <a:ext cx="418502" cy="298473"/>
            <a:chOff x="639" y="2817"/>
            <a:chExt cx="1440" cy="102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78" name="Freeform 991"/>
            <p:cNvSpPr>
              <a:spLocks/>
            </p:cNvSpPr>
            <p:nvPr/>
          </p:nvSpPr>
          <p:spPr bwMode="auto">
            <a:xfrm>
              <a:off x="1441" y="2824"/>
              <a:ext cx="251" cy="251"/>
            </a:xfrm>
            <a:custGeom>
              <a:avLst/>
              <a:gdLst>
                <a:gd name="T0" fmla="*/ 377 w 754"/>
                <a:gd name="T1" fmla="*/ 0 h 752"/>
                <a:gd name="T2" fmla="*/ 432 w 754"/>
                <a:gd name="T3" fmla="*/ 3 h 752"/>
                <a:gd name="T4" fmla="*/ 486 w 754"/>
                <a:gd name="T5" fmla="*/ 15 h 752"/>
                <a:gd name="T6" fmla="*/ 536 w 754"/>
                <a:gd name="T7" fmla="*/ 35 h 752"/>
                <a:gd name="T8" fmla="*/ 581 w 754"/>
                <a:gd name="T9" fmla="*/ 60 h 752"/>
                <a:gd name="T10" fmla="*/ 623 w 754"/>
                <a:gd name="T11" fmla="*/ 92 h 752"/>
                <a:gd name="T12" fmla="*/ 661 w 754"/>
                <a:gd name="T13" fmla="*/ 129 h 752"/>
                <a:gd name="T14" fmla="*/ 693 w 754"/>
                <a:gd name="T15" fmla="*/ 171 h 752"/>
                <a:gd name="T16" fmla="*/ 719 w 754"/>
                <a:gd name="T17" fmla="*/ 218 h 752"/>
                <a:gd name="T18" fmla="*/ 737 w 754"/>
                <a:gd name="T19" fmla="*/ 268 h 752"/>
                <a:gd name="T20" fmla="*/ 749 w 754"/>
                <a:gd name="T21" fmla="*/ 320 h 752"/>
                <a:gd name="T22" fmla="*/ 754 w 754"/>
                <a:gd name="T23" fmla="*/ 377 h 752"/>
                <a:gd name="T24" fmla="*/ 749 w 754"/>
                <a:gd name="T25" fmla="*/ 432 h 752"/>
                <a:gd name="T26" fmla="*/ 737 w 754"/>
                <a:gd name="T27" fmla="*/ 485 h 752"/>
                <a:gd name="T28" fmla="*/ 719 w 754"/>
                <a:gd name="T29" fmla="*/ 535 h 752"/>
                <a:gd name="T30" fmla="*/ 693 w 754"/>
                <a:gd name="T31" fmla="*/ 581 h 752"/>
                <a:gd name="T32" fmla="*/ 661 w 754"/>
                <a:gd name="T33" fmla="*/ 623 h 752"/>
                <a:gd name="T34" fmla="*/ 623 w 754"/>
                <a:gd name="T35" fmla="*/ 661 h 752"/>
                <a:gd name="T36" fmla="*/ 581 w 754"/>
                <a:gd name="T37" fmla="*/ 692 h 752"/>
                <a:gd name="T38" fmla="*/ 536 w 754"/>
                <a:gd name="T39" fmla="*/ 718 h 752"/>
                <a:gd name="T40" fmla="*/ 486 w 754"/>
                <a:gd name="T41" fmla="*/ 736 h 752"/>
                <a:gd name="T42" fmla="*/ 432 w 754"/>
                <a:gd name="T43" fmla="*/ 748 h 752"/>
                <a:gd name="T44" fmla="*/ 377 w 754"/>
                <a:gd name="T45" fmla="*/ 752 h 752"/>
                <a:gd name="T46" fmla="*/ 321 w 754"/>
                <a:gd name="T47" fmla="*/ 748 h 752"/>
                <a:gd name="T48" fmla="*/ 268 w 754"/>
                <a:gd name="T49" fmla="*/ 736 h 752"/>
                <a:gd name="T50" fmla="*/ 219 w 754"/>
                <a:gd name="T51" fmla="*/ 718 h 752"/>
                <a:gd name="T52" fmla="*/ 172 w 754"/>
                <a:gd name="T53" fmla="*/ 692 h 752"/>
                <a:gd name="T54" fmla="*/ 130 w 754"/>
                <a:gd name="T55" fmla="*/ 661 h 752"/>
                <a:gd name="T56" fmla="*/ 93 w 754"/>
                <a:gd name="T57" fmla="*/ 623 h 752"/>
                <a:gd name="T58" fmla="*/ 62 w 754"/>
                <a:gd name="T59" fmla="*/ 581 h 752"/>
                <a:gd name="T60" fmla="*/ 35 w 754"/>
                <a:gd name="T61" fmla="*/ 535 h 752"/>
                <a:gd name="T62" fmla="*/ 16 w 754"/>
                <a:gd name="T63" fmla="*/ 485 h 752"/>
                <a:gd name="T64" fmla="*/ 4 w 754"/>
                <a:gd name="T65" fmla="*/ 432 h 752"/>
                <a:gd name="T66" fmla="*/ 0 w 754"/>
                <a:gd name="T67" fmla="*/ 377 h 752"/>
                <a:gd name="T68" fmla="*/ 4 w 754"/>
                <a:gd name="T69" fmla="*/ 320 h 752"/>
                <a:gd name="T70" fmla="*/ 16 w 754"/>
                <a:gd name="T71" fmla="*/ 268 h 752"/>
                <a:gd name="T72" fmla="*/ 35 w 754"/>
                <a:gd name="T73" fmla="*/ 218 h 752"/>
                <a:gd name="T74" fmla="*/ 62 w 754"/>
                <a:gd name="T75" fmla="*/ 171 h 752"/>
                <a:gd name="T76" fmla="*/ 93 w 754"/>
                <a:gd name="T77" fmla="*/ 129 h 752"/>
                <a:gd name="T78" fmla="*/ 130 w 754"/>
                <a:gd name="T79" fmla="*/ 92 h 752"/>
                <a:gd name="T80" fmla="*/ 172 w 754"/>
                <a:gd name="T81" fmla="*/ 60 h 752"/>
                <a:gd name="T82" fmla="*/ 219 w 754"/>
                <a:gd name="T83" fmla="*/ 35 h 752"/>
                <a:gd name="T84" fmla="*/ 268 w 754"/>
                <a:gd name="T85" fmla="*/ 15 h 752"/>
                <a:gd name="T86" fmla="*/ 321 w 754"/>
                <a:gd name="T87" fmla="*/ 3 h 752"/>
                <a:gd name="T88" fmla="*/ 377 w 754"/>
                <a:gd name="T8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4" h="752">
                  <a:moveTo>
                    <a:pt x="377" y="0"/>
                  </a:moveTo>
                  <a:lnTo>
                    <a:pt x="432" y="3"/>
                  </a:lnTo>
                  <a:lnTo>
                    <a:pt x="486" y="15"/>
                  </a:lnTo>
                  <a:lnTo>
                    <a:pt x="536" y="35"/>
                  </a:lnTo>
                  <a:lnTo>
                    <a:pt x="581" y="60"/>
                  </a:lnTo>
                  <a:lnTo>
                    <a:pt x="623" y="92"/>
                  </a:lnTo>
                  <a:lnTo>
                    <a:pt x="661" y="129"/>
                  </a:lnTo>
                  <a:lnTo>
                    <a:pt x="693" y="171"/>
                  </a:lnTo>
                  <a:lnTo>
                    <a:pt x="719" y="218"/>
                  </a:lnTo>
                  <a:lnTo>
                    <a:pt x="737" y="268"/>
                  </a:lnTo>
                  <a:lnTo>
                    <a:pt x="749" y="320"/>
                  </a:lnTo>
                  <a:lnTo>
                    <a:pt x="754" y="377"/>
                  </a:lnTo>
                  <a:lnTo>
                    <a:pt x="749" y="432"/>
                  </a:lnTo>
                  <a:lnTo>
                    <a:pt x="737" y="485"/>
                  </a:lnTo>
                  <a:lnTo>
                    <a:pt x="719" y="535"/>
                  </a:lnTo>
                  <a:lnTo>
                    <a:pt x="693" y="581"/>
                  </a:lnTo>
                  <a:lnTo>
                    <a:pt x="661" y="623"/>
                  </a:lnTo>
                  <a:lnTo>
                    <a:pt x="623" y="661"/>
                  </a:lnTo>
                  <a:lnTo>
                    <a:pt x="581" y="692"/>
                  </a:lnTo>
                  <a:lnTo>
                    <a:pt x="536" y="718"/>
                  </a:lnTo>
                  <a:lnTo>
                    <a:pt x="486" y="736"/>
                  </a:lnTo>
                  <a:lnTo>
                    <a:pt x="432" y="748"/>
                  </a:lnTo>
                  <a:lnTo>
                    <a:pt x="377" y="752"/>
                  </a:lnTo>
                  <a:lnTo>
                    <a:pt x="321" y="748"/>
                  </a:lnTo>
                  <a:lnTo>
                    <a:pt x="268" y="736"/>
                  </a:lnTo>
                  <a:lnTo>
                    <a:pt x="219" y="718"/>
                  </a:lnTo>
                  <a:lnTo>
                    <a:pt x="172" y="692"/>
                  </a:lnTo>
                  <a:lnTo>
                    <a:pt x="130" y="661"/>
                  </a:lnTo>
                  <a:lnTo>
                    <a:pt x="93" y="623"/>
                  </a:lnTo>
                  <a:lnTo>
                    <a:pt x="62" y="581"/>
                  </a:lnTo>
                  <a:lnTo>
                    <a:pt x="35" y="535"/>
                  </a:lnTo>
                  <a:lnTo>
                    <a:pt x="16" y="485"/>
                  </a:lnTo>
                  <a:lnTo>
                    <a:pt x="4" y="432"/>
                  </a:lnTo>
                  <a:lnTo>
                    <a:pt x="0" y="377"/>
                  </a:lnTo>
                  <a:lnTo>
                    <a:pt x="4" y="320"/>
                  </a:lnTo>
                  <a:lnTo>
                    <a:pt x="16" y="268"/>
                  </a:lnTo>
                  <a:lnTo>
                    <a:pt x="35" y="218"/>
                  </a:lnTo>
                  <a:lnTo>
                    <a:pt x="62" y="171"/>
                  </a:lnTo>
                  <a:lnTo>
                    <a:pt x="93" y="129"/>
                  </a:lnTo>
                  <a:lnTo>
                    <a:pt x="130" y="92"/>
                  </a:lnTo>
                  <a:lnTo>
                    <a:pt x="172" y="60"/>
                  </a:lnTo>
                  <a:lnTo>
                    <a:pt x="219" y="35"/>
                  </a:lnTo>
                  <a:lnTo>
                    <a:pt x="268" y="15"/>
                  </a:lnTo>
                  <a:lnTo>
                    <a:pt x="321" y="3"/>
                  </a:lnTo>
                  <a:lnTo>
                    <a:pt x="3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79" name="Freeform 992"/>
            <p:cNvSpPr>
              <a:spLocks noEditPoints="1"/>
            </p:cNvSpPr>
            <p:nvPr/>
          </p:nvSpPr>
          <p:spPr bwMode="auto">
            <a:xfrm>
              <a:off x="1305" y="3096"/>
              <a:ext cx="774" cy="748"/>
            </a:xfrm>
            <a:custGeom>
              <a:avLst/>
              <a:gdLst>
                <a:gd name="T0" fmla="*/ 1690 w 2322"/>
                <a:gd name="T1" fmla="*/ 795 h 2243"/>
                <a:gd name="T2" fmla="*/ 1598 w 2322"/>
                <a:gd name="T3" fmla="*/ 864 h 2243"/>
                <a:gd name="T4" fmla="*/ 1597 w 2322"/>
                <a:gd name="T5" fmla="*/ 907 h 2243"/>
                <a:gd name="T6" fmla="*/ 1751 w 2322"/>
                <a:gd name="T7" fmla="*/ 742 h 2243"/>
                <a:gd name="T8" fmla="*/ 1052 w 2322"/>
                <a:gd name="T9" fmla="*/ 0 h 2243"/>
                <a:gd name="T10" fmla="*/ 1140 w 2322"/>
                <a:gd name="T11" fmla="*/ 32 h 2243"/>
                <a:gd name="T12" fmla="*/ 1474 w 2322"/>
                <a:gd name="T13" fmla="*/ 347 h 2243"/>
                <a:gd name="T14" fmla="*/ 1682 w 2322"/>
                <a:gd name="T15" fmla="*/ 617 h 2243"/>
                <a:gd name="T16" fmla="*/ 1797 w 2322"/>
                <a:gd name="T17" fmla="*/ 653 h 2243"/>
                <a:gd name="T18" fmla="*/ 1927 w 2322"/>
                <a:gd name="T19" fmla="*/ 592 h 2243"/>
                <a:gd name="T20" fmla="*/ 2009 w 2322"/>
                <a:gd name="T21" fmla="*/ 592 h 2243"/>
                <a:gd name="T22" fmla="*/ 2318 w 2322"/>
                <a:gd name="T23" fmla="*/ 913 h 2243"/>
                <a:gd name="T24" fmla="*/ 2297 w 2322"/>
                <a:gd name="T25" fmla="*/ 993 h 2243"/>
                <a:gd name="T26" fmla="*/ 1784 w 2322"/>
                <a:gd name="T27" fmla="*/ 1473 h 2243"/>
                <a:gd name="T28" fmla="*/ 1454 w 2322"/>
                <a:gd name="T29" fmla="*/ 1177 h 2243"/>
                <a:gd name="T30" fmla="*/ 1432 w 2322"/>
                <a:gd name="T31" fmla="*/ 1097 h 2243"/>
                <a:gd name="T32" fmla="*/ 1522 w 2322"/>
                <a:gd name="T33" fmla="*/ 972 h 2243"/>
                <a:gd name="T34" fmla="*/ 1466 w 2322"/>
                <a:gd name="T35" fmla="*/ 845 h 2243"/>
                <a:gd name="T36" fmla="*/ 1283 w 2322"/>
                <a:gd name="T37" fmla="*/ 613 h 2243"/>
                <a:gd name="T38" fmla="*/ 1427 w 2322"/>
                <a:gd name="T39" fmla="*/ 1402 h 2243"/>
                <a:gd name="T40" fmla="*/ 1466 w 2322"/>
                <a:gd name="T41" fmla="*/ 1512 h 2243"/>
                <a:gd name="T42" fmla="*/ 1671 w 2322"/>
                <a:gd name="T43" fmla="*/ 2054 h 2243"/>
                <a:gd name="T44" fmla="*/ 1602 w 2322"/>
                <a:gd name="T45" fmla="*/ 2163 h 2243"/>
                <a:gd name="T46" fmla="*/ 1505 w 2322"/>
                <a:gd name="T47" fmla="*/ 2193 h 2243"/>
                <a:gd name="T48" fmla="*/ 1389 w 2322"/>
                <a:gd name="T49" fmla="*/ 2146 h 2243"/>
                <a:gd name="T50" fmla="*/ 1143 w 2322"/>
                <a:gd name="T51" fmla="*/ 1612 h 2243"/>
                <a:gd name="T52" fmla="*/ 1093 w 2322"/>
                <a:gd name="T53" fmla="*/ 1455 h 2243"/>
                <a:gd name="T54" fmla="*/ 906 w 2322"/>
                <a:gd name="T55" fmla="*/ 1434 h 2243"/>
                <a:gd name="T56" fmla="*/ 903 w 2322"/>
                <a:gd name="T57" fmla="*/ 1558 h 2243"/>
                <a:gd name="T58" fmla="*/ 896 w 2322"/>
                <a:gd name="T59" fmla="*/ 2164 h 2243"/>
                <a:gd name="T60" fmla="*/ 793 w 2322"/>
                <a:gd name="T61" fmla="*/ 2239 h 2243"/>
                <a:gd name="T62" fmla="*/ 690 w 2322"/>
                <a:gd name="T63" fmla="*/ 2231 h 2243"/>
                <a:gd name="T64" fmla="*/ 601 w 2322"/>
                <a:gd name="T65" fmla="*/ 2144 h 2243"/>
                <a:gd name="T66" fmla="*/ 567 w 2322"/>
                <a:gd name="T67" fmla="*/ 1534 h 2243"/>
                <a:gd name="T68" fmla="*/ 573 w 2322"/>
                <a:gd name="T69" fmla="*/ 1376 h 2243"/>
                <a:gd name="T70" fmla="*/ 616 w 2322"/>
                <a:gd name="T71" fmla="*/ 864 h 2243"/>
                <a:gd name="T72" fmla="*/ 601 w 2322"/>
                <a:gd name="T73" fmla="*/ 762 h 2243"/>
                <a:gd name="T74" fmla="*/ 580 w 2322"/>
                <a:gd name="T75" fmla="*/ 640 h 2243"/>
                <a:gd name="T76" fmla="*/ 565 w 2322"/>
                <a:gd name="T77" fmla="*/ 564 h 2243"/>
                <a:gd name="T78" fmla="*/ 501 w 2322"/>
                <a:gd name="T79" fmla="*/ 680 h 2243"/>
                <a:gd name="T80" fmla="*/ 412 w 2322"/>
                <a:gd name="T81" fmla="*/ 796 h 2243"/>
                <a:gd name="T82" fmla="*/ 191 w 2322"/>
                <a:gd name="T83" fmla="*/ 989 h 2243"/>
                <a:gd name="T84" fmla="*/ 73 w 2322"/>
                <a:gd name="T85" fmla="*/ 968 h 2243"/>
                <a:gd name="T86" fmla="*/ 4 w 2322"/>
                <a:gd name="T87" fmla="*/ 869 h 2243"/>
                <a:gd name="T88" fmla="*/ 23 w 2322"/>
                <a:gd name="T89" fmla="*/ 749 h 2243"/>
                <a:gd name="T90" fmla="*/ 210 w 2322"/>
                <a:gd name="T91" fmla="*/ 541 h 2243"/>
                <a:gd name="T92" fmla="*/ 445 w 2322"/>
                <a:gd name="T93" fmla="*/ 88 h 2243"/>
                <a:gd name="T94" fmla="*/ 530 w 2322"/>
                <a:gd name="T95" fmla="*/ 11 h 2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22" h="2243">
                  <a:moveTo>
                    <a:pt x="1713" y="719"/>
                  </a:moveTo>
                  <a:lnTo>
                    <a:pt x="1711" y="736"/>
                  </a:lnTo>
                  <a:lnTo>
                    <a:pt x="1703" y="766"/>
                  </a:lnTo>
                  <a:lnTo>
                    <a:pt x="1690" y="795"/>
                  </a:lnTo>
                  <a:lnTo>
                    <a:pt x="1671" y="818"/>
                  </a:lnTo>
                  <a:lnTo>
                    <a:pt x="1648" y="841"/>
                  </a:lnTo>
                  <a:lnTo>
                    <a:pt x="1624" y="855"/>
                  </a:lnTo>
                  <a:lnTo>
                    <a:pt x="1598" y="864"/>
                  </a:lnTo>
                  <a:lnTo>
                    <a:pt x="1571" y="869"/>
                  </a:lnTo>
                  <a:lnTo>
                    <a:pt x="1578" y="886"/>
                  </a:lnTo>
                  <a:lnTo>
                    <a:pt x="1592" y="902"/>
                  </a:lnTo>
                  <a:lnTo>
                    <a:pt x="1597" y="907"/>
                  </a:lnTo>
                  <a:lnTo>
                    <a:pt x="1602" y="911"/>
                  </a:lnTo>
                  <a:lnTo>
                    <a:pt x="1760" y="754"/>
                  </a:lnTo>
                  <a:lnTo>
                    <a:pt x="1756" y="748"/>
                  </a:lnTo>
                  <a:lnTo>
                    <a:pt x="1751" y="742"/>
                  </a:lnTo>
                  <a:lnTo>
                    <a:pt x="1733" y="728"/>
                  </a:lnTo>
                  <a:lnTo>
                    <a:pt x="1713" y="719"/>
                  </a:lnTo>
                  <a:close/>
                  <a:moveTo>
                    <a:pt x="587" y="0"/>
                  </a:moveTo>
                  <a:lnTo>
                    <a:pt x="1052" y="0"/>
                  </a:lnTo>
                  <a:lnTo>
                    <a:pt x="1078" y="3"/>
                  </a:lnTo>
                  <a:lnTo>
                    <a:pt x="1101" y="9"/>
                  </a:lnTo>
                  <a:lnTo>
                    <a:pt x="1122" y="20"/>
                  </a:lnTo>
                  <a:lnTo>
                    <a:pt x="1140" y="32"/>
                  </a:lnTo>
                  <a:lnTo>
                    <a:pt x="1153" y="42"/>
                  </a:lnTo>
                  <a:lnTo>
                    <a:pt x="1419" y="290"/>
                  </a:lnTo>
                  <a:lnTo>
                    <a:pt x="1445" y="316"/>
                  </a:lnTo>
                  <a:lnTo>
                    <a:pt x="1474" y="347"/>
                  </a:lnTo>
                  <a:lnTo>
                    <a:pt x="1503" y="379"/>
                  </a:lnTo>
                  <a:lnTo>
                    <a:pt x="1530" y="411"/>
                  </a:lnTo>
                  <a:lnTo>
                    <a:pt x="1552" y="441"/>
                  </a:lnTo>
                  <a:lnTo>
                    <a:pt x="1682" y="617"/>
                  </a:lnTo>
                  <a:lnTo>
                    <a:pt x="1713" y="619"/>
                  </a:lnTo>
                  <a:lnTo>
                    <a:pt x="1742" y="626"/>
                  </a:lnTo>
                  <a:lnTo>
                    <a:pt x="1771" y="638"/>
                  </a:lnTo>
                  <a:lnTo>
                    <a:pt x="1797" y="653"/>
                  </a:lnTo>
                  <a:lnTo>
                    <a:pt x="1819" y="673"/>
                  </a:lnTo>
                  <a:lnTo>
                    <a:pt x="1830" y="684"/>
                  </a:lnTo>
                  <a:lnTo>
                    <a:pt x="1910" y="605"/>
                  </a:lnTo>
                  <a:lnTo>
                    <a:pt x="1927" y="592"/>
                  </a:lnTo>
                  <a:lnTo>
                    <a:pt x="1946" y="583"/>
                  </a:lnTo>
                  <a:lnTo>
                    <a:pt x="1967" y="580"/>
                  </a:lnTo>
                  <a:lnTo>
                    <a:pt x="1989" y="583"/>
                  </a:lnTo>
                  <a:lnTo>
                    <a:pt x="2009" y="592"/>
                  </a:lnTo>
                  <a:lnTo>
                    <a:pt x="2026" y="605"/>
                  </a:lnTo>
                  <a:lnTo>
                    <a:pt x="2297" y="876"/>
                  </a:lnTo>
                  <a:lnTo>
                    <a:pt x="2310" y="893"/>
                  </a:lnTo>
                  <a:lnTo>
                    <a:pt x="2318" y="913"/>
                  </a:lnTo>
                  <a:lnTo>
                    <a:pt x="2322" y="935"/>
                  </a:lnTo>
                  <a:lnTo>
                    <a:pt x="2318" y="956"/>
                  </a:lnTo>
                  <a:lnTo>
                    <a:pt x="2310" y="975"/>
                  </a:lnTo>
                  <a:lnTo>
                    <a:pt x="2297" y="993"/>
                  </a:lnTo>
                  <a:lnTo>
                    <a:pt x="1842" y="1448"/>
                  </a:lnTo>
                  <a:lnTo>
                    <a:pt x="1825" y="1461"/>
                  </a:lnTo>
                  <a:lnTo>
                    <a:pt x="1805" y="1470"/>
                  </a:lnTo>
                  <a:lnTo>
                    <a:pt x="1784" y="1473"/>
                  </a:lnTo>
                  <a:lnTo>
                    <a:pt x="1762" y="1470"/>
                  </a:lnTo>
                  <a:lnTo>
                    <a:pt x="1742" y="1461"/>
                  </a:lnTo>
                  <a:lnTo>
                    <a:pt x="1725" y="1448"/>
                  </a:lnTo>
                  <a:lnTo>
                    <a:pt x="1454" y="1177"/>
                  </a:lnTo>
                  <a:lnTo>
                    <a:pt x="1441" y="1160"/>
                  </a:lnTo>
                  <a:lnTo>
                    <a:pt x="1432" y="1140"/>
                  </a:lnTo>
                  <a:lnTo>
                    <a:pt x="1429" y="1118"/>
                  </a:lnTo>
                  <a:lnTo>
                    <a:pt x="1432" y="1097"/>
                  </a:lnTo>
                  <a:lnTo>
                    <a:pt x="1441" y="1078"/>
                  </a:lnTo>
                  <a:lnTo>
                    <a:pt x="1454" y="1061"/>
                  </a:lnTo>
                  <a:lnTo>
                    <a:pt x="1533" y="981"/>
                  </a:lnTo>
                  <a:lnTo>
                    <a:pt x="1522" y="972"/>
                  </a:lnTo>
                  <a:lnTo>
                    <a:pt x="1499" y="944"/>
                  </a:lnTo>
                  <a:lnTo>
                    <a:pt x="1482" y="913"/>
                  </a:lnTo>
                  <a:lnTo>
                    <a:pt x="1471" y="880"/>
                  </a:lnTo>
                  <a:lnTo>
                    <a:pt x="1466" y="845"/>
                  </a:lnTo>
                  <a:lnTo>
                    <a:pt x="1444" y="828"/>
                  </a:lnTo>
                  <a:lnTo>
                    <a:pt x="1425" y="805"/>
                  </a:lnTo>
                  <a:lnTo>
                    <a:pt x="1296" y="630"/>
                  </a:lnTo>
                  <a:lnTo>
                    <a:pt x="1283" y="613"/>
                  </a:lnTo>
                  <a:lnTo>
                    <a:pt x="1268" y="595"/>
                  </a:lnTo>
                  <a:lnTo>
                    <a:pt x="1251" y="575"/>
                  </a:lnTo>
                  <a:lnTo>
                    <a:pt x="1420" y="1376"/>
                  </a:lnTo>
                  <a:lnTo>
                    <a:pt x="1427" y="1402"/>
                  </a:lnTo>
                  <a:lnTo>
                    <a:pt x="1436" y="1430"/>
                  </a:lnTo>
                  <a:lnTo>
                    <a:pt x="1445" y="1460"/>
                  </a:lnTo>
                  <a:lnTo>
                    <a:pt x="1455" y="1489"/>
                  </a:lnTo>
                  <a:lnTo>
                    <a:pt x="1466" y="1512"/>
                  </a:lnTo>
                  <a:lnTo>
                    <a:pt x="1660" y="1957"/>
                  </a:lnTo>
                  <a:lnTo>
                    <a:pt x="1670" y="1990"/>
                  </a:lnTo>
                  <a:lnTo>
                    <a:pt x="1674" y="2021"/>
                  </a:lnTo>
                  <a:lnTo>
                    <a:pt x="1671" y="2054"/>
                  </a:lnTo>
                  <a:lnTo>
                    <a:pt x="1662" y="2087"/>
                  </a:lnTo>
                  <a:lnTo>
                    <a:pt x="1647" y="2116"/>
                  </a:lnTo>
                  <a:lnTo>
                    <a:pt x="1627" y="2142"/>
                  </a:lnTo>
                  <a:lnTo>
                    <a:pt x="1602" y="2163"/>
                  </a:lnTo>
                  <a:lnTo>
                    <a:pt x="1573" y="2178"/>
                  </a:lnTo>
                  <a:lnTo>
                    <a:pt x="1542" y="2189"/>
                  </a:lnTo>
                  <a:lnTo>
                    <a:pt x="1510" y="2193"/>
                  </a:lnTo>
                  <a:lnTo>
                    <a:pt x="1505" y="2193"/>
                  </a:lnTo>
                  <a:lnTo>
                    <a:pt x="1472" y="2190"/>
                  </a:lnTo>
                  <a:lnTo>
                    <a:pt x="1442" y="2181"/>
                  </a:lnTo>
                  <a:lnTo>
                    <a:pt x="1413" y="2165"/>
                  </a:lnTo>
                  <a:lnTo>
                    <a:pt x="1389" y="2146"/>
                  </a:lnTo>
                  <a:lnTo>
                    <a:pt x="1368" y="2121"/>
                  </a:lnTo>
                  <a:lnTo>
                    <a:pt x="1352" y="2092"/>
                  </a:lnTo>
                  <a:lnTo>
                    <a:pt x="1157" y="1647"/>
                  </a:lnTo>
                  <a:lnTo>
                    <a:pt x="1143" y="1612"/>
                  </a:lnTo>
                  <a:lnTo>
                    <a:pt x="1128" y="1572"/>
                  </a:lnTo>
                  <a:lnTo>
                    <a:pt x="1115" y="1532"/>
                  </a:lnTo>
                  <a:lnTo>
                    <a:pt x="1103" y="1491"/>
                  </a:lnTo>
                  <a:lnTo>
                    <a:pt x="1093" y="1455"/>
                  </a:lnTo>
                  <a:lnTo>
                    <a:pt x="1001" y="1070"/>
                  </a:lnTo>
                  <a:lnTo>
                    <a:pt x="937" y="1070"/>
                  </a:lnTo>
                  <a:lnTo>
                    <a:pt x="908" y="1406"/>
                  </a:lnTo>
                  <a:lnTo>
                    <a:pt x="906" y="1434"/>
                  </a:lnTo>
                  <a:lnTo>
                    <a:pt x="904" y="1465"/>
                  </a:lnTo>
                  <a:lnTo>
                    <a:pt x="903" y="1498"/>
                  </a:lnTo>
                  <a:lnTo>
                    <a:pt x="903" y="1530"/>
                  </a:lnTo>
                  <a:lnTo>
                    <a:pt x="903" y="1558"/>
                  </a:lnTo>
                  <a:lnTo>
                    <a:pt x="921" y="2070"/>
                  </a:lnTo>
                  <a:lnTo>
                    <a:pt x="919" y="2104"/>
                  </a:lnTo>
                  <a:lnTo>
                    <a:pt x="911" y="2135"/>
                  </a:lnTo>
                  <a:lnTo>
                    <a:pt x="896" y="2164"/>
                  </a:lnTo>
                  <a:lnTo>
                    <a:pt x="877" y="2190"/>
                  </a:lnTo>
                  <a:lnTo>
                    <a:pt x="852" y="2211"/>
                  </a:lnTo>
                  <a:lnTo>
                    <a:pt x="824" y="2228"/>
                  </a:lnTo>
                  <a:lnTo>
                    <a:pt x="793" y="2239"/>
                  </a:lnTo>
                  <a:lnTo>
                    <a:pt x="759" y="2243"/>
                  </a:lnTo>
                  <a:lnTo>
                    <a:pt x="754" y="2243"/>
                  </a:lnTo>
                  <a:lnTo>
                    <a:pt x="720" y="2240"/>
                  </a:lnTo>
                  <a:lnTo>
                    <a:pt x="690" y="2231"/>
                  </a:lnTo>
                  <a:lnTo>
                    <a:pt x="661" y="2216"/>
                  </a:lnTo>
                  <a:lnTo>
                    <a:pt x="636" y="2197"/>
                  </a:lnTo>
                  <a:lnTo>
                    <a:pt x="616" y="2172"/>
                  </a:lnTo>
                  <a:lnTo>
                    <a:pt x="601" y="2144"/>
                  </a:lnTo>
                  <a:lnTo>
                    <a:pt x="590" y="2114"/>
                  </a:lnTo>
                  <a:lnTo>
                    <a:pt x="586" y="2082"/>
                  </a:lnTo>
                  <a:lnTo>
                    <a:pt x="568" y="1570"/>
                  </a:lnTo>
                  <a:lnTo>
                    <a:pt x="567" y="1534"/>
                  </a:lnTo>
                  <a:lnTo>
                    <a:pt x="568" y="1494"/>
                  </a:lnTo>
                  <a:lnTo>
                    <a:pt x="568" y="1452"/>
                  </a:lnTo>
                  <a:lnTo>
                    <a:pt x="570" y="1411"/>
                  </a:lnTo>
                  <a:lnTo>
                    <a:pt x="573" y="1376"/>
                  </a:lnTo>
                  <a:lnTo>
                    <a:pt x="618" y="875"/>
                  </a:lnTo>
                  <a:lnTo>
                    <a:pt x="618" y="872"/>
                  </a:lnTo>
                  <a:lnTo>
                    <a:pt x="618" y="868"/>
                  </a:lnTo>
                  <a:lnTo>
                    <a:pt x="616" y="864"/>
                  </a:lnTo>
                  <a:lnTo>
                    <a:pt x="614" y="845"/>
                  </a:lnTo>
                  <a:lnTo>
                    <a:pt x="610" y="820"/>
                  </a:lnTo>
                  <a:lnTo>
                    <a:pt x="606" y="792"/>
                  </a:lnTo>
                  <a:lnTo>
                    <a:pt x="601" y="762"/>
                  </a:lnTo>
                  <a:lnTo>
                    <a:pt x="595" y="731"/>
                  </a:lnTo>
                  <a:lnTo>
                    <a:pt x="589" y="699"/>
                  </a:lnTo>
                  <a:lnTo>
                    <a:pt x="584" y="669"/>
                  </a:lnTo>
                  <a:lnTo>
                    <a:pt x="580" y="640"/>
                  </a:lnTo>
                  <a:lnTo>
                    <a:pt x="574" y="614"/>
                  </a:lnTo>
                  <a:lnTo>
                    <a:pt x="570" y="592"/>
                  </a:lnTo>
                  <a:lnTo>
                    <a:pt x="568" y="575"/>
                  </a:lnTo>
                  <a:lnTo>
                    <a:pt x="565" y="564"/>
                  </a:lnTo>
                  <a:lnTo>
                    <a:pt x="565" y="561"/>
                  </a:lnTo>
                  <a:lnTo>
                    <a:pt x="536" y="618"/>
                  </a:lnTo>
                  <a:lnTo>
                    <a:pt x="521" y="648"/>
                  </a:lnTo>
                  <a:lnTo>
                    <a:pt x="501" y="680"/>
                  </a:lnTo>
                  <a:lnTo>
                    <a:pt x="480" y="711"/>
                  </a:lnTo>
                  <a:lnTo>
                    <a:pt x="457" y="742"/>
                  </a:lnTo>
                  <a:lnTo>
                    <a:pt x="434" y="771"/>
                  </a:lnTo>
                  <a:lnTo>
                    <a:pt x="412" y="796"/>
                  </a:lnTo>
                  <a:lnTo>
                    <a:pt x="275" y="943"/>
                  </a:lnTo>
                  <a:lnTo>
                    <a:pt x="250" y="964"/>
                  </a:lnTo>
                  <a:lnTo>
                    <a:pt x="222" y="979"/>
                  </a:lnTo>
                  <a:lnTo>
                    <a:pt x="191" y="989"/>
                  </a:lnTo>
                  <a:lnTo>
                    <a:pt x="158" y="993"/>
                  </a:lnTo>
                  <a:lnTo>
                    <a:pt x="128" y="990"/>
                  </a:lnTo>
                  <a:lnTo>
                    <a:pt x="99" y="981"/>
                  </a:lnTo>
                  <a:lnTo>
                    <a:pt x="73" y="968"/>
                  </a:lnTo>
                  <a:lnTo>
                    <a:pt x="49" y="949"/>
                  </a:lnTo>
                  <a:lnTo>
                    <a:pt x="28" y="926"/>
                  </a:lnTo>
                  <a:lnTo>
                    <a:pt x="13" y="898"/>
                  </a:lnTo>
                  <a:lnTo>
                    <a:pt x="4" y="869"/>
                  </a:lnTo>
                  <a:lnTo>
                    <a:pt x="0" y="838"/>
                  </a:lnTo>
                  <a:lnTo>
                    <a:pt x="1" y="807"/>
                  </a:lnTo>
                  <a:lnTo>
                    <a:pt x="9" y="777"/>
                  </a:lnTo>
                  <a:lnTo>
                    <a:pt x="23" y="749"/>
                  </a:lnTo>
                  <a:lnTo>
                    <a:pt x="43" y="724"/>
                  </a:lnTo>
                  <a:lnTo>
                    <a:pt x="179" y="579"/>
                  </a:lnTo>
                  <a:lnTo>
                    <a:pt x="193" y="562"/>
                  </a:lnTo>
                  <a:lnTo>
                    <a:pt x="210" y="541"/>
                  </a:lnTo>
                  <a:lnTo>
                    <a:pt x="226" y="517"/>
                  </a:lnTo>
                  <a:lnTo>
                    <a:pt x="241" y="495"/>
                  </a:lnTo>
                  <a:lnTo>
                    <a:pt x="251" y="475"/>
                  </a:lnTo>
                  <a:lnTo>
                    <a:pt x="445" y="88"/>
                  </a:lnTo>
                  <a:lnTo>
                    <a:pt x="460" y="63"/>
                  </a:lnTo>
                  <a:lnTo>
                    <a:pt x="480" y="41"/>
                  </a:lnTo>
                  <a:lnTo>
                    <a:pt x="504" y="24"/>
                  </a:lnTo>
                  <a:lnTo>
                    <a:pt x="530" y="11"/>
                  </a:lnTo>
                  <a:lnTo>
                    <a:pt x="557" y="3"/>
                  </a:lnTo>
                  <a:lnTo>
                    <a:pt x="5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80" name="Freeform 993"/>
            <p:cNvSpPr>
              <a:spLocks noEditPoints="1"/>
            </p:cNvSpPr>
            <p:nvPr/>
          </p:nvSpPr>
          <p:spPr bwMode="auto">
            <a:xfrm>
              <a:off x="639" y="2817"/>
              <a:ext cx="668" cy="838"/>
            </a:xfrm>
            <a:custGeom>
              <a:avLst/>
              <a:gdLst>
                <a:gd name="T0" fmla="*/ 1314 w 2003"/>
                <a:gd name="T1" fmla="*/ 1458 h 2513"/>
                <a:gd name="T2" fmla="*/ 1337 w 2003"/>
                <a:gd name="T3" fmla="*/ 1776 h 2513"/>
                <a:gd name="T4" fmla="*/ 1656 w 2003"/>
                <a:gd name="T5" fmla="*/ 1754 h 2513"/>
                <a:gd name="T6" fmla="*/ 1632 w 2003"/>
                <a:gd name="T7" fmla="*/ 1434 h 2513"/>
                <a:gd name="T8" fmla="*/ 834 w 2003"/>
                <a:gd name="T9" fmla="*/ 1446 h 2513"/>
                <a:gd name="T10" fmla="*/ 842 w 2003"/>
                <a:gd name="T11" fmla="*/ 2172 h 2513"/>
                <a:gd name="T12" fmla="*/ 1169 w 2003"/>
                <a:gd name="T13" fmla="*/ 2165 h 2513"/>
                <a:gd name="T14" fmla="*/ 1161 w 2003"/>
                <a:gd name="T15" fmla="*/ 1438 h 2513"/>
                <a:gd name="T16" fmla="*/ 360 w 2003"/>
                <a:gd name="T17" fmla="*/ 1438 h 2513"/>
                <a:gd name="T18" fmla="*/ 352 w 2003"/>
                <a:gd name="T19" fmla="*/ 1765 h 2513"/>
                <a:gd name="T20" fmla="*/ 679 w 2003"/>
                <a:gd name="T21" fmla="*/ 1773 h 2513"/>
                <a:gd name="T22" fmla="*/ 687 w 2003"/>
                <a:gd name="T23" fmla="*/ 1446 h 2513"/>
                <a:gd name="T24" fmla="*/ 1337 w 2003"/>
                <a:gd name="T25" fmla="*/ 962 h 2513"/>
                <a:gd name="T26" fmla="*/ 1314 w 2003"/>
                <a:gd name="T27" fmla="*/ 1281 h 2513"/>
                <a:gd name="T28" fmla="*/ 1632 w 2003"/>
                <a:gd name="T29" fmla="*/ 1303 h 2513"/>
                <a:gd name="T30" fmla="*/ 1656 w 2003"/>
                <a:gd name="T31" fmla="*/ 985 h 2513"/>
                <a:gd name="T32" fmla="*/ 1337 w 2003"/>
                <a:gd name="T33" fmla="*/ 962 h 2513"/>
                <a:gd name="T34" fmla="*/ 831 w 2003"/>
                <a:gd name="T35" fmla="*/ 985 h 2513"/>
                <a:gd name="T36" fmla="*/ 854 w 2003"/>
                <a:gd name="T37" fmla="*/ 1303 h 2513"/>
                <a:gd name="T38" fmla="*/ 1173 w 2003"/>
                <a:gd name="T39" fmla="*/ 1281 h 2513"/>
                <a:gd name="T40" fmla="*/ 1149 w 2003"/>
                <a:gd name="T41" fmla="*/ 962 h 2513"/>
                <a:gd name="T42" fmla="*/ 352 w 2003"/>
                <a:gd name="T43" fmla="*/ 973 h 2513"/>
                <a:gd name="T44" fmla="*/ 360 w 2003"/>
                <a:gd name="T45" fmla="*/ 1301 h 2513"/>
                <a:gd name="T46" fmla="*/ 687 w 2003"/>
                <a:gd name="T47" fmla="*/ 1293 h 2513"/>
                <a:gd name="T48" fmla="*/ 679 w 2003"/>
                <a:gd name="T49" fmla="*/ 966 h 2513"/>
                <a:gd name="T50" fmla="*/ 1325 w 2003"/>
                <a:gd name="T51" fmla="*/ 488 h 2513"/>
                <a:gd name="T52" fmla="*/ 1317 w 2003"/>
                <a:gd name="T53" fmla="*/ 814 h 2513"/>
                <a:gd name="T54" fmla="*/ 1644 w 2003"/>
                <a:gd name="T55" fmla="*/ 823 h 2513"/>
                <a:gd name="T56" fmla="*/ 1652 w 2003"/>
                <a:gd name="T57" fmla="*/ 496 h 2513"/>
                <a:gd name="T58" fmla="*/ 854 w 2003"/>
                <a:gd name="T59" fmla="*/ 484 h 2513"/>
                <a:gd name="T60" fmla="*/ 831 w 2003"/>
                <a:gd name="T61" fmla="*/ 803 h 2513"/>
                <a:gd name="T62" fmla="*/ 1149 w 2003"/>
                <a:gd name="T63" fmla="*/ 826 h 2513"/>
                <a:gd name="T64" fmla="*/ 1173 w 2003"/>
                <a:gd name="T65" fmla="*/ 506 h 2513"/>
                <a:gd name="T66" fmla="*/ 854 w 2003"/>
                <a:gd name="T67" fmla="*/ 484 h 2513"/>
                <a:gd name="T68" fmla="*/ 350 w 2003"/>
                <a:gd name="T69" fmla="*/ 506 h 2513"/>
                <a:gd name="T70" fmla="*/ 372 w 2003"/>
                <a:gd name="T71" fmla="*/ 826 h 2513"/>
                <a:gd name="T72" fmla="*/ 691 w 2003"/>
                <a:gd name="T73" fmla="*/ 803 h 2513"/>
                <a:gd name="T74" fmla="*/ 668 w 2003"/>
                <a:gd name="T75" fmla="*/ 484 h 2513"/>
                <a:gd name="T76" fmla="*/ 1478 w 2003"/>
                <a:gd name="T77" fmla="*/ 2 h 2513"/>
                <a:gd name="T78" fmla="*/ 1536 w 2003"/>
                <a:gd name="T79" fmla="*/ 60 h 2513"/>
                <a:gd name="T80" fmla="*/ 1780 w 2003"/>
                <a:gd name="T81" fmla="*/ 227 h 2513"/>
                <a:gd name="T82" fmla="*/ 1838 w 2003"/>
                <a:gd name="T83" fmla="*/ 284 h 2513"/>
                <a:gd name="T84" fmla="*/ 1951 w 2003"/>
                <a:gd name="T85" fmla="*/ 2094 h 2513"/>
                <a:gd name="T86" fmla="*/ 2003 w 2003"/>
                <a:gd name="T87" fmla="*/ 2167 h 2513"/>
                <a:gd name="T88" fmla="*/ 1971 w 2003"/>
                <a:gd name="T89" fmla="*/ 2498 h 2513"/>
                <a:gd name="T90" fmla="*/ 54 w 2003"/>
                <a:gd name="T91" fmla="*/ 2509 h 2513"/>
                <a:gd name="T92" fmla="*/ 0 w 2003"/>
                <a:gd name="T93" fmla="*/ 2436 h 2513"/>
                <a:gd name="T94" fmla="*/ 31 w 2003"/>
                <a:gd name="T95" fmla="*/ 2104 h 2513"/>
                <a:gd name="T96" fmla="*/ 162 w 2003"/>
                <a:gd name="T97" fmla="*/ 306 h 2513"/>
                <a:gd name="T98" fmla="*/ 203 w 2003"/>
                <a:gd name="T99" fmla="*/ 235 h 2513"/>
                <a:gd name="T100" fmla="*/ 466 w 2003"/>
                <a:gd name="T101" fmla="*/ 81 h 2513"/>
                <a:gd name="T102" fmla="*/ 507 w 2003"/>
                <a:gd name="T103" fmla="*/ 10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3" h="2513">
                  <a:moveTo>
                    <a:pt x="1337" y="1434"/>
                  </a:moveTo>
                  <a:lnTo>
                    <a:pt x="1325" y="1438"/>
                  </a:lnTo>
                  <a:lnTo>
                    <a:pt x="1317" y="1446"/>
                  </a:lnTo>
                  <a:lnTo>
                    <a:pt x="1314" y="1458"/>
                  </a:lnTo>
                  <a:lnTo>
                    <a:pt x="1314" y="1754"/>
                  </a:lnTo>
                  <a:lnTo>
                    <a:pt x="1317" y="1765"/>
                  </a:lnTo>
                  <a:lnTo>
                    <a:pt x="1325" y="1773"/>
                  </a:lnTo>
                  <a:lnTo>
                    <a:pt x="1337" y="1776"/>
                  </a:lnTo>
                  <a:lnTo>
                    <a:pt x="1632" y="1776"/>
                  </a:lnTo>
                  <a:lnTo>
                    <a:pt x="1644" y="1773"/>
                  </a:lnTo>
                  <a:lnTo>
                    <a:pt x="1652" y="1765"/>
                  </a:lnTo>
                  <a:lnTo>
                    <a:pt x="1656" y="1754"/>
                  </a:lnTo>
                  <a:lnTo>
                    <a:pt x="1656" y="1458"/>
                  </a:lnTo>
                  <a:lnTo>
                    <a:pt x="1652" y="1446"/>
                  </a:lnTo>
                  <a:lnTo>
                    <a:pt x="1644" y="1438"/>
                  </a:lnTo>
                  <a:lnTo>
                    <a:pt x="1632" y="1434"/>
                  </a:lnTo>
                  <a:lnTo>
                    <a:pt x="1337" y="1434"/>
                  </a:lnTo>
                  <a:close/>
                  <a:moveTo>
                    <a:pt x="854" y="1434"/>
                  </a:moveTo>
                  <a:lnTo>
                    <a:pt x="842" y="1438"/>
                  </a:lnTo>
                  <a:lnTo>
                    <a:pt x="834" y="1446"/>
                  </a:lnTo>
                  <a:lnTo>
                    <a:pt x="831" y="1458"/>
                  </a:lnTo>
                  <a:lnTo>
                    <a:pt x="831" y="2154"/>
                  </a:lnTo>
                  <a:lnTo>
                    <a:pt x="834" y="2165"/>
                  </a:lnTo>
                  <a:lnTo>
                    <a:pt x="842" y="2172"/>
                  </a:lnTo>
                  <a:lnTo>
                    <a:pt x="854" y="2176"/>
                  </a:lnTo>
                  <a:lnTo>
                    <a:pt x="1149" y="2176"/>
                  </a:lnTo>
                  <a:lnTo>
                    <a:pt x="1161" y="2172"/>
                  </a:lnTo>
                  <a:lnTo>
                    <a:pt x="1169" y="2165"/>
                  </a:lnTo>
                  <a:lnTo>
                    <a:pt x="1173" y="2154"/>
                  </a:lnTo>
                  <a:lnTo>
                    <a:pt x="1173" y="1458"/>
                  </a:lnTo>
                  <a:lnTo>
                    <a:pt x="1169" y="1446"/>
                  </a:lnTo>
                  <a:lnTo>
                    <a:pt x="1161" y="1438"/>
                  </a:lnTo>
                  <a:lnTo>
                    <a:pt x="1149" y="1434"/>
                  </a:lnTo>
                  <a:lnTo>
                    <a:pt x="854" y="1434"/>
                  </a:lnTo>
                  <a:close/>
                  <a:moveTo>
                    <a:pt x="372" y="1434"/>
                  </a:moveTo>
                  <a:lnTo>
                    <a:pt x="360" y="1438"/>
                  </a:lnTo>
                  <a:lnTo>
                    <a:pt x="352" y="1446"/>
                  </a:lnTo>
                  <a:lnTo>
                    <a:pt x="350" y="1458"/>
                  </a:lnTo>
                  <a:lnTo>
                    <a:pt x="350" y="1754"/>
                  </a:lnTo>
                  <a:lnTo>
                    <a:pt x="352" y="1765"/>
                  </a:lnTo>
                  <a:lnTo>
                    <a:pt x="360" y="1773"/>
                  </a:lnTo>
                  <a:lnTo>
                    <a:pt x="372" y="1776"/>
                  </a:lnTo>
                  <a:lnTo>
                    <a:pt x="668" y="1776"/>
                  </a:lnTo>
                  <a:lnTo>
                    <a:pt x="679" y="1773"/>
                  </a:lnTo>
                  <a:lnTo>
                    <a:pt x="687" y="1765"/>
                  </a:lnTo>
                  <a:lnTo>
                    <a:pt x="691" y="1754"/>
                  </a:lnTo>
                  <a:lnTo>
                    <a:pt x="691" y="1458"/>
                  </a:lnTo>
                  <a:lnTo>
                    <a:pt x="687" y="1446"/>
                  </a:lnTo>
                  <a:lnTo>
                    <a:pt x="679" y="1438"/>
                  </a:lnTo>
                  <a:lnTo>
                    <a:pt x="668" y="1434"/>
                  </a:lnTo>
                  <a:lnTo>
                    <a:pt x="372" y="1434"/>
                  </a:lnTo>
                  <a:close/>
                  <a:moveTo>
                    <a:pt x="1337" y="962"/>
                  </a:moveTo>
                  <a:lnTo>
                    <a:pt x="1325" y="966"/>
                  </a:lnTo>
                  <a:lnTo>
                    <a:pt x="1317" y="973"/>
                  </a:lnTo>
                  <a:lnTo>
                    <a:pt x="1314" y="985"/>
                  </a:lnTo>
                  <a:lnTo>
                    <a:pt x="1314" y="1281"/>
                  </a:lnTo>
                  <a:lnTo>
                    <a:pt x="1317" y="1293"/>
                  </a:lnTo>
                  <a:lnTo>
                    <a:pt x="1325" y="1301"/>
                  </a:lnTo>
                  <a:lnTo>
                    <a:pt x="1337" y="1303"/>
                  </a:lnTo>
                  <a:lnTo>
                    <a:pt x="1632" y="1303"/>
                  </a:lnTo>
                  <a:lnTo>
                    <a:pt x="1644" y="1301"/>
                  </a:lnTo>
                  <a:lnTo>
                    <a:pt x="1652" y="1293"/>
                  </a:lnTo>
                  <a:lnTo>
                    <a:pt x="1656" y="1281"/>
                  </a:lnTo>
                  <a:lnTo>
                    <a:pt x="1656" y="985"/>
                  </a:lnTo>
                  <a:lnTo>
                    <a:pt x="1652" y="973"/>
                  </a:lnTo>
                  <a:lnTo>
                    <a:pt x="1644" y="966"/>
                  </a:lnTo>
                  <a:lnTo>
                    <a:pt x="1632" y="962"/>
                  </a:lnTo>
                  <a:lnTo>
                    <a:pt x="1337" y="962"/>
                  </a:lnTo>
                  <a:close/>
                  <a:moveTo>
                    <a:pt x="854" y="962"/>
                  </a:moveTo>
                  <a:lnTo>
                    <a:pt x="842" y="966"/>
                  </a:lnTo>
                  <a:lnTo>
                    <a:pt x="834" y="973"/>
                  </a:lnTo>
                  <a:lnTo>
                    <a:pt x="831" y="985"/>
                  </a:lnTo>
                  <a:lnTo>
                    <a:pt x="831" y="1281"/>
                  </a:lnTo>
                  <a:lnTo>
                    <a:pt x="834" y="1293"/>
                  </a:lnTo>
                  <a:lnTo>
                    <a:pt x="842" y="1301"/>
                  </a:lnTo>
                  <a:lnTo>
                    <a:pt x="854" y="1303"/>
                  </a:lnTo>
                  <a:lnTo>
                    <a:pt x="1149" y="1303"/>
                  </a:lnTo>
                  <a:lnTo>
                    <a:pt x="1161" y="1301"/>
                  </a:lnTo>
                  <a:lnTo>
                    <a:pt x="1169" y="1293"/>
                  </a:lnTo>
                  <a:lnTo>
                    <a:pt x="1173" y="1281"/>
                  </a:lnTo>
                  <a:lnTo>
                    <a:pt x="1173" y="985"/>
                  </a:lnTo>
                  <a:lnTo>
                    <a:pt x="1169" y="973"/>
                  </a:lnTo>
                  <a:lnTo>
                    <a:pt x="1161" y="966"/>
                  </a:lnTo>
                  <a:lnTo>
                    <a:pt x="1149" y="962"/>
                  </a:lnTo>
                  <a:lnTo>
                    <a:pt x="854" y="962"/>
                  </a:lnTo>
                  <a:close/>
                  <a:moveTo>
                    <a:pt x="372" y="962"/>
                  </a:moveTo>
                  <a:lnTo>
                    <a:pt x="360" y="966"/>
                  </a:lnTo>
                  <a:lnTo>
                    <a:pt x="352" y="973"/>
                  </a:lnTo>
                  <a:lnTo>
                    <a:pt x="350" y="985"/>
                  </a:lnTo>
                  <a:lnTo>
                    <a:pt x="350" y="1281"/>
                  </a:lnTo>
                  <a:lnTo>
                    <a:pt x="352" y="1293"/>
                  </a:lnTo>
                  <a:lnTo>
                    <a:pt x="360" y="1301"/>
                  </a:lnTo>
                  <a:lnTo>
                    <a:pt x="372" y="1303"/>
                  </a:lnTo>
                  <a:lnTo>
                    <a:pt x="668" y="1303"/>
                  </a:lnTo>
                  <a:lnTo>
                    <a:pt x="679" y="1301"/>
                  </a:lnTo>
                  <a:lnTo>
                    <a:pt x="687" y="1293"/>
                  </a:lnTo>
                  <a:lnTo>
                    <a:pt x="691" y="1281"/>
                  </a:lnTo>
                  <a:lnTo>
                    <a:pt x="691" y="985"/>
                  </a:lnTo>
                  <a:lnTo>
                    <a:pt x="687" y="973"/>
                  </a:lnTo>
                  <a:lnTo>
                    <a:pt x="679" y="966"/>
                  </a:lnTo>
                  <a:lnTo>
                    <a:pt x="668" y="962"/>
                  </a:lnTo>
                  <a:lnTo>
                    <a:pt x="372" y="962"/>
                  </a:lnTo>
                  <a:close/>
                  <a:moveTo>
                    <a:pt x="1337" y="484"/>
                  </a:moveTo>
                  <a:lnTo>
                    <a:pt x="1325" y="488"/>
                  </a:lnTo>
                  <a:lnTo>
                    <a:pt x="1317" y="496"/>
                  </a:lnTo>
                  <a:lnTo>
                    <a:pt x="1314" y="506"/>
                  </a:lnTo>
                  <a:lnTo>
                    <a:pt x="1314" y="803"/>
                  </a:lnTo>
                  <a:lnTo>
                    <a:pt x="1317" y="814"/>
                  </a:lnTo>
                  <a:lnTo>
                    <a:pt x="1325" y="823"/>
                  </a:lnTo>
                  <a:lnTo>
                    <a:pt x="1337" y="826"/>
                  </a:lnTo>
                  <a:lnTo>
                    <a:pt x="1632" y="826"/>
                  </a:lnTo>
                  <a:lnTo>
                    <a:pt x="1644" y="823"/>
                  </a:lnTo>
                  <a:lnTo>
                    <a:pt x="1652" y="814"/>
                  </a:lnTo>
                  <a:lnTo>
                    <a:pt x="1656" y="803"/>
                  </a:lnTo>
                  <a:lnTo>
                    <a:pt x="1656" y="506"/>
                  </a:lnTo>
                  <a:lnTo>
                    <a:pt x="1652" y="496"/>
                  </a:lnTo>
                  <a:lnTo>
                    <a:pt x="1644" y="488"/>
                  </a:lnTo>
                  <a:lnTo>
                    <a:pt x="1632" y="484"/>
                  </a:lnTo>
                  <a:lnTo>
                    <a:pt x="1337" y="484"/>
                  </a:lnTo>
                  <a:close/>
                  <a:moveTo>
                    <a:pt x="854" y="484"/>
                  </a:moveTo>
                  <a:lnTo>
                    <a:pt x="842" y="488"/>
                  </a:lnTo>
                  <a:lnTo>
                    <a:pt x="834" y="496"/>
                  </a:lnTo>
                  <a:lnTo>
                    <a:pt x="831" y="506"/>
                  </a:lnTo>
                  <a:lnTo>
                    <a:pt x="831" y="803"/>
                  </a:lnTo>
                  <a:lnTo>
                    <a:pt x="834" y="814"/>
                  </a:lnTo>
                  <a:lnTo>
                    <a:pt x="842" y="823"/>
                  </a:lnTo>
                  <a:lnTo>
                    <a:pt x="854" y="826"/>
                  </a:lnTo>
                  <a:lnTo>
                    <a:pt x="1149" y="826"/>
                  </a:lnTo>
                  <a:lnTo>
                    <a:pt x="1161" y="823"/>
                  </a:lnTo>
                  <a:lnTo>
                    <a:pt x="1169" y="814"/>
                  </a:lnTo>
                  <a:lnTo>
                    <a:pt x="1173" y="803"/>
                  </a:lnTo>
                  <a:lnTo>
                    <a:pt x="1173" y="506"/>
                  </a:lnTo>
                  <a:lnTo>
                    <a:pt x="1169" y="496"/>
                  </a:lnTo>
                  <a:lnTo>
                    <a:pt x="1161" y="488"/>
                  </a:lnTo>
                  <a:lnTo>
                    <a:pt x="1149" y="484"/>
                  </a:lnTo>
                  <a:lnTo>
                    <a:pt x="854" y="484"/>
                  </a:lnTo>
                  <a:close/>
                  <a:moveTo>
                    <a:pt x="372" y="484"/>
                  </a:moveTo>
                  <a:lnTo>
                    <a:pt x="360" y="488"/>
                  </a:lnTo>
                  <a:lnTo>
                    <a:pt x="352" y="496"/>
                  </a:lnTo>
                  <a:lnTo>
                    <a:pt x="350" y="506"/>
                  </a:lnTo>
                  <a:lnTo>
                    <a:pt x="350" y="803"/>
                  </a:lnTo>
                  <a:lnTo>
                    <a:pt x="352" y="814"/>
                  </a:lnTo>
                  <a:lnTo>
                    <a:pt x="360" y="823"/>
                  </a:lnTo>
                  <a:lnTo>
                    <a:pt x="372" y="826"/>
                  </a:lnTo>
                  <a:lnTo>
                    <a:pt x="668" y="826"/>
                  </a:lnTo>
                  <a:lnTo>
                    <a:pt x="679" y="823"/>
                  </a:lnTo>
                  <a:lnTo>
                    <a:pt x="687" y="814"/>
                  </a:lnTo>
                  <a:lnTo>
                    <a:pt x="691" y="803"/>
                  </a:lnTo>
                  <a:lnTo>
                    <a:pt x="691" y="506"/>
                  </a:lnTo>
                  <a:lnTo>
                    <a:pt x="687" y="496"/>
                  </a:lnTo>
                  <a:lnTo>
                    <a:pt x="679" y="488"/>
                  </a:lnTo>
                  <a:lnTo>
                    <a:pt x="668" y="484"/>
                  </a:lnTo>
                  <a:lnTo>
                    <a:pt x="372" y="484"/>
                  </a:lnTo>
                  <a:close/>
                  <a:moveTo>
                    <a:pt x="547" y="0"/>
                  </a:moveTo>
                  <a:lnTo>
                    <a:pt x="1456" y="0"/>
                  </a:lnTo>
                  <a:lnTo>
                    <a:pt x="1478" y="2"/>
                  </a:lnTo>
                  <a:lnTo>
                    <a:pt x="1498" y="10"/>
                  </a:lnTo>
                  <a:lnTo>
                    <a:pt x="1513" y="23"/>
                  </a:lnTo>
                  <a:lnTo>
                    <a:pt x="1526" y="40"/>
                  </a:lnTo>
                  <a:lnTo>
                    <a:pt x="1536" y="60"/>
                  </a:lnTo>
                  <a:lnTo>
                    <a:pt x="1538" y="81"/>
                  </a:lnTo>
                  <a:lnTo>
                    <a:pt x="1538" y="225"/>
                  </a:lnTo>
                  <a:lnTo>
                    <a:pt x="1759" y="225"/>
                  </a:lnTo>
                  <a:lnTo>
                    <a:pt x="1780" y="227"/>
                  </a:lnTo>
                  <a:lnTo>
                    <a:pt x="1800" y="235"/>
                  </a:lnTo>
                  <a:lnTo>
                    <a:pt x="1817" y="248"/>
                  </a:lnTo>
                  <a:lnTo>
                    <a:pt x="1830" y="265"/>
                  </a:lnTo>
                  <a:lnTo>
                    <a:pt x="1838" y="284"/>
                  </a:lnTo>
                  <a:lnTo>
                    <a:pt x="1841" y="306"/>
                  </a:lnTo>
                  <a:lnTo>
                    <a:pt x="1841" y="2090"/>
                  </a:lnTo>
                  <a:lnTo>
                    <a:pt x="1926" y="2090"/>
                  </a:lnTo>
                  <a:lnTo>
                    <a:pt x="1951" y="2094"/>
                  </a:lnTo>
                  <a:lnTo>
                    <a:pt x="1971" y="2104"/>
                  </a:lnTo>
                  <a:lnTo>
                    <a:pt x="1989" y="2121"/>
                  </a:lnTo>
                  <a:lnTo>
                    <a:pt x="1999" y="2142"/>
                  </a:lnTo>
                  <a:lnTo>
                    <a:pt x="2003" y="2167"/>
                  </a:lnTo>
                  <a:lnTo>
                    <a:pt x="2003" y="2436"/>
                  </a:lnTo>
                  <a:lnTo>
                    <a:pt x="1999" y="2459"/>
                  </a:lnTo>
                  <a:lnTo>
                    <a:pt x="1989" y="2481"/>
                  </a:lnTo>
                  <a:lnTo>
                    <a:pt x="1971" y="2498"/>
                  </a:lnTo>
                  <a:lnTo>
                    <a:pt x="1951" y="2509"/>
                  </a:lnTo>
                  <a:lnTo>
                    <a:pt x="1926" y="2513"/>
                  </a:lnTo>
                  <a:lnTo>
                    <a:pt x="79" y="2513"/>
                  </a:lnTo>
                  <a:lnTo>
                    <a:pt x="54" y="2509"/>
                  </a:lnTo>
                  <a:lnTo>
                    <a:pt x="31" y="2498"/>
                  </a:lnTo>
                  <a:lnTo>
                    <a:pt x="16" y="2481"/>
                  </a:lnTo>
                  <a:lnTo>
                    <a:pt x="4" y="2459"/>
                  </a:lnTo>
                  <a:lnTo>
                    <a:pt x="0" y="2436"/>
                  </a:lnTo>
                  <a:lnTo>
                    <a:pt x="0" y="2167"/>
                  </a:lnTo>
                  <a:lnTo>
                    <a:pt x="4" y="2142"/>
                  </a:lnTo>
                  <a:lnTo>
                    <a:pt x="16" y="2121"/>
                  </a:lnTo>
                  <a:lnTo>
                    <a:pt x="31" y="2104"/>
                  </a:lnTo>
                  <a:lnTo>
                    <a:pt x="54" y="2094"/>
                  </a:lnTo>
                  <a:lnTo>
                    <a:pt x="79" y="2090"/>
                  </a:lnTo>
                  <a:lnTo>
                    <a:pt x="162" y="2090"/>
                  </a:lnTo>
                  <a:lnTo>
                    <a:pt x="162" y="306"/>
                  </a:lnTo>
                  <a:lnTo>
                    <a:pt x="165" y="284"/>
                  </a:lnTo>
                  <a:lnTo>
                    <a:pt x="174" y="265"/>
                  </a:lnTo>
                  <a:lnTo>
                    <a:pt x="186" y="248"/>
                  </a:lnTo>
                  <a:lnTo>
                    <a:pt x="203" y="235"/>
                  </a:lnTo>
                  <a:lnTo>
                    <a:pt x="223" y="227"/>
                  </a:lnTo>
                  <a:lnTo>
                    <a:pt x="243" y="225"/>
                  </a:lnTo>
                  <a:lnTo>
                    <a:pt x="466" y="225"/>
                  </a:lnTo>
                  <a:lnTo>
                    <a:pt x="466" y="81"/>
                  </a:lnTo>
                  <a:lnTo>
                    <a:pt x="469" y="60"/>
                  </a:lnTo>
                  <a:lnTo>
                    <a:pt x="477" y="40"/>
                  </a:lnTo>
                  <a:lnTo>
                    <a:pt x="490" y="23"/>
                  </a:lnTo>
                  <a:lnTo>
                    <a:pt x="507" y="10"/>
                  </a:lnTo>
                  <a:lnTo>
                    <a:pt x="525" y="2"/>
                  </a:lnTo>
                  <a:lnTo>
                    <a:pt x="5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sp>
        <p:nvSpPr>
          <p:cNvPr id="64" name="Shape 3687"/>
          <p:cNvSpPr txBox="1"/>
          <p:nvPr/>
        </p:nvSpPr>
        <p:spPr>
          <a:xfrm>
            <a:off x="2181023" y="2003986"/>
            <a:ext cx="6058102" cy="119857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Tx/>
              <a:buNone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Документарная </a:t>
            </a:r>
            <a:r>
              <a:rPr kumimoji="0" lang="ru-RU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проверка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Суть: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комплексное контрольное мероприятие для оценки соблюдения ОТ и решений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КНО по месту нахождения контрольного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(надзорного) органа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200" b="1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Условия: </a:t>
            </a:r>
            <a:r>
              <a:rPr kumimoji="0" lang="ru-RU" sz="1200" i="0" u="none" strike="noStrike" kern="1200" cap="none" spc="-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без</a:t>
            </a:r>
            <a:r>
              <a:rPr kumimoji="0" lang="ru-RU" sz="1200" b="1" i="0" u="none" strike="noStrike" kern="1200" cap="none" spc="-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</a:t>
            </a:r>
            <a:r>
              <a:rPr kumimoji="0" lang="ru-RU" sz="1200" b="0" i="0" u="none" strike="noStrike" kern="1200" cap="none" spc="-10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согласование </a:t>
            </a:r>
            <a:r>
              <a:rPr kumimoji="0" lang="ru-RU" sz="1200" b="0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прокурора, уведомление за сутки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ct val="25000"/>
              <a:buFont typeface="Open Sans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Сроки: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10 рабочих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дней (при условии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 использования средств в дистанционном взаимодействии (аудио</a:t>
            </a:r>
            <a:r>
              <a:rPr kumimoji="0" lang="ru-RU" sz="1200" b="0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, видео)</a:t>
            </a: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Open Sans"/>
                <a:cs typeface="Open Sans"/>
                <a:sym typeface="Open Sans"/>
              </a:rPr>
              <a:t>)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188073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ИНФОРМАТИЗАЦИЯ ГОСУДАРСТВЕННОГО КОНТРОЛЯ (НАДЗОРА)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0630" y="1031470"/>
            <a:ext cx="8839199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Перечень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НПА о контроле (их тексты и сведения об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изменениях);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Проверочные листы;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Руководства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по соблюдению обязательных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требований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Перечень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критериев и индикаторов риска нарушения обязательных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требований;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Перечень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объектов контроля с указанием категории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риска;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Программа профилактики рисков причинения вреда;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План проведения плановых контрольных (надзорных) мероприятий;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Перечень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сведений, которые могут запрашиваться контрольным (надзорным) 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органом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у контролируемого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лица;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Сведения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о способах получения консультаций по вопросам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соблюдения обязательных требований;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Сведения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о применении контрольным (надзорным) органом мер стимулирования 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добросовестности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контролируемых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лиц;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Сведения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о порядке досудебного обжалования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решений КНО;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Доклады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с результатами обобщения правоприменительной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практики КНО;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Доклады </a:t>
            </a:r>
            <a:r>
              <a:rPr lang="ru-RU" sz="1600" dirty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о государственном контроле (надзоре), муниципальном </a:t>
            </a: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контроле;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Информация о способах и процедуре самообследования (при ее наличии);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 smtClean="0"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Иные сведения, предусмотренные законодательством РФ. </a:t>
            </a:r>
            <a:endParaRPr lang="ru-RU" sz="1600" dirty="0">
              <a:latin typeface="Muller Regular" charset="-52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1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25202" y="167425"/>
            <a:ext cx="5968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Segoe Script" panose="030B0504020000000003" pitchFamily="66" charset="0"/>
              </a:rPr>
              <a:t>ИНФОРМАТИЗАЦИЯ ГОСУДАРСТВЕННОГО КОНТРОЛЯ (НАДЗОРА)</a:t>
            </a:r>
            <a:endParaRPr lang="ru-RU" i="1" dirty="0">
              <a:solidFill>
                <a:schemeClr val="bg1"/>
              </a:solidFill>
              <a:latin typeface="Segoe Script" panose="030B0504020000000003" pitchFamily="66" charset="0"/>
            </a:endParaRP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xmlns="" id="{82FDA1CE-0EBC-4E16-BC38-F36B40E783A5}"/>
              </a:ext>
            </a:extLst>
          </p:cNvPr>
          <p:cNvSpPr txBox="1">
            <a:spLocks/>
          </p:cNvSpPr>
          <p:nvPr/>
        </p:nvSpPr>
        <p:spPr>
          <a:xfrm>
            <a:off x="21656614" y="10516175"/>
            <a:ext cx="92652" cy="53347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ru-RU" sz="2800" smtClean="0"/>
              <a:t>6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7114" y="2184626"/>
            <a:ext cx="2036175" cy="163121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Muller Regular" pitchFamily="50" charset="-52"/>
              </a:rPr>
              <a:t>Обмен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Muller Regular" pitchFamily="50" charset="-52"/>
              </a:rPr>
              <a:t>документами </a:t>
            </a:r>
          </a:p>
          <a:p>
            <a:pPr algn="l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Muller Regular" pitchFamily="50" charset="-52"/>
              </a:rPr>
              <a:t>с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Muller Regular" pitchFamily="50" charset="-52"/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Muller Regular" pitchFamily="50" charset="-52"/>
              </a:rPr>
              <a:t>контролером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Muller Regular" pitchFamily="50" charset="-52"/>
              </a:rPr>
              <a:t>в бумажной форме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Muller Regular" pitchFamily="50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76260" y="1253246"/>
            <a:ext cx="4437674" cy="4535601"/>
          </a:xfrm>
          <a:prstGeom prst="rect">
            <a:avLst/>
          </a:prstGeom>
          <a:noFill/>
          <a:ln>
            <a:solidFill>
              <a:srgbClr val="CCECFF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008EC5"/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Электронный документооборот</a:t>
            </a:r>
          </a:p>
          <a:p>
            <a:pPr marL="457200" indent="-457200" algn="l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endParaRPr lang="ru-RU" sz="2000" b="1" dirty="0">
              <a:solidFill>
                <a:srgbClr val="008EC5"/>
              </a:solidFill>
              <a:latin typeface="Muller Regular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электронный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документооборот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во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всех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КНО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ru-RU" sz="2000" dirty="0">
              <a:solidFill>
                <a:schemeClr val="bg2">
                  <a:lumMod val="25000"/>
                </a:schemeClr>
              </a:solidFill>
              <a:latin typeface="Muller Regular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solidFill>
                <a:schemeClr val="bg2">
                  <a:lumMod val="25000"/>
                </a:schemeClr>
              </a:solidFill>
              <a:latin typeface="Muller Regular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информирование в ЕРКНМ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solidFill>
                <a:schemeClr val="bg2">
                  <a:lumMod val="25000"/>
                </a:schemeClr>
              </a:solidFill>
              <a:latin typeface="Muller Regular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ru-RU" sz="2000" dirty="0" smtClean="0">
              <a:solidFill>
                <a:schemeClr val="bg2">
                  <a:lumMod val="25000"/>
                </a:schemeClr>
              </a:solidFill>
              <a:latin typeface="Muller Regular" charset="-52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получение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документов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Muller Regular" charset="-52"/>
                <a:ea typeface="Calibri" panose="020F0502020204030204" pitchFamily="34" charset="0"/>
                <a:cs typeface="Times New Roman" panose="02020603050405020304" pitchFamily="18" charset="0"/>
              </a:rPr>
              <a:t>электронной форме</a:t>
            </a:r>
          </a:p>
        </p:txBody>
      </p:sp>
      <p:sp>
        <p:nvSpPr>
          <p:cNvPr id="9" name="Умножение 8"/>
          <p:cNvSpPr/>
          <p:nvPr/>
        </p:nvSpPr>
        <p:spPr>
          <a:xfrm>
            <a:off x="1024510" y="1477193"/>
            <a:ext cx="600691" cy="707433"/>
          </a:xfrm>
          <a:prstGeom prst="mathMultiply">
            <a:avLst/>
          </a:prstGeom>
          <a:solidFill>
            <a:srgbClr val="C0000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213234" y="2744551"/>
            <a:ext cx="596469" cy="804955"/>
          </a:xfrm>
          <a:prstGeom prst="rightArrow">
            <a:avLst/>
          </a:prstGeom>
          <a:solidFill>
            <a:srgbClr val="008EC5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1955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07004"/>
        </a:solidFill>
        <a:ln w="38100"/>
      </a:spPr>
      <a:bodyPr lIns="36000" tIns="36000" rIns="36000" bIns="36000" anchor="ctr"/>
      <a:lstStyle/>
      <a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017 - МИНОБ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35817</TotalTime>
  <Words>852</Words>
  <Application>Microsoft Office PowerPoint</Application>
  <PresentationFormat>Экран (4:3)</PresentationFormat>
  <Paragraphs>144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2017 - МИНОБР</vt:lpstr>
      <vt:lpstr>ОБУЧАЮЩИЙ СЕМИНАР 26 марта 2021 года    новая модель государственного контроля (надзора) в сфере образования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Мелькикян Марина Аркадьевна</dc:creator>
  <cp:lastModifiedBy>Меркулова Галина Родионовна</cp:lastModifiedBy>
  <cp:revision>4464</cp:revision>
  <dcterms:created xsi:type="dcterms:W3CDTF">2011-03-04T05:46:20Z</dcterms:created>
  <dcterms:modified xsi:type="dcterms:W3CDTF">2021-08-23T05:41:49Z</dcterms:modified>
</cp:coreProperties>
</file>