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412" r:id="rId2"/>
    <p:sldId id="1305" r:id="rId3"/>
    <p:sldId id="1425" r:id="rId4"/>
    <p:sldId id="1434" r:id="rId5"/>
    <p:sldId id="1426" r:id="rId6"/>
    <p:sldId id="1428" r:id="rId7"/>
    <p:sldId id="1427" r:id="rId8"/>
    <p:sldId id="1430" r:id="rId9"/>
    <p:sldId id="1433" r:id="rId10"/>
    <p:sldId id="1431" r:id="rId11"/>
    <p:sldId id="1398" r:id="rId12"/>
    <p:sldId id="1432" r:id="rId13"/>
    <p:sldId id="1400" r:id="rId14"/>
    <p:sldId id="1435" r:id="rId15"/>
    <p:sldId id="1420" r:id="rId16"/>
    <p:sldId id="1002" r:id="rId17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orient="horz" pos="1194">
          <p15:clr>
            <a:srgbClr val="A4A3A4"/>
          </p15:clr>
        </p15:guide>
        <p15:guide id="4" orient="horz" pos="4289">
          <p15:clr>
            <a:srgbClr val="A4A3A4"/>
          </p15:clr>
        </p15:guide>
        <p15:guide id="5" orient="horz" pos="3026">
          <p15:clr>
            <a:srgbClr val="A4A3A4"/>
          </p15:clr>
        </p15:guide>
        <p15:guide id="6" orient="horz" pos="3947">
          <p15:clr>
            <a:srgbClr val="A4A3A4"/>
          </p15:clr>
        </p15:guide>
        <p15:guide id="7" orient="horz" pos="2479">
          <p15:clr>
            <a:srgbClr val="A4A3A4"/>
          </p15:clr>
        </p15:guide>
        <p15:guide id="8" orient="horz" pos="1311">
          <p15:clr>
            <a:srgbClr val="A4A3A4"/>
          </p15:clr>
        </p15:guide>
        <p15:guide id="9" orient="horz" pos="3155">
          <p15:clr>
            <a:srgbClr val="A4A3A4"/>
          </p15:clr>
        </p15:guide>
        <p15:guide id="10" pos="5592">
          <p15:clr>
            <a:srgbClr val="A4A3A4"/>
          </p15:clr>
        </p15:guide>
        <p15:guide id="11" pos="5759">
          <p15:clr>
            <a:srgbClr val="A4A3A4"/>
          </p15:clr>
        </p15:guide>
        <p15:guide id="12" pos="2893">
          <p15:clr>
            <a:srgbClr val="A4A3A4"/>
          </p15:clr>
        </p15:guide>
        <p15:guide id="13" pos="5507">
          <p15:clr>
            <a:srgbClr val="A4A3A4"/>
          </p15:clr>
        </p15:guide>
        <p15:guide id="14" pos="142">
          <p15:clr>
            <a:srgbClr val="A4A3A4"/>
          </p15:clr>
        </p15:guide>
        <p15:guide id="15" pos="614">
          <p15:clr>
            <a:srgbClr val="A4A3A4"/>
          </p15:clr>
        </p15:guide>
        <p15:guide id="16" pos="39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5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0D6"/>
    <a:srgbClr val="0066FF"/>
    <a:srgbClr val="556B56"/>
    <a:srgbClr val="CCFFFF"/>
    <a:srgbClr val="CC0000"/>
    <a:srgbClr val="660033"/>
    <a:srgbClr val="009900"/>
    <a:srgbClr val="DA2725"/>
    <a:srgbClr val="FF9900"/>
    <a:srgbClr val="507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3829" autoAdjust="0"/>
  </p:normalViewPr>
  <p:slideViewPr>
    <p:cSldViewPr snapToGrid="0">
      <p:cViewPr>
        <p:scale>
          <a:sx n="116" d="100"/>
          <a:sy n="116" d="100"/>
        </p:scale>
        <p:origin x="-186" y="1224"/>
      </p:cViewPr>
      <p:guideLst>
        <p:guide orient="horz"/>
        <p:guide orient="horz" pos="1517"/>
        <p:guide orient="horz" pos="3"/>
        <p:guide orient="horz" pos="2154"/>
        <p:guide orient="horz" pos="1010"/>
        <p:guide pos="5620"/>
        <p:guide pos="148"/>
        <p:guide pos="2887"/>
        <p:guide pos="2019"/>
        <p:guide pos="2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-3330" y="-108"/>
      </p:cViewPr>
      <p:guideLst>
        <p:guide orient="horz" pos="3130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107BBC-8C1C-4273-AF86-B470BA0E1212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22AC93-9E96-4177-BAE9-77429F03ECD8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Образовательная программа</a:t>
          </a:r>
          <a:endParaRPr lang="ru-RU" dirty="0"/>
        </a:p>
      </dgm:t>
    </dgm:pt>
    <dgm:pt modelId="{D7A863A5-8CF4-4AA8-B747-81A4CB16654B}" type="parTrans" cxnId="{3FF9593B-1B18-4C8D-8A53-C04F62FA11A3}">
      <dgm:prSet/>
      <dgm:spPr/>
      <dgm:t>
        <a:bodyPr/>
        <a:lstStyle/>
        <a:p>
          <a:endParaRPr lang="ru-RU"/>
        </a:p>
      </dgm:t>
    </dgm:pt>
    <dgm:pt modelId="{E643CEC3-26E2-4F9C-B62A-421E3E53D312}" type="sibTrans" cxnId="{3FF9593B-1B18-4C8D-8A53-C04F62FA11A3}">
      <dgm:prSet/>
      <dgm:spPr/>
      <dgm:t>
        <a:bodyPr/>
        <a:lstStyle/>
        <a:p>
          <a:endParaRPr lang="ru-RU"/>
        </a:p>
      </dgm:t>
    </dgm:pt>
    <dgm:pt modelId="{E0BC6815-D8A9-485D-9AC7-A82A65A638BD}">
      <dgm:prSet phldrT="[Текст]"/>
      <dgm:spPr/>
      <dgm:t>
        <a:bodyPr/>
        <a:lstStyle/>
        <a:p>
          <a:r>
            <a:rPr lang="ru-RU" dirty="0" smtClean="0"/>
            <a:t>Пояснительная записка</a:t>
          </a:r>
          <a:endParaRPr lang="ru-RU" dirty="0"/>
        </a:p>
      </dgm:t>
    </dgm:pt>
    <dgm:pt modelId="{D9350B7B-5D6A-4578-BFDF-15BA22A29BF0}" type="parTrans" cxnId="{348C1A9A-EDCB-4F4B-BFF3-046F5802C95F}">
      <dgm:prSet/>
      <dgm:spPr/>
      <dgm:t>
        <a:bodyPr/>
        <a:lstStyle/>
        <a:p>
          <a:endParaRPr lang="ru-RU"/>
        </a:p>
      </dgm:t>
    </dgm:pt>
    <dgm:pt modelId="{012E21E1-1B08-47AC-B14F-658F7D2D8E8A}" type="sibTrans" cxnId="{348C1A9A-EDCB-4F4B-BFF3-046F5802C95F}">
      <dgm:prSet/>
      <dgm:spPr/>
      <dgm:t>
        <a:bodyPr/>
        <a:lstStyle/>
        <a:p>
          <a:endParaRPr lang="ru-RU"/>
        </a:p>
      </dgm:t>
    </dgm:pt>
    <dgm:pt modelId="{BEB6EFAD-1119-4A09-A54E-ECA18B7537D3}">
      <dgm:prSet phldrT="[Текст]"/>
      <dgm:spPr/>
      <dgm:t>
        <a:bodyPr/>
        <a:lstStyle/>
        <a:p>
          <a:r>
            <a:rPr lang="ru-RU" dirty="0" smtClean="0"/>
            <a:t>Учебный план</a:t>
          </a:r>
          <a:endParaRPr lang="ru-RU" dirty="0"/>
        </a:p>
      </dgm:t>
    </dgm:pt>
    <dgm:pt modelId="{32776FAE-7825-45B9-97DC-A94B1384FD4D}" type="parTrans" cxnId="{A4512234-DB91-418F-8D99-3C73EA80FD35}">
      <dgm:prSet/>
      <dgm:spPr/>
      <dgm:t>
        <a:bodyPr/>
        <a:lstStyle/>
        <a:p>
          <a:endParaRPr lang="ru-RU"/>
        </a:p>
      </dgm:t>
    </dgm:pt>
    <dgm:pt modelId="{457EC8B0-2326-49DF-8C78-3028386926C8}" type="sibTrans" cxnId="{A4512234-DB91-418F-8D99-3C73EA80FD35}">
      <dgm:prSet/>
      <dgm:spPr/>
      <dgm:t>
        <a:bodyPr/>
        <a:lstStyle/>
        <a:p>
          <a:endParaRPr lang="ru-RU"/>
        </a:p>
      </dgm:t>
    </dgm:pt>
    <dgm:pt modelId="{2ECE8AE4-B1A2-4C5D-8124-A1708254501F}">
      <dgm:prSet phldrT="[Текст]"/>
      <dgm:spPr/>
      <dgm:t>
        <a:bodyPr/>
        <a:lstStyle/>
        <a:p>
          <a:r>
            <a:rPr lang="ru-RU" dirty="0" smtClean="0"/>
            <a:t>Рабочие программы учебных предметов</a:t>
          </a:r>
          <a:endParaRPr lang="ru-RU" dirty="0"/>
        </a:p>
      </dgm:t>
    </dgm:pt>
    <dgm:pt modelId="{C4CCB205-43E1-4796-BFE3-41874390CFE6}" type="parTrans" cxnId="{51DE849B-41A1-4EA3-8F78-FCB7463EB575}">
      <dgm:prSet/>
      <dgm:spPr/>
      <dgm:t>
        <a:bodyPr/>
        <a:lstStyle/>
        <a:p>
          <a:endParaRPr lang="ru-RU"/>
        </a:p>
      </dgm:t>
    </dgm:pt>
    <dgm:pt modelId="{5CDC53CF-B96D-4B54-879C-1BEC9558E00A}" type="sibTrans" cxnId="{51DE849B-41A1-4EA3-8F78-FCB7463EB575}">
      <dgm:prSet/>
      <dgm:spPr/>
      <dgm:t>
        <a:bodyPr/>
        <a:lstStyle/>
        <a:p>
          <a:endParaRPr lang="ru-RU"/>
        </a:p>
      </dgm:t>
    </dgm:pt>
    <dgm:pt modelId="{A163D1F9-16D2-4B95-9B64-AF90D7B3B504}">
      <dgm:prSet phldrT="[Текст]"/>
      <dgm:spPr/>
      <dgm:t>
        <a:bodyPr/>
        <a:lstStyle/>
        <a:p>
          <a:r>
            <a:rPr lang="ru-RU" dirty="0" smtClean="0"/>
            <a:t>Условия реализации программы</a:t>
          </a:r>
          <a:endParaRPr lang="ru-RU" dirty="0"/>
        </a:p>
      </dgm:t>
    </dgm:pt>
    <dgm:pt modelId="{157B3F58-A8A8-4083-B495-11206E5BF27A}" type="parTrans" cxnId="{4426C114-37C8-49D2-A531-771C3BF6E3FB}">
      <dgm:prSet/>
      <dgm:spPr/>
      <dgm:t>
        <a:bodyPr/>
        <a:lstStyle/>
        <a:p>
          <a:endParaRPr lang="ru-RU"/>
        </a:p>
      </dgm:t>
    </dgm:pt>
    <dgm:pt modelId="{FD727DEF-0E38-47CA-851C-E9AA7E415D7B}" type="sibTrans" cxnId="{4426C114-37C8-49D2-A531-771C3BF6E3FB}">
      <dgm:prSet/>
      <dgm:spPr/>
      <dgm:t>
        <a:bodyPr/>
        <a:lstStyle/>
        <a:p>
          <a:endParaRPr lang="ru-RU"/>
        </a:p>
      </dgm:t>
    </dgm:pt>
    <dgm:pt modelId="{A3B13CC2-F372-4CCC-A81F-657B3963B5B2}">
      <dgm:prSet phldrT="[Текст]"/>
      <dgm:spPr/>
      <dgm:t>
        <a:bodyPr/>
        <a:lstStyle/>
        <a:p>
          <a:r>
            <a:rPr lang="ru-RU" dirty="0" smtClean="0"/>
            <a:t>Календарный учебный график</a:t>
          </a:r>
          <a:endParaRPr lang="ru-RU" dirty="0"/>
        </a:p>
      </dgm:t>
    </dgm:pt>
    <dgm:pt modelId="{E1FF0E10-7073-4DD8-BF2A-D796F64BD39A}" type="parTrans" cxnId="{531BCC74-CDE7-40D8-B840-E9B02C607CC7}">
      <dgm:prSet/>
      <dgm:spPr/>
      <dgm:t>
        <a:bodyPr/>
        <a:lstStyle/>
        <a:p>
          <a:endParaRPr lang="ru-RU"/>
        </a:p>
      </dgm:t>
    </dgm:pt>
    <dgm:pt modelId="{03B043F2-FA0B-4871-9783-F7D8AC26136C}" type="sibTrans" cxnId="{531BCC74-CDE7-40D8-B840-E9B02C607CC7}">
      <dgm:prSet/>
      <dgm:spPr/>
      <dgm:t>
        <a:bodyPr/>
        <a:lstStyle/>
        <a:p>
          <a:endParaRPr lang="ru-RU"/>
        </a:p>
      </dgm:t>
    </dgm:pt>
    <dgm:pt modelId="{AA4F1193-DC9E-4BFC-82E4-8A52AA57D004}">
      <dgm:prSet phldrT="[Текст]"/>
      <dgm:spPr/>
      <dgm:t>
        <a:bodyPr/>
        <a:lstStyle/>
        <a:p>
          <a:r>
            <a:rPr lang="ru-RU" dirty="0" smtClean="0"/>
            <a:t>Оценочные материалы</a:t>
          </a:r>
          <a:endParaRPr lang="ru-RU" dirty="0"/>
        </a:p>
      </dgm:t>
    </dgm:pt>
    <dgm:pt modelId="{6BA5FD5B-CA29-44FD-82A0-4E6B59EAF856}" type="parTrans" cxnId="{67774B9C-92C4-43E6-850A-0DDEAD163C06}">
      <dgm:prSet/>
      <dgm:spPr/>
      <dgm:t>
        <a:bodyPr/>
        <a:lstStyle/>
        <a:p>
          <a:endParaRPr lang="ru-RU"/>
        </a:p>
      </dgm:t>
    </dgm:pt>
    <dgm:pt modelId="{FCFC818D-3F4E-417C-A762-F817814E86E6}" type="sibTrans" cxnId="{67774B9C-92C4-43E6-850A-0DDEAD163C06}">
      <dgm:prSet/>
      <dgm:spPr/>
      <dgm:t>
        <a:bodyPr/>
        <a:lstStyle/>
        <a:p>
          <a:endParaRPr lang="ru-RU"/>
        </a:p>
      </dgm:t>
    </dgm:pt>
    <dgm:pt modelId="{0EC4F306-F7A9-41DA-AB88-034116141700}">
      <dgm:prSet phldrT="[Текст]"/>
      <dgm:spPr/>
      <dgm:t>
        <a:bodyPr/>
        <a:lstStyle/>
        <a:p>
          <a:r>
            <a:rPr lang="ru-RU" dirty="0" smtClean="0"/>
            <a:t>Учебные результаты</a:t>
          </a:r>
          <a:endParaRPr lang="ru-RU" dirty="0"/>
        </a:p>
      </dgm:t>
    </dgm:pt>
    <dgm:pt modelId="{50DDD9A6-747C-44B2-A5B3-8AA384CEFE2A}" type="parTrans" cxnId="{BA803F1C-B114-4991-8729-6DB6096E45FA}">
      <dgm:prSet/>
      <dgm:spPr/>
      <dgm:t>
        <a:bodyPr/>
        <a:lstStyle/>
        <a:p>
          <a:endParaRPr lang="ru-RU"/>
        </a:p>
      </dgm:t>
    </dgm:pt>
    <dgm:pt modelId="{8C49855E-350F-4272-86D9-DE7AE5386F41}" type="sibTrans" cxnId="{BA803F1C-B114-4991-8729-6DB6096E45FA}">
      <dgm:prSet/>
      <dgm:spPr/>
      <dgm:t>
        <a:bodyPr/>
        <a:lstStyle/>
        <a:p>
          <a:endParaRPr lang="ru-RU"/>
        </a:p>
      </dgm:t>
    </dgm:pt>
    <dgm:pt modelId="{5A075330-C26E-4E84-B911-23DE8778CF1C}">
      <dgm:prSet phldrT="[Текст]"/>
      <dgm:spPr/>
      <dgm:t>
        <a:bodyPr/>
        <a:lstStyle/>
        <a:p>
          <a:endParaRPr lang="ru-RU"/>
        </a:p>
      </dgm:t>
    </dgm:pt>
    <dgm:pt modelId="{3319181B-73C6-42C8-A28D-1A91E33CDF2D}" type="parTrans" cxnId="{0B84942C-3859-45EE-8917-9765BC7338B1}">
      <dgm:prSet/>
      <dgm:spPr/>
      <dgm:t>
        <a:bodyPr/>
        <a:lstStyle/>
        <a:p>
          <a:endParaRPr lang="ru-RU"/>
        </a:p>
      </dgm:t>
    </dgm:pt>
    <dgm:pt modelId="{51C4EC81-8661-48AF-A2BC-596E5CF52EE9}" type="sibTrans" cxnId="{0B84942C-3859-45EE-8917-9765BC7338B1}">
      <dgm:prSet/>
      <dgm:spPr/>
      <dgm:t>
        <a:bodyPr/>
        <a:lstStyle/>
        <a:p>
          <a:endParaRPr lang="ru-RU"/>
        </a:p>
      </dgm:t>
    </dgm:pt>
    <dgm:pt modelId="{B058AC3C-A60D-4FA5-A4FE-F437E2C57B2B}" type="pres">
      <dgm:prSet presAssocID="{8F107BBC-8C1C-4273-AF86-B470BA0E121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FBE1E54-CFDA-4783-9058-51210D69EB7D}" type="pres">
      <dgm:prSet presAssocID="{5E22AC93-9E96-4177-BAE9-77429F03ECD8}" presName="singleCycle" presStyleCnt="0"/>
      <dgm:spPr/>
    </dgm:pt>
    <dgm:pt modelId="{E344C6FA-E89C-4317-914F-C5B1710ED85D}" type="pres">
      <dgm:prSet presAssocID="{5E22AC93-9E96-4177-BAE9-77429F03ECD8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99F7DC58-F2BA-4E48-91E2-00A4F6BEC826}" type="pres">
      <dgm:prSet presAssocID="{D9350B7B-5D6A-4578-BFDF-15BA22A29BF0}" presName="Name56" presStyleLbl="parChTrans1D2" presStyleIdx="0" presStyleCnt="7"/>
      <dgm:spPr/>
      <dgm:t>
        <a:bodyPr/>
        <a:lstStyle/>
        <a:p>
          <a:endParaRPr lang="ru-RU"/>
        </a:p>
      </dgm:t>
    </dgm:pt>
    <dgm:pt modelId="{2EC55380-A176-4D7E-AE0A-14E20265D819}" type="pres">
      <dgm:prSet presAssocID="{E0BC6815-D8A9-485D-9AC7-A82A65A638BD}" presName="text0" presStyleLbl="node1" presStyleIdx="1" presStyleCnt="8" custRadScaleRad="73471" custRadScaleInc="10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81698F-7E31-44A4-A68E-C242BEC6043D}" type="pres">
      <dgm:prSet presAssocID="{32776FAE-7825-45B9-97DC-A94B1384FD4D}" presName="Name56" presStyleLbl="parChTrans1D2" presStyleIdx="1" presStyleCnt="7"/>
      <dgm:spPr/>
      <dgm:t>
        <a:bodyPr/>
        <a:lstStyle/>
        <a:p>
          <a:endParaRPr lang="ru-RU"/>
        </a:p>
      </dgm:t>
    </dgm:pt>
    <dgm:pt modelId="{8D556B20-7680-45CD-ADF0-BFB4EEB97B41}" type="pres">
      <dgm:prSet presAssocID="{BEB6EFAD-1119-4A09-A54E-ECA18B7537D3}" presName="text0" presStyleLbl="node1" presStyleIdx="2" presStyleCnt="8" custRadScaleRad="158941" custRadScaleInc="5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ACADC-9553-4FF6-ADDB-E1114F9A65A5}" type="pres">
      <dgm:prSet presAssocID="{C4CCB205-43E1-4796-BFE3-41874390CFE6}" presName="Name56" presStyleLbl="parChTrans1D2" presStyleIdx="2" presStyleCnt="7"/>
      <dgm:spPr/>
      <dgm:t>
        <a:bodyPr/>
        <a:lstStyle/>
        <a:p>
          <a:endParaRPr lang="ru-RU"/>
        </a:p>
      </dgm:t>
    </dgm:pt>
    <dgm:pt modelId="{58DB20F2-00F6-464A-8127-F69A715443AD}" type="pres">
      <dgm:prSet presAssocID="{2ECE8AE4-B1A2-4C5D-8124-A1708254501F}" presName="text0" presStyleLbl="node1" presStyleIdx="3" presStyleCnt="8" custRadScaleRad="132624" custRadScaleInc="-49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30BBD9-1BA7-4795-AA5C-964F6A2C19DB}" type="pres">
      <dgm:prSet presAssocID="{157B3F58-A8A8-4083-B495-11206E5BF27A}" presName="Name56" presStyleLbl="parChTrans1D2" presStyleIdx="3" presStyleCnt="7"/>
      <dgm:spPr/>
      <dgm:t>
        <a:bodyPr/>
        <a:lstStyle/>
        <a:p>
          <a:endParaRPr lang="ru-RU"/>
        </a:p>
      </dgm:t>
    </dgm:pt>
    <dgm:pt modelId="{EA7CACC7-0E5F-42EB-9833-884821CDF9D7}" type="pres">
      <dgm:prSet presAssocID="{A163D1F9-16D2-4B95-9B64-AF90D7B3B504}" presName="text0" presStyleLbl="node1" presStyleIdx="4" presStyleCnt="8" custRadScaleRad="126489" custRadScaleInc="-1036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270F3-C306-4CE7-81DC-19DDD8A44FA2}" type="pres">
      <dgm:prSet presAssocID="{E1FF0E10-7073-4DD8-BF2A-D796F64BD39A}" presName="Name56" presStyleLbl="parChTrans1D2" presStyleIdx="4" presStyleCnt="7"/>
      <dgm:spPr/>
      <dgm:t>
        <a:bodyPr/>
        <a:lstStyle/>
        <a:p>
          <a:endParaRPr lang="ru-RU"/>
        </a:p>
      </dgm:t>
    </dgm:pt>
    <dgm:pt modelId="{709BE2ED-5901-4FD4-8E15-F790915F7C8E}" type="pres">
      <dgm:prSet presAssocID="{A3B13CC2-F372-4CCC-A81F-657B3963B5B2}" presName="text0" presStyleLbl="node1" presStyleIdx="5" presStyleCnt="8" custRadScaleRad="98661" custRadScaleInc="22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256406-13A9-41D3-B632-FAC740351B0A}" type="pres">
      <dgm:prSet presAssocID="{50DDD9A6-747C-44B2-A5B3-8AA384CEFE2A}" presName="Name56" presStyleLbl="parChTrans1D2" presStyleIdx="5" presStyleCnt="7"/>
      <dgm:spPr/>
      <dgm:t>
        <a:bodyPr/>
        <a:lstStyle/>
        <a:p>
          <a:endParaRPr lang="ru-RU"/>
        </a:p>
      </dgm:t>
    </dgm:pt>
    <dgm:pt modelId="{78B9BA23-F37C-4003-AD63-C8CB900D4833}" type="pres">
      <dgm:prSet presAssocID="{0EC4F306-F7A9-41DA-AB88-034116141700}" presName="text0" presStyleLbl="node1" presStyleIdx="6" presStyleCnt="8" custRadScaleRad="143641" custRadScaleInc="-8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6B1AE6-F295-4A8A-BDF0-15C7BFFC230F}" type="pres">
      <dgm:prSet presAssocID="{6BA5FD5B-CA29-44FD-82A0-4E6B59EAF856}" presName="Name56" presStyleLbl="parChTrans1D2" presStyleIdx="6" presStyleCnt="7"/>
      <dgm:spPr/>
      <dgm:t>
        <a:bodyPr/>
        <a:lstStyle/>
        <a:p>
          <a:endParaRPr lang="ru-RU"/>
        </a:p>
      </dgm:t>
    </dgm:pt>
    <dgm:pt modelId="{604F8383-BF88-410D-9EB3-C846EF71B2C3}" type="pres">
      <dgm:prSet presAssocID="{AA4F1193-DC9E-4BFC-82E4-8A52AA57D004}" presName="text0" presStyleLbl="node1" presStyleIdx="7" presStyleCnt="8" custRadScaleRad="148051" custRadScaleInc="-56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A90E21-8B8F-4ED6-B25C-DB39750C4F8D}" type="presOf" srcId="{E0BC6815-D8A9-485D-9AC7-A82A65A638BD}" destId="{2EC55380-A176-4D7E-AE0A-14E20265D819}" srcOrd="0" destOrd="0" presId="urn:microsoft.com/office/officeart/2008/layout/RadialCluster"/>
    <dgm:cxn modelId="{235559D4-9256-4149-BC94-9720DFE24D0F}" type="presOf" srcId="{6BA5FD5B-CA29-44FD-82A0-4E6B59EAF856}" destId="{476B1AE6-F295-4A8A-BDF0-15C7BFFC230F}" srcOrd="0" destOrd="0" presId="urn:microsoft.com/office/officeart/2008/layout/RadialCluster"/>
    <dgm:cxn modelId="{531BCC74-CDE7-40D8-B840-E9B02C607CC7}" srcId="{5E22AC93-9E96-4177-BAE9-77429F03ECD8}" destId="{A3B13CC2-F372-4CCC-A81F-657B3963B5B2}" srcOrd="4" destOrd="0" parTransId="{E1FF0E10-7073-4DD8-BF2A-D796F64BD39A}" sibTransId="{03B043F2-FA0B-4871-9783-F7D8AC26136C}"/>
    <dgm:cxn modelId="{91C87AA6-5C1C-403A-A988-E71FD21A8D2C}" type="presOf" srcId="{BEB6EFAD-1119-4A09-A54E-ECA18B7537D3}" destId="{8D556B20-7680-45CD-ADF0-BFB4EEB97B41}" srcOrd="0" destOrd="0" presId="urn:microsoft.com/office/officeart/2008/layout/RadialCluster"/>
    <dgm:cxn modelId="{4C47C467-A885-4D28-840A-0DE34BE78BC9}" type="presOf" srcId="{0EC4F306-F7A9-41DA-AB88-034116141700}" destId="{78B9BA23-F37C-4003-AD63-C8CB900D4833}" srcOrd="0" destOrd="0" presId="urn:microsoft.com/office/officeart/2008/layout/RadialCluster"/>
    <dgm:cxn modelId="{767AA8D5-A5CD-4674-8D57-82A671248003}" type="presOf" srcId="{157B3F58-A8A8-4083-B495-11206E5BF27A}" destId="{A930BBD9-1BA7-4795-AA5C-964F6A2C19DB}" srcOrd="0" destOrd="0" presId="urn:microsoft.com/office/officeart/2008/layout/RadialCluster"/>
    <dgm:cxn modelId="{348C1A9A-EDCB-4F4B-BFF3-046F5802C95F}" srcId="{5E22AC93-9E96-4177-BAE9-77429F03ECD8}" destId="{E0BC6815-D8A9-485D-9AC7-A82A65A638BD}" srcOrd="0" destOrd="0" parTransId="{D9350B7B-5D6A-4578-BFDF-15BA22A29BF0}" sibTransId="{012E21E1-1B08-47AC-B14F-658F7D2D8E8A}"/>
    <dgm:cxn modelId="{4426C114-37C8-49D2-A531-771C3BF6E3FB}" srcId="{5E22AC93-9E96-4177-BAE9-77429F03ECD8}" destId="{A163D1F9-16D2-4B95-9B64-AF90D7B3B504}" srcOrd="3" destOrd="0" parTransId="{157B3F58-A8A8-4083-B495-11206E5BF27A}" sibTransId="{FD727DEF-0E38-47CA-851C-E9AA7E415D7B}"/>
    <dgm:cxn modelId="{1544A829-53DD-49FD-AE1D-D9EA7C89EEAE}" type="presOf" srcId="{32776FAE-7825-45B9-97DC-A94B1384FD4D}" destId="{3E81698F-7E31-44A4-A68E-C242BEC6043D}" srcOrd="0" destOrd="0" presId="urn:microsoft.com/office/officeart/2008/layout/RadialCluster"/>
    <dgm:cxn modelId="{DA3CCE02-34BA-4994-83F8-4F27773C96F2}" type="presOf" srcId="{2ECE8AE4-B1A2-4C5D-8124-A1708254501F}" destId="{58DB20F2-00F6-464A-8127-F69A715443AD}" srcOrd="0" destOrd="0" presId="urn:microsoft.com/office/officeart/2008/layout/RadialCluster"/>
    <dgm:cxn modelId="{C1A86BCB-90CC-4941-85EA-B7D1CE7768F5}" type="presOf" srcId="{E1FF0E10-7073-4DD8-BF2A-D796F64BD39A}" destId="{CCA270F3-C306-4CE7-81DC-19DDD8A44FA2}" srcOrd="0" destOrd="0" presId="urn:microsoft.com/office/officeart/2008/layout/RadialCluster"/>
    <dgm:cxn modelId="{EAD92461-1144-4CF0-A0BC-BBCEB732636C}" type="presOf" srcId="{D9350B7B-5D6A-4578-BFDF-15BA22A29BF0}" destId="{99F7DC58-F2BA-4E48-91E2-00A4F6BEC826}" srcOrd="0" destOrd="0" presId="urn:microsoft.com/office/officeart/2008/layout/RadialCluster"/>
    <dgm:cxn modelId="{0090ED41-0E3C-45C3-A3CE-DFBB06906D28}" type="presOf" srcId="{50DDD9A6-747C-44B2-A5B3-8AA384CEFE2A}" destId="{FB256406-13A9-41D3-B632-FAC740351B0A}" srcOrd="0" destOrd="0" presId="urn:microsoft.com/office/officeart/2008/layout/RadialCluster"/>
    <dgm:cxn modelId="{555288A2-7D63-4588-BD02-1258FB9DF51F}" type="presOf" srcId="{5E22AC93-9E96-4177-BAE9-77429F03ECD8}" destId="{E344C6FA-E89C-4317-914F-C5B1710ED85D}" srcOrd="0" destOrd="0" presId="urn:microsoft.com/office/officeart/2008/layout/RadialCluster"/>
    <dgm:cxn modelId="{C142EC9E-E109-44DE-A5C4-C95462902387}" type="presOf" srcId="{C4CCB205-43E1-4796-BFE3-41874390CFE6}" destId="{98DACADC-9553-4FF6-ADDB-E1114F9A65A5}" srcOrd="0" destOrd="0" presId="urn:microsoft.com/office/officeart/2008/layout/RadialCluster"/>
    <dgm:cxn modelId="{24D1A44D-E467-4C63-8FE5-8DD61039BC71}" type="presOf" srcId="{A3B13CC2-F372-4CCC-A81F-657B3963B5B2}" destId="{709BE2ED-5901-4FD4-8E15-F790915F7C8E}" srcOrd="0" destOrd="0" presId="urn:microsoft.com/office/officeart/2008/layout/RadialCluster"/>
    <dgm:cxn modelId="{51DE849B-41A1-4EA3-8F78-FCB7463EB575}" srcId="{5E22AC93-9E96-4177-BAE9-77429F03ECD8}" destId="{2ECE8AE4-B1A2-4C5D-8124-A1708254501F}" srcOrd="2" destOrd="0" parTransId="{C4CCB205-43E1-4796-BFE3-41874390CFE6}" sibTransId="{5CDC53CF-B96D-4B54-879C-1BEC9558E00A}"/>
    <dgm:cxn modelId="{80E8C854-12AF-4BD5-B2FF-53FF7ACF7DCF}" type="presOf" srcId="{A163D1F9-16D2-4B95-9B64-AF90D7B3B504}" destId="{EA7CACC7-0E5F-42EB-9833-884821CDF9D7}" srcOrd="0" destOrd="0" presId="urn:microsoft.com/office/officeart/2008/layout/RadialCluster"/>
    <dgm:cxn modelId="{A4512234-DB91-418F-8D99-3C73EA80FD35}" srcId="{5E22AC93-9E96-4177-BAE9-77429F03ECD8}" destId="{BEB6EFAD-1119-4A09-A54E-ECA18B7537D3}" srcOrd="1" destOrd="0" parTransId="{32776FAE-7825-45B9-97DC-A94B1384FD4D}" sibTransId="{457EC8B0-2326-49DF-8C78-3028386926C8}"/>
    <dgm:cxn modelId="{B5CD7B32-ABDD-4653-8BEF-37EA11C8F88D}" type="presOf" srcId="{8F107BBC-8C1C-4273-AF86-B470BA0E1212}" destId="{B058AC3C-A60D-4FA5-A4FE-F437E2C57B2B}" srcOrd="0" destOrd="0" presId="urn:microsoft.com/office/officeart/2008/layout/RadialCluster"/>
    <dgm:cxn modelId="{3FF9593B-1B18-4C8D-8A53-C04F62FA11A3}" srcId="{8F107BBC-8C1C-4273-AF86-B470BA0E1212}" destId="{5E22AC93-9E96-4177-BAE9-77429F03ECD8}" srcOrd="0" destOrd="0" parTransId="{D7A863A5-8CF4-4AA8-B747-81A4CB16654B}" sibTransId="{E643CEC3-26E2-4F9C-B62A-421E3E53D312}"/>
    <dgm:cxn modelId="{B0B56DED-1D3E-467E-80E9-C813E783FCA3}" type="presOf" srcId="{AA4F1193-DC9E-4BFC-82E4-8A52AA57D004}" destId="{604F8383-BF88-410D-9EB3-C846EF71B2C3}" srcOrd="0" destOrd="0" presId="urn:microsoft.com/office/officeart/2008/layout/RadialCluster"/>
    <dgm:cxn modelId="{67774B9C-92C4-43E6-850A-0DDEAD163C06}" srcId="{5E22AC93-9E96-4177-BAE9-77429F03ECD8}" destId="{AA4F1193-DC9E-4BFC-82E4-8A52AA57D004}" srcOrd="6" destOrd="0" parTransId="{6BA5FD5B-CA29-44FD-82A0-4E6B59EAF856}" sibTransId="{FCFC818D-3F4E-417C-A762-F817814E86E6}"/>
    <dgm:cxn modelId="{0B84942C-3859-45EE-8917-9765BC7338B1}" srcId="{5E22AC93-9E96-4177-BAE9-77429F03ECD8}" destId="{5A075330-C26E-4E84-B911-23DE8778CF1C}" srcOrd="7" destOrd="0" parTransId="{3319181B-73C6-42C8-A28D-1A91E33CDF2D}" sibTransId="{51C4EC81-8661-48AF-A2BC-596E5CF52EE9}"/>
    <dgm:cxn modelId="{BA803F1C-B114-4991-8729-6DB6096E45FA}" srcId="{5E22AC93-9E96-4177-BAE9-77429F03ECD8}" destId="{0EC4F306-F7A9-41DA-AB88-034116141700}" srcOrd="5" destOrd="0" parTransId="{50DDD9A6-747C-44B2-A5B3-8AA384CEFE2A}" sibTransId="{8C49855E-350F-4272-86D9-DE7AE5386F41}"/>
    <dgm:cxn modelId="{B8AB3B56-F4F4-4C44-A18A-57D49A46CEF7}" type="presParOf" srcId="{B058AC3C-A60D-4FA5-A4FE-F437E2C57B2B}" destId="{4FBE1E54-CFDA-4783-9058-51210D69EB7D}" srcOrd="0" destOrd="0" presId="urn:microsoft.com/office/officeart/2008/layout/RadialCluster"/>
    <dgm:cxn modelId="{7F86740D-DA75-415F-8F0B-0D540D2E7240}" type="presParOf" srcId="{4FBE1E54-CFDA-4783-9058-51210D69EB7D}" destId="{E344C6FA-E89C-4317-914F-C5B1710ED85D}" srcOrd="0" destOrd="0" presId="urn:microsoft.com/office/officeart/2008/layout/RadialCluster"/>
    <dgm:cxn modelId="{91136D6F-B57A-4C7A-B1DA-05ABD6F711A6}" type="presParOf" srcId="{4FBE1E54-CFDA-4783-9058-51210D69EB7D}" destId="{99F7DC58-F2BA-4E48-91E2-00A4F6BEC826}" srcOrd="1" destOrd="0" presId="urn:microsoft.com/office/officeart/2008/layout/RadialCluster"/>
    <dgm:cxn modelId="{EE249EFF-A22C-47B0-8774-1155A0FEB9B6}" type="presParOf" srcId="{4FBE1E54-CFDA-4783-9058-51210D69EB7D}" destId="{2EC55380-A176-4D7E-AE0A-14E20265D819}" srcOrd="2" destOrd="0" presId="urn:microsoft.com/office/officeart/2008/layout/RadialCluster"/>
    <dgm:cxn modelId="{98D4645A-B845-46CD-9A24-507F8A2DE15C}" type="presParOf" srcId="{4FBE1E54-CFDA-4783-9058-51210D69EB7D}" destId="{3E81698F-7E31-44A4-A68E-C242BEC6043D}" srcOrd="3" destOrd="0" presId="urn:microsoft.com/office/officeart/2008/layout/RadialCluster"/>
    <dgm:cxn modelId="{80296542-4A3F-4702-BC4E-46ED92C1EB62}" type="presParOf" srcId="{4FBE1E54-CFDA-4783-9058-51210D69EB7D}" destId="{8D556B20-7680-45CD-ADF0-BFB4EEB97B41}" srcOrd="4" destOrd="0" presId="urn:microsoft.com/office/officeart/2008/layout/RadialCluster"/>
    <dgm:cxn modelId="{77676138-8702-4CE5-B2EC-88C6A14B6BE4}" type="presParOf" srcId="{4FBE1E54-CFDA-4783-9058-51210D69EB7D}" destId="{98DACADC-9553-4FF6-ADDB-E1114F9A65A5}" srcOrd="5" destOrd="0" presId="urn:microsoft.com/office/officeart/2008/layout/RadialCluster"/>
    <dgm:cxn modelId="{DF150E28-8497-4195-AF2D-F492B685452C}" type="presParOf" srcId="{4FBE1E54-CFDA-4783-9058-51210D69EB7D}" destId="{58DB20F2-00F6-464A-8127-F69A715443AD}" srcOrd="6" destOrd="0" presId="urn:microsoft.com/office/officeart/2008/layout/RadialCluster"/>
    <dgm:cxn modelId="{7A904019-6343-4F2F-BDB0-8E7883ECB2C4}" type="presParOf" srcId="{4FBE1E54-CFDA-4783-9058-51210D69EB7D}" destId="{A930BBD9-1BA7-4795-AA5C-964F6A2C19DB}" srcOrd="7" destOrd="0" presId="urn:microsoft.com/office/officeart/2008/layout/RadialCluster"/>
    <dgm:cxn modelId="{8D51B884-05ED-4A25-A816-867B700B231F}" type="presParOf" srcId="{4FBE1E54-CFDA-4783-9058-51210D69EB7D}" destId="{EA7CACC7-0E5F-42EB-9833-884821CDF9D7}" srcOrd="8" destOrd="0" presId="urn:microsoft.com/office/officeart/2008/layout/RadialCluster"/>
    <dgm:cxn modelId="{A5540BDA-5815-4D65-8B0D-84669CA357ED}" type="presParOf" srcId="{4FBE1E54-CFDA-4783-9058-51210D69EB7D}" destId="{CCA270F3-C306-4CE7-81DC-19DDD8A44FA2}" srcOrd="9" destOrd="0" presId="urn:microsoft.com/office/officeart/2008/layout/RadialCluster"/>
    <dgm:cxn modelId="{D0DCCD24-498C-4718-85A7-66719BEF4C38}" type="presParOf" srcId="{4FBE1E54-CFDA-4783-9058-51210D69EB7D}" destId="{709BE2ED-5901-4FD4-8E15-F790915F7C8E}" srcOrd="10" destOrd="0" presId="urn:microsoft.com/office/officeart/2008/layout/RadialCluster"/>
    <dgm:cxn modelId="{89C61E86-6A97-4404-A96B-A50DFC2DC23A}" type="presParOf" srcId="{4FBE1E54-CFDA-4783-9058-51210D69EB7D}" destId="{FB256406-13A9-41D3-B632-FAC740351B0A}" srcOrd="11" destOrd="0" presId="urn:microsoft.com/office/officeart/2008/layout/RadialCluster"/>
    <dgm:cxn modelId="{1ED7BBC4-2ECF-490E-9F13-C8DA9FA51ABA}" type="presParOf" srcId="{4FBE1E54-CFDA-4783-9058-51210D69EB7D}" destId="{78B9BA23-F37C-4003-AD63-C8CB900D4833}" srcOrd="12" destOrd="0" presId="urn:microsoft.com/office/officeart/2008/layout/RadialCluster"/>
    <dgm:cxn modelId="{4629D64A-66C6-4910-8C74-4619CB2A39BE}" type="presParOf" srcId="{4FBE1E54-CFDA-4783-9058-51210D69EB7D}" destId="{476B1AE6-F295-4A8A-BDF0-15C7BFFC230F}" srcOrd="13" destOrd="0" presId="urn:microsoft.com/office/officeart/2008/layout/RadialCluster"/>
    <dgm:cxn modelId="{6215590C-7C25-467F-86C7-7A708B054F4A}" type="presParOf" srcId="{4FBE1E54-CFDA-4783-9058-51210D69EB7D}" destId="{604F8383-BF88-410D-9EB3-C846EF71B2C3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799CF2-DDD0-49E4-9606-7F2EBBD94F4B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30DE81-F872-4F94-B7A0-92B1DBAD4878}">
      <dgm:prSet phldrT="[Текст]"/>
      <dgm:spPr/>
      <dgm:t>
        <a:bodyPr/>
        <a:lstStyle/>
        <a:p>
          <a:r>
            <a:rPr lang="ru-RU" dirty="0" smtClean="0"/>
            <a:t>Перечень предметов</a:t>
          </a:r>
          <a:endParaRPr lang="ru-RU" dirty="0"/>
        </a:p>
      </dgm:t>
    </dgm:pt>
    <dgm:pt modelId="{C2AD18E0-524D-497B-AB00-A472ED14CEA8}" type="parTrans" cxnId="{25761751-C2F7-4E34-8A35-DF3679BC754B}">
      <dgm:prSet/>
      <dgm:spPr/>
      <dgm:t>
        <a:bodyPr/>
        <a:lstStyle/>
        <a:p>
          <a:endParaRPr lang="ru-RU"/>
        </a:p>
      </dgm:t>
    </dgm:pt>
    <dgm:pt modelId="{D3DAF144-BC4F-49B3-BCDF-E31920B14375}" type="sibTrans" cxnId="{25761751-C2F7-4E34-8A35-DF3679BC754B}">
      <dgm:prSet/>
      <dgm:spPr/>
      <dgm:t>
        <a:bodyPr/>
        <a:lstStyle/>
        <a:p>
          <a:endParaRPr lang="ru-RU"/>
        </a:p>
      </dgm:t>
    </dgm:pt>
    <dgm:pt modelId="{4F049428-AF1C-476D-BFE5-832051CF4510}">
      <dgm:prSet phldrT="[Текст]"/>
      <dgm:spPr/>
      <dgm:t>
        <a:bodyPr/>
        <a:lstStyle/>
        <a:p>
          <a:r>
            <a:rPr lang="ru-RU" dirty="0" smtClean="0"/>
            <a:t>Трудоёмкость</a:t>
          </a:r>
          <a:endParaRPr lang="ru-RU" dirty="0"/>
        </a:p>
      </dgm:t>
    </dgm:pt>
    <dgm:pt modelId="{8F5176AC-8926-4D4E-B41A-F16727B0C234}" type="parTrans" cxnId="{8111E665-E2E2-4ACD-A257-EBFF945EB233}">
      <dgm:prSet/>
      <dgm:spPr/>
      <dgm:t>
        <a:bodyPr/>
        <a:lstStyle/>
        <a:p>
          <a:endParaRPr lang="ru-RU"/>
        </a:p>
      </dgm:t>
    </dgm:pt>
    <dgm:pt modelId="{2AABAA1F-6B79-44B3-9A9E-2E5AC9F746F8}" type="sibTrans" cxnId="{8111E665-E2E2-4ACD-A257-EBFF945EB233}">
      <dgm:prSet/>
      <dgm:spPr/>
      <dgm:t>
        <a:bodyPr/>
        <a:lstStyle/>
        <a:p>
          <a:endParaRPr lang="ru-RU"/>
        </a:p>
      </dgm:t>
    </dgm:pt>
    <dgm:pt modelId="{57945E00-2365-4975-AEA4-92EB29FC4D59}">
      <dgm:prSet phldrT="[Текст]"/>
      <dgm:spPr/>
      <dgm:t>
        <a:bodyPr/>
        <a:lstStyle/>
        <a:p>
          <a:r>
            <a:rPr lang="ru-RU" dirty="0" smtClean="0"/>
            <a:t>Последовательность</a:t>
          </a:r>
          <a:endParaRPr lang="ru-RU" dirty="0"/>
        </a:p>
      </dgm:t>
    </dgm:pt>
    <dgm:pt modelId="{EDF99ED4-E82B-44EB-AA27-B85B53B7F4D1}" type="parTrans" cxnId="{D94595E2-CCC3-4B9D-8262-A47F6BF2DEDE}">
      <dgm:prSet/>
      <dgm:spPr/>
      <dgm:t>
        <a:bodyPr/>
        <a:lstStyle/>
        <a:p>
          <a:endParaRPr lang="ru-RU"/>
        </a:p>
      </dgm:t>
    </dgm:pt>
    <dgm:pt modelId="{22259254-3CD0-4B94-8370-939AE49B6DE9}" type="sibTrans" cxnId="{D94595E2-CCC3-4B9D-8262-A47F6BF2DEDE}">
      <dgm:prSet/>
      <dgm:spPr/>
      <dgm:t>
        <a:bodyPr/>
        <a:lstStyle/>
        <a:p>
          <a:endParaRPr lang="ru-RU"/>
        </a:p>
      </dgm:t>
    </dgm:pt>
    <dgm:pt modelId="{DB98B4BA-8AEF-4FDD-AC85-8E396F15E22F}">
      <dgm:prSet phldrT="[Текст]"/>
      <dgm:spPr/>
      <dgm:t>
        <a:bodyPr/>
        <a:lstStyle/>
        <a:p>
          <a:r>
            <a:rPr lang="ru-RU" dirty="0" smtClean="0"/>
            <a:t>Формы промежуточной аттестации</a:t>
          </a:r>
          <a:endParaRPr lang="ru-RU" dirty="0"/>
        </a:p>
      </dgm:t>
    </dgm:pt>
    <dgm:pt modelId="{668E09FC-D7B7-436C-ADC1-DA9C8BA4EF6C}" type="parTrans" cxnId="{4CFC6A8E-3BB4-4DCB-B167-27D68176E7C3}">
      <dgm:prSet/>
      <dgm:spPr/>
      <dgm:t>
        <a:bodyPr/>
        <a:lstStyle/>
        <a:p>
          <a:endParaRPr lang="ru-RU"/>
        </a:p>
      </dgm:t>
    </dgm:pt>
    <dgm:pt modelId="{3AE587BB-9DEB-4E9D-972F-301A6345E82F}" type="sibTrans" cxnId="{4CFC6A8E-3BB4-4DCB-B167-27D68176E7C3}">
      <dgm:prSet/>
      <dgm:spPr/>
      <dgm:t>
        <a:bodyPr/>
        <a:lstStyle/>
        <a:p>
          <a:endParaRPr lang="ru-RU"/>
        </a:p>
      </dgm:t>
    </dgm:pt>
    <dgm:pt modelId="{32412EB8-4869-4331-950D-9FABEA0CF5F6}">
      <dgm:prSet phldrT="[Текст]"/>
      <dgm:spPr/>
      <dgm:t>
        <a:bodyPr/>
        <a:lstStyle/>
        <a:p>
          <a:r>
            <a:rPr lang="ru-RU" dirty="0" smtClean="0"/>
            <a:t>Итоговая аттестация</a:t>
          </a:r>
          <a:endParaRPr lang="ru-RU" dirty="0"/>
        </a:p>
      </dgm:t>
    </dgm:pt>
    <dgm:pt modelId="{C1E3F632-9259-499D-A062-1531B8E87DE4}" type="parTrans" cxnId="{F5938D96-22B9-45F1-A26F-01411EF2CAE1}">
      <dgm:prSet/>
      <dgm:spPr/>
      <dgm:t>
        <a:bodyPr/>
        <a:lstStyle/>
        <a:p>
          <a:endParaRPr lang="ru-RU"/>
        </a:p>
      </dgm:t>
    </dgm:pt>
    <dgm:pt modelId="{1CA249B6-297D-4C90-A891-15608CB32C94}" type="sibTrans" cxnId="{F5938D96-22B9-45F1-A26F-01411EF2CAE1}">
      <dgm:prSet/>
      <dgm:spPr/>
      <dgm:t>
        <a:bodyPr/>
        <a:lstStyle/>
        <a:p>
          <a:endParaRPr lang="ru-RU"/>
        </a:p>
      </dgm:t>
    </dgm:pt>
    <dgm:pt modelId="{FF2AFF10-499A-44CC-888F-E4C138CF155E}" type="pres">
      <dgm:prSet presAssocID="{95799CF2-DDD0-49E4-9606-7F2EBBD94F4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9E63ED-32D7-43D9-B839-F18B4D654EDD}" type="pres">
      <dgm:prSet presAssocID="{B130DE81-F872-4F94-B7A0-92B1DBAD4878}" presName="circle1" presStyleLbl="node1" presStyleIdx="0" presStyleCnt="5" custLinFactNeighborX="-1271" custLinFactNeighborY="5405"/>
      <dgm:spPr/>
    </dgm:pt>
    <dgm:pt modelId="{D43A267D-8BC4-422B-A305-01B5E59B87B4}" type="pres">
      <dgm:prSet presAssocID="{B130DE81-F872-4F94-B7A0-92B1DBAD4878}" presName="space" presStyleCnt="0"/>
      <dgm:spPr/>
    </dgm:pt>
    <dgm:pt modelId="{CAF7640F-E0A7-41E2-B2B7-EDE0EFF80B98}" type="pres">
      <dgm:prSet presAssocID="{B130DE81-F872-4F94-B7A0-92B1DBAD4878}" presName="rect1" presStyleLbl="alignAcc1" presStyleIdx="0" presStyleCnt="5" custLinFactNeighborX="-1089" custLinFactNeighborY="11486"/>
      <dgm:spPr/>
      <dgm:t>
        <a:bodyPr/>
        <a:lstStyle/>
        <a:p>
          <a:endParaRPr lang="ru-RU"/>
        </a:p>
      </dgm:t>
    </dgm:pt>
    <dgm:pt modelId="{9F411654-211A-43FB-B959-4A196228074A}" type="pres">
      <dgm:prSet presAssocID="{4F049428-AF1C-476D-BFE5-832051CF4510}" presName="vertSpace2" presStyleLbl="node1" presStyleIdx="0" presStyleCnt="5"/>
      <dgm:spPr/>
    </dgm:pt>
    <dgm:pt modelId="{695E4A4C-2BD6-437F-9332-EAF859B03CE0}" type="pres">
      <dgm:prSet presAssocID="{4F049428-AF1C-476D-BFE5-832051CF4510}" presName="circle2" presStyleLbl="node1" presStyleIdx="1" presStyleCnt="5"/>
      <dgm:spPr/>
    </dgm:pt>
    <dgm:pt modelId="{9919ECBE-A746-4F7C-890E-BD4674597B2F}" type="pres">
      <dgm:prSet presAssocID="{4F049428-AF1C-476D-BFE5-832051CF4510}" presName="rect2" presStyleLbl="alignAcc1" presStyleIdx="1" presStyleCnt="5"/>
      <dgm:spPr/>
      <dgm:t>
        <a:bodyPr/>
        <a:lstStyle/>
        <a:p>
          <a:endParaRPr lang="ru-RU"/>
        </a:p>
      </dgm:t>
    </dgm:pt>
    <dgm:pt modelId="{F24AB6C8-E6C3-48D9-8C8B-27951EED97D9}" type="pres">
      <dgm:prSet presAssocID="{57945E00-2365-4975-AEA4-92EB29FC4D59}" presName="vertSpace3" presStyleLbl="node1" presStyleIdx="1" presStyleCnt="5"/>
      <dgm:spPr/>
    </dgm:pt>
    <dgm:pt modelId="{62F2556D-CD7D-46B4-B49F-C998EE745B39}" type="pres">
      <dgm:prSet presAssocID="{57945E00-2365-4975-AEA4-92EB29FC4D59}" presName="circle3" presStyleLbl="node1" presStyleIdx="2" presStyleCnt="5"/>
      <dgm:spPr/>
    </dgm:pt>
    <dgm:pt modelId="{951C5A34-6F1B-4B01-9F1B-938A9568C41B}" type="pres">
      <dgm:prSet presAssocID="{57945E00-2365-4975-AEA4-92EB29FC4D59}" presName="rect3" presStyleLbl="alignAcc1" presStyleIdx="2" presStyleCnt="5"/>
      <dgm:spPr/>
      <dgm:t>
        <a:bodyPr/>
        <a:lstStyle/>
        <a:p>
          <a:endParaRPr lang="ru-RU"/>
        </a:p>
      </dgm:t>
    </dgm:pt>
    <dgm:pt modelId="{B32FF3CA-8B30-4698-B3AE-73C488536441}" type="pres">
      <dgm:prSet presAssocID="{DB98B4BA-8AEF-4FDD-AC85-8E396F15E22F}" presName="vertSpace4" presStyleLbl="node1" presStyleIdx="2" presStyleCnt="5"/>
      <dgm:spPr/>
    </dgm:pt>
    <dgm:pt modelId="{50B8748B-B94E-4011-A7E3-452FF615C865}" type="pres">
      <dgm:prSet presAssocID="{DB98B4BA-8AEF-4FDD-AC85-8E396F15E22F}" presName="circle4" presStyleLbl="node1" presStyleIdx="3" presStyleCnt="5"/>
      <dgm:spPr/>
    </dgm:pt>
    <dgm:pt modelId="{AFAA0E3D-9725-4A63-814E-A3D1F8E01598}" type="pres">
      <dgm:prSet presAssocID="{DB98B4BA-8AEF-4FDD-AC85-8E396F15E22F}" presName="rect4" presStyleLbl="alignAcc1" presStyleIdx="3" presStyleCnt="5"/>
      <dgm:spPr/>
      <dgm:t>
        <a:bodyPr/>
        <a:lstStyle/>
        <a:p>
          <a:endParaRPr lang="ru-RU"/>
        </a:p>
      </dgm:t>
    </dgm:pt>
    <dgm:pt modelId="{442094E6-6850-49C9-8E49-E6D10A5A1CFB}" type="pres">
      <dgm:prSet presAssocID="{32412EB8-4869-4331-950D-9FABEA0CF5F6}" presName="vertSpace5" presStyleLbl="node1" presStyleIdx="3" presStyleCnt="5"/>
      <dgm:spPr/>
    </dgm:pt>
    <dgm:pt modelId="{374317E4-1272-4205-86A4-9243993BB79D}" type="pres">
      <dgm:prSet presAssocID="{32412EB8-4869-4331-950D-9FABEA0CF5F6}" presName="circle5" presStyleLbl="node1" presStyleIdx="4" presStyleCnt="5"/>
      <dgm:spPr/>
    </dgm:pt>
    <dgm:pt modelId="{5AEA616C-29CF-4ECA-A2D2-F003D4D2BEE4}" type="pres">
      <dgm:prSet presAssocID="{32412EB8-4869-4331-950D-9FABEA0CF5F6}" presName="rect5" presStyleLbl="alignAcc1" presStyleIdx="4" presStyleCnt="5"/>
      <dgm:spPr/>
      <dgm:t>
        <a:bodyPr/>
        <a:lstStyle/>
        <a:p>
          <a:endParaRPr lang="ru-RU"/>
        </a:p>
      </dgm:t>
    </dgm:pt>
    <dgm:pt modelId="{F8E901B4-89FB-46DB-A352-F7BF374DC93C}" type="pres">
      <dgm:prSet presAssocID="{B130DE81-F872-4F94-B7A0-92B1DBAD4878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DD1F4D-C1BC-41D7-AAAB-F210F18C36D4}" type="pres">
      <dgm:prSet presAssocID="{4F049428-AF1C-476D-BFE5-832051CF4510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C6AC5-424E-4ABC-8909-660FFB9EA52C}" type="pres">
      <dgm:prSet presAssocID="{57945E00-2365-4975-AEA4-92EB29FC4D59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6FA1B-8386-4AA1-AC7B-5760B6BC12DB}" type="pres">
      <dgm:prSet presAssocID="{DB98B4BA-8AEF-4FDD-AC85-8E396F15E22F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12821-E6FB-4FB6-8E4F-E433FCC2BF67}" type="pres">
      <dgm:prSet presAssocID="{32412EB8-4869-4331-950D-9FABEA0CF5F6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38D96-22B9-45F1-A26F-01411EF2CAE1}" srcId="{95799CF2-DDD0-49E4-9606-7F2EBBD94F4B}" destId="{32412EB8-4869-4331-950D-9FABEA0CF5F6}" srcOrd="4" destOrd="0" parTransId="{C1E3F632-9259-499D-A062-1531B8E87DE4}" sibTransId="{1CA249B6-297D-4C90-A891-15608CB32C94}"/>
    <dgm:cxn modelId="{B0C7A7AE-170B-43A5-A7DC-02D520F4EDFC}" type="presOf" srcId="{57945E00-2365-4975-AEA4-92EB29FC4D59}" destId="{951C5A34-6F1B-4B01-9F1B-938A9568C41B}" srcOrd="0" destOrd="0" presId="urn:microsoft.com/office/officeart/2005/8/layout/target3"/>
    <dgm:cxn modelId="{FB24F275-7B44-424F-95DD-A2474114A2B3}" type="presOf" srcId="{32412EB8-4869-4331-950D-9FABEA0CF5F6}" destId="{5AEA616C-29CF-4ECA-A2D2-F003D4D2BEE4}" srcOrd="0" destOrd="0" presId="urn:microsoft.com/office/officeart/2005/8/layout/target3"/>
    <dgm:cxn modelId="{B0AD2C4E-0737-4759-82C0-9B67B0AC7395}" type="presOf" srcId="{B130DE81-F872-4F94-B7A0-92B1DBAD4878}" destId="{F8E901B4-89FB-46DB-A352-F7BF374DC93C}" srcOrd="1" destOrd="0" presId="urn:microsoft.com/office/officeart/2005/8/layout/target3"/>
    <dgm:cxn modelId="{8111E665-E2E2-4ACD-A257-EBFF945EB233}" srcId="{95799CF2-DDD0-49E4-9606-7F2EBBD94F4B}" destId="{4F049428-AF1C-476D-BFE5-832051CF4510}" srcOrd="1" destOrd="0" parTransId="{8F5176AC-8926-4D4E-B41A-F16727B0C234}" sibTransId="{2AABAA1F-6B79-44B3-9A9E-2E5AC9F746F8}"/>
    <dgm:cxn modelId="{969D752E-2B36-4772-9872-48E3B4223CF9}" type="presOf" srcId="{DB98B4BA-8AEF-4FDD-AC85-8E396F15E22F}" destId="{ECA6FA1B-8386-4AA1-AC7B-5760B6BC12DB}" srcOrd="1" destOrd="0" presId="urn:microsoft.com/office/officeart/2005/8/layout/target3"/>
    <dgm:cxn modelId="{D94595E2-CCC3-4B9D-8262-A47F6BF2DEDE}" srcId="{95799CF2-DDD0-49E4-9606-7F2EBBD94F4B}" destId="{57945E00-2365-4975-AEA4-92EB29FC4D59}" srcOrd="2" destOrd="0" parTransId="{EDF99ED4-E82B-44EB-AA27-B85B53B7F4D1}" sibTransId="{22259254-3CD0-4B94-8370-939AE49B6DE9}"/>
    <dgm:cxn modelId="{5C6E85C1-7C16-41F1-BCEA-B64C1C9AFCE8}" type="presOf" srcId="{B130DE81-F872-4F94-B7A0-92B1DBAD4878}" destId="{CAF7640F-E0A7-41E2-B2B7-EDE0EFF80B98}" srcOrd="0" destOrd="0" presId="urn:microsoft.com/office/officeart/2005/8/layout/target3"/>
    <dgm:cxn modelId="{47B6BC42-8CAA-4FB9-A664-B91D50A8E142}" type="presOf" srcId="{32412EB8-4869-4331-950D-9FABEA0CF5F6}" destId="{F9912821-E6FB-4FB6-8E4F-E433FCC2BF67}" srcOrd="1" destOrd="0" presId="urn:microsoft.com/office/officeart/2005/8/layout/target3"/>
    <dgm:cxn modelId="{BA6AEC36-CB6B-4CBE-9561-ECCBF2BADBEE}" type="presOf" srcId="{4F049428-AF1C-476D-BFE5-832051CF4510}" destId="{2CDD1F4D-C1BC-41D7-AAAB-F210F18C36D4}" srcOrd="1" destOrd="0" presId="urn:microsoft.com/office/officeart/2005/8/layout/target3"/>
    <dgm:cxn modelId="{D014F6FE-D495-4383-9398-A9D88C6EE1AC}" type="presOf" srcId="{4F049428-AF1C-476D-BFE5-832051CF4510}" destId="{9919ECBE-A746-4F7C-890E-BD4674597B2F}" srcOrd="0" destOrd="0" presId="urn:microsoft.com/office/officeart/2005/8/layout/target3"/>
    <dgm:cxn modelId="{4CFC6A8E-3BB4-4DCB-B167-27D68176E7C3}" srcId="{95799CF2-DDD0-49E4-9606-7F2EBBD94F4B}" destId="{DB98B4BA-8AEF-4FDD-AC85-8E396F15E22F}" srcOrd="3" destOrd="0" parTransId="{668E09FC-D7B7-436C-ADC1-DA9C8BA4EF6C}" sibTransId="{3AE587BB-9DEB-4E9D-972F-301A6345E82F}"/>
    <dgm:cxn modelId="{B4C9268F-45EE-489E-87DA-C04FB699F88D}" type="presOf" srcId="{57945E00-2365-4975-AEA4-92EB29FC4D59}" destId="{251C6AC5-424E-4ABC-8909-660FFB9EA52C}" srcOrd="1" destOrd="0" presId="urn:microsoft.com/office/officeart/2005/8/layout/target3"/>
    <dgm:cxn modelId="{AADC124E-CF80-4F66-9B52-E2ADDC267787}" type="presOf" srcId="{DB98B4BA-8AEF-4FDD-AC85-8E396F15E22F}" destId="{AFAA0E3D-9725-4A63-814E-A3D1F8E01598}" srcOrd="0" destOrd="0" presId="urn:microsoft.com/office/officeart/2005/8/layout/target3"/>
    <dgm:cxn modelId="{25761751-C2F7-4E34-8A35-DF3679BC754B}" srcId="{95799CF2-DDD0-49E4-9606-7F2EBBD94F4B}" destId="{B130DE81-F872-4F94-B7A0-92B1DBAD4878}" srcOrd="0" destOrd="0" parTransId="{C2AD18E0-524D-497B-AB00-A472ED14CEA8}" sibTransId="{D3DAF144-BC4F-49B3-BCDF-E31920B14375}"/>
    <dgm:cxn modelId="{0C3DE07C-F884-40ED-9ECA-77BE6C659B27}" type="presOf" srcId="{95799CF2-DDD0-49E4-9606-7F2EBBD94F4B}" destId="{FF2AFF10-499A-44CC-888F-E4C138CF155E}" srcOrd="0" destOrd="0" presId="urn:microsoft.com/office/officeart/2005/8/layout/target3"/>
    <dgm:cxn modelId="{B0669A2F-E040-4F5F-A848-8E9E9A7312E2}" type="presParOf" srcId="{FF2AFF10-499A-44CC-888F-E4C138CF155E}" destId="{9D9E63ED-32D7-43D9-B839-F18B4D654EDD}" srcOrd="0" destOrd="0" presId="urn:microsoft.com/office/officeart/2005/8/layout/target3"/>
    <dgm:cxn modelId="{F89B6E32-0674-47D8-9C69-42C2C303FF15}" type="presParOf" srcId="{FF2AFF10-499A-44CC-888F-E4C138CF155E}" destId="{D43A267D-8BC4-422B-A305-01B5E59B87B4}" srcOrd="1" destOrd="0" presId="urn:microsoft.com/office/officeart/2005/8/layout/target3"/>
    <dgm:cxn modelId="{A15A35EA-5A01-49A7-BE62-F36ACD5A0E50}" type="presParOf" srcId="{FF2AFF10-499A-44CC-888F-E4C138CF155E}" destId="{CAF7640F-E0A7-41E2-B2B7-EDE0EFF80B98}" srcOrd="2" destOrd="0" presId="urn:microsoft.com/office/officeart/2005/8/layout/target3"/>
    <dgm:cxn modelId="{E37BBA32-94CC-4FD3-8CFB-781AFD3E1D94}" type="presParOf" srcId="{FF2AFF10-499A-44CC-888F-E4C138CF155E}" destId="{9F411654-211A-43FB-B959-4A196228074A}" srcOrd="3" destOrd="0" presId="urn:microsoft.com/office/officeart/2005/8/layout/target3"/>
    <dgm:cxn modelId="{BF6DD8EA-FEB2-4358-9FC6-50788E98C52D}" type="presParOf" srcId="{FF2AFF10-499A-44CC-888F-E4C138CF155E}" destId="{695E4A4C-2BD6-437F-9332-EAF859B03CE0}" srcOrd="4" destOrd="0" presId="urn:microsoft.com/office/officeart/2005/8/layout/target3"/>
    <dgm:cxn modelId="{C654F9B6-87C8-44D3-AA01-20A4CDDEA9B7}" type="presParOf" srcId="{FF2AFF10-499A-44CC-888F-E4C138CF155E}" destId="{9919ECBE-A746-4F7C-890E-BD4674597B2F}" srcOrd="5" destOrd="0" presId="urn:microsoft.com/office/officeart/2005/8/layout/target3"/>
    <dgm:cxn modelId="{172991A6-5454-4A04-80D6-F05389E4FB3F}" type="presParOf" srcId="{FF2AFF10-499A-44CC-888F-E4C138CF155E}" destId="{F24AB6C8-E6C3-48D9-8C8B-27951EED97D9}" srcOrd="6" destOrd="0" presId="urn:microsoft.com/office/officeart/2005/8/layout/target3"/>
    <dgm:cxn modelId="{43351950-4572-4FD8-B75C-808AAC72F148}" type="presParOf" srcId="{FF2AFF10-499A-44CC-888F-E4C138CF155E}" destId="{62F2556D-CD7D-46B4-B49F-C998EE745B39}" srcOrd="7" destOrd="0" presId="urn:microsoft.com/office/officeart/2005/8/layout/target3"/>
    <dgm:cxn modelId="{6EA075BD-FAFD-424D-9EBA-206B55B0D64C}" type="presParOf" srcId="{FF2AFF10-499A-44CC-888F-E4C138CF155E}" destId="{951C5A34-6F1B-4B01-9F1B-938A9568C41B}" srcOrd="8" destOrd="0" presId="urn:microsoft.com/office/officeart/2005/8/layout/target3"/>
    <dgm:cxn modelId="{3FD71991-C4E1-4788-BFD2-66BF5FB2BEA4}" type="presParOf" srcId="{FF2AFF10-499A-44CC-888F-E4C138CF155E}" destId="{B32FF3CA-8B30-4698-B3AE-73C488536441}" srcOrd="9" destOrd="0" presId="urn:microsoft.com/office/officeart/2005/8/layout/target3"/>
    <dgm:cxn modelId="{25D7C019-3950-49F3-9A4B-EF011EF43562}" type="presParOf" srcId="{FF2AFF10-499A-44CC-888F-E4C138CF155E}" destId="{50B8748B-B94E-4011-A7E3-452FF615C865}" srcOrd="10" destOrd="0" presId="urn:microsoft.com/office/officeart/2005/8/layout/target3"/>
    <dgm:cxn modelId="{02D45DB8-DBF7-428F-92E3-FF0B3270AE26}" type="presParOf" srcId="{FF2AFF10-499A-44CC-888F-E4C138CF155E}" destId="{AFAA0E3D-9725-4A63-814E-A3D1F8E01598}" srcOrd="11" destOrd="0" presId="urn:microsoft.com/office/officeart/2005/8/layout/target3"/>
    <dgm:cxn modelId="{24059065-C542-415F-AA46-F9662C2521F1}" type="presParOf" srcId="{FF2AFF10-499A-44CC-888F-E4C138CF155E}" destId="{442094E6-6850-49C9-8E49-E6D10A5A1CFB}" srcOrd="12" destOrd="0" presId="urn:microsoft.com/office/officeart/2005/8/layout/target3"/>
    <dgm:cxn modelId="{88E2734C-5FBA-4EC4-A2E6-FA1FBF6B38EE}" type="presParOf" srcId="{FF2AFF10-499A-44CC-888F-E4C138CF155E}" destId="{374317E4-1272-4205-86A4-9243993BB79D}" srcOrd="13" destOrd="0" presId="urn:microsoft.com/office/officeart/2005/8/layout/target3"/>
    <dgm:cxn modelId="{BFE186C0-4D79-40DC-82DB-1886E99D5E0B}" type="presParOf" srcId="{FF2AFF10-499A-44CC-888F-E4C138CF155E}" destId="{5AEA616C-29CF-4ECA-A2D2-F003D4D2BEE4}" srcOrd="14" destOrd="0" presId="urn:microsoft.com/office/officeart/2005/8/layout/target3"/>
    <dgm:cxn modelId="{F41FB9B7-6A25-46CD-8B06-05A19B3DA275}" type="presParOf" srcId="{FF2AFF10-499A-44CC-888F-E4C138CF155E}" destId="{F8E901B4-89FB-46DB-A352-F7BF374DC93C}" srcOrd="15" destOrd="0" presId="urn:microsoft.com/office/officeart/2005/8/layout/target3"/>
    <dgm:cxn modelId="{20E4B35D-A121-4787-BD1F-34323391FD1B}" type="presParOf" srcId="{FF2AFF10-499A-44CC-888F-E4C138CF155E}" destId="{2CDD1F4D-C1BC-41D7-AAAB-F210F18C36D4}" srcOrd="16" destOrd="0" presId="urn:microsoft.com/office/officeart/2005/8/layout/target3"/>
    <dgm:cxn modelId="{B799F64B-F2E4-43F2-86DE-40564CCCE69B}" type="presParOf" srcId="{FF2AFF10-499A-44CC-888F-E4C138CF155E}" destId="{251C6AC5-424E-4ABC-8909-660FFB9EA52C}" srcOrd="17" destOrd="0" presId="urn:microsoft.com/office/officeart/2005/8/layout/target3"/>
    <dgm:cxn modelId="{96BD7F2E-9992-49B2-8554-75B68C7784C8}" type="presParOf" srcId="{FF2AFF10-499A-44CC-888F-E4C138CF155E}" destId="{ECA6FA1B-8386-4AA1-AC7B-5760B6BC12DB}" srcOrd="18" destOrd="0" presId="urn:microsoft.com/office/officeart/2005/8/layout/target3"/>
    <dgm:cxn modelId="{C61F1FAB-33BC-46D7-AFF5-C0B3FDF6C5CA}" type="presParOf" srcId="{FF2AFF10-499A-44CC-888F-E4C138CF155E}" destId="{F9912821-E6FB-4FB6-8E4F-E433FCC2BF67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FF293B-FD8F-44CF-98A7-68E7B0F712F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3BD19322-B653-4322-8CBF-09ECDD93CC08}">
      <dgm:prSet phldrT="[Текст]"/>
      <dgm:spPr/>
      <dgm:t>
        <a:bodyPr/>
        <a:lstStyle/>
        <a:p>
          <a:r>
            <a:rPr lang="ru-RU" dirty="0" smtClean="0"/>
            <a:t>Педагогические условия</a:t>
          </a:r>
          <a:endParaRPr lang="ru-RU" dirty="0"/>
        </a:p>
      </dgm:t>
    </dgm:pt>
    <dgm:pt modelId="{F1049FF2-ED42-48E3-BEAF-74330C3E2373}" type="parTrans" cxnId="{B645FC06-1F8E-4704-B1D4-5D91E1BA8E1B}">
      <dgm:prSet/>
      <dgm:spPr/>
      <dgm:t>
        <a:bodyPr/>
        <a:lstStyle/>
        <a:p>
          <a:endParaRPr lang="ru-RU"/>
        </a:p>
      </dgm:t>
    </dgm:pt>
    <dgm:pt modelId="{FC7A80C3-D7A0-438D-8198-8F761332811C}" type="sibTrans" cxnId="{B645FC06-1F8E-4704-B1D4-5D91E1BA8E1B}">
      <dgm:prSet/>
      <dgm:spPr/>
      <dgm:t>
        <a:bodyPr/>
        <a:lstStyle/>
        <a:p>
          <a:endParaRPr lang="ru-RU"/>
        </a:p>
      </dgm:t>
    </dgm:pt>
    <dgm:pt modelId="{2A8530C8-8E14-45C1-A79B-F0D87B68A7AB}">
      <dgm:prSet phldrT="[Текст]"/>
      <dgm:spPr/>
      <dgm:t>
        <a:bodyPr/>
        <a:lstStyle/>
        <a:p>
          <a:r>
            <a:rPr lang="ru-RU" dirty="0" smtClean="0"/>
            <a:t>Организационные условия</a:t>
          </a:r>
          <a:endParaRPr lang="ru-RU" dirty="0"/>
        </a:p>
      </dgm:t>
    </dgm:pt>
    <dgm:pt modelId="{E202066C-FCB0-4631-8EA6-122ECF1A6D08}" type="parTrans" cxnId="{66036345-6B98-4667-8E29-BF361ECF323A}">
      <dgm:prSet/>
      <dgm:spPr/>
      <dgm:t>
        <a:bodyPr/>
        <a:lstStyle/>
        <a:p>
          <a:endParaRPr lang="ru-RU"/>
        </a:p>
      </dgm:t>
    </dgm:pt>
    <dgm:pt modelId="{313F2FBA-2F54-481A-8A41-F3A5C57513CD}" type="sibTrans" cxnId="{66036345-6B98-4667-8E29-BF361ECF323A}">
      <dgm:prSet/>
      <dgm:spPr/>
      <dgm:t>
        <a:bodyPr/>
        <a:lstStyle/>
        <a:p>
          <a:endParaRPr lang="ru-RU"/>
        </a:p>
      </dgm:t>
    </dgm:pt>
    <dgm:pt modelId="{78D03D14-DF0A-4198-AE0D-1CE471720BFA}">
      <dgm:prSet phldrT="[Текст]"/>
      <dgm:spPr/>
      <dgm:t>
        <a:bodyPr/>
        <a:lstStyle/>
        <a:p>
          <a:r>
            <a:rPr lang="ru-RU" dirty="0" smtClean="0"/>
            <a:t>Материально – технические условия</a:t>
          </a:r>
          <a:endParaRPr lang="ru-RU" dirty="0"/>
        </a:p>
      </dgm:t>
    </dgm:pt>
    <dgm:pt modelId="{B760B40E-FF0A-4435-8D33-A38BD96DB546}" type="parTrans" cxnId="{EAB47EB2-657A-4910-8E0B-3562276C67AF}">
      <dgm:prSet/>
      <dgm:spPr/>
      <dgm:t>
        <a:bodyPr/>
        <a:lstStyle/>
        <a:p>
          <a:endParaRPr lang="ru-RU"/>
        </a:p>
      </dgm:t>
    </dgm:pt>
    <dgm:pt modelId="{FF771A6C-3B0C-4AAC-89A7-5EED3236DCFA}" type="sibTrans" cxnId="{EAB47EB2-657A-4910-8E0B-3562276C67AF}">
      <dgm:prSet/>
      <dgm:spPr/>
      <dgm:t>
        <a:bodyPr/>
        <a:lstStyle/>
        <a:p>
          <a:endParaRPr lang="ru-RU"/>
        </a:p>
      </dgm:t>
    </dgm:pt>
    <dgm:pt modelId="{98088A26-AC70-42EA-A6E7-599906573088}" type="pres">
      <dgm:prSet presAssocID="{EDFF293B-FD8F-44CF-98A7-68E7B0F712F8}" presName="compositeShape" presStyleCnt="0">
        <dgm:presLayoutVars>
          <dgm:dir/>
          <dgm:resizeHandles/>
        </dgm:presLayoutVars>
      </dgm:prSet>
      <dgm:spPr/>
    </dgm:pt>
    <dgm:pt modelId="{EACC26A2-28E8-4479-8C8D-0B46BD1A0AA3}" type="pres">
      <dgm:prSet presAssocID="{EDFF293B-FD8F-44CF-98A7-68E7B0F712F8}" presName="pyramid" presStyleLbl="node1" presStyleIdx="0" presStyleCnt="1"/>
      <dgm:spPr/>
    </dgm:pt>
    <dgm:pt modelId="{06F8B3F0-EDAC-4C19-80CE-5ACF146E9DAF}" type="pres">
      <dgm:prSet presAssocID="{EDFF293B-FD8F-44CF-98A7-68E7B0F712F8}" presName="theList" presStyleCnt="0"/>
      <dgm:spPr/>
    </dgm:pt>
    <dgm:pt modelId="{B747209C-80D9-4BE7-B205-DDBDAB8A0F53}" type="pres">
      <dgm:prSet presAssocID="{3BD19322-B653-4322-8CBF-09ECDD93CC0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B15B0-8B4A-4333-9EFC-0CC432218181}" type="pres">
      <dgm:prSet presAssocID="{3BD19322-B653-4322-8CBF-09ECDD93CC08}" presName="aSpace" presStyleCnt="0"/>
      <dgm:spPr/>
    </dgm:pt>
    <dgm:pt modelId="{EF281FAF-B982-44DC-A371-6420566BAAD7}" type="pres">
      <dgm:prSet presAssocID="{2A8530C8-8E14-45C1-A79B-F0D87B68A7AB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69DD5-4290-4A24-BD0F-F0D2429C947D}" type="pres">
      <dgm:prSet presAssocID="{2A8530C8-8E14-45C1-A79B-F0D87B68A7AB}" presName="aSpace" presStyleCnt="0"/>
      <dgm:spPr/>
    </dgm:pt>
    <dgm:pt modelId="{DD253FDF-2608-4DBB-955D-54D050B76278}" type="pres">
      <dgm:prSet presAssocID="{78D03D14-DF0A-4198-AE0D-1CE471720BFA}" presName="aNode" presStyleLbl="fgAcc1" presStyleIdx="2" presStyleCnt="3" custLinFactNeighborY="20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1D669-F7D6-4294-B9FB-00183555C60C}" type="pres">
      <dgm:prSet presAssocID="{78D03D14-DF0A-4198-AE0D-1CE471720BFA}" presName="aSpace" presStyleCnt="0"/>
      <dgm:spPr/>
    </dgm:pt>
  </dgm:ptLst>
  <dgm:cxnLst>
    <dgm:cxn modelId="{6AE84B57-8B8F-4729-86EB-3CC4BA1B27DB}" type="presOf" srcId="{78D03D14-DF0A-4198-AE0D-1CE471720BFA}" destId="{DD253FDF-2608-4DBB-955D-54D050B76278}" srcOrd="0" destOrd="0" presId="urn:microsoft.com/office/officeart/2005/8/layout/pyramid2"/>
    <dgm:cxn modelId="{66036345-6B98-4667-8E29-BF361ECF323A}" srcId="{EDFF293B-FD8F-44CF-98A7-68E7B0F712F8}" destId="{2A8530C8-8E14-45C1-A79B-F0D87B68A7AB}" srcOrd="1" destOrd="0" parTransId="{E202066C-FCB0-4631-8EA6-122ECF1A6D08}" sibTransId="{313F2FBA-2F54-481A-8A41-F3A5C57513CD}"/>
    <dgm:cxn modelId="{F272A3F6-AFD0-46AA-98DB-AA210BBB8E20}" type="presOf" srcId="{EDFF293B-FD8F-44CF-98A7-68E7B0F712F8}" destId="{98088A26-AC70-42EA-A6E7-599906573088}" srcOrd="0" destOrd="0" presId="urn:microsoft.com/office/officeart/2005/8/layout/pyramid2"/>
    <dgm:cxn modelId="{BD38300B-FEE1-4F06-9EF8-E5C52419A191}" type="presOf" srcId="{3BD19322-B653-4322-8CBF-09ECDD93CC08}" destId="{B747209C-80D9-4BE7-B205-DDBDAB8A0F53}" srcOrd="0" destOrd="0" presId="urn:microsoft.com/office/officeart/2005/8/layout/pyramid2"/>
    <dgm:cxn modelId="{B645FC06-1F8E-4704-B1D4-5D91E1BA8E1B}" srcId="{EDFF293B-FD8F-44CF-98A7-68E7B0F712F8}" destId="{3BD19322-B653-4322-8CBF-09ECDD93CC08}" srcOrd="0" destOrd="0" parTransId="{F1049FF2-ED42-48E3-BEAF-74330C3E2373}" sibTransId="{FC7A80C3-D7A0-438D-8198-8F761332811C}"/>
    <dgm:cxn modelId="{FCAFE207-1554-435D-A0C1-07E7079C1DAD}" type="presOf" srcId="{2A8530C8-8E14-45C1-A79B-F0D87B68A7AB}" destId="{EF281FAF-B982-44DC-A371-6420566BAAD7}" srcOrd="0" destOrd="0" presId="urn:microsoft.com/office/officeart/2005/8/layout/pyramid2"/>
    <dgm:cxn modelId="{EAB47EB2-657A-4910-8E0B-3562276C67AF}" srcId="{EDFF293B-FD8F-44CF-98A7-68E7B0F712F8}" destId="{78D03D14-DF0A-4198-AE0D-1CE471720BFA}" srcOrd="2" destOrd="0" parTransId="{B760B40E-FF0A-4435-8D33-A38BD96DB546}" sibTransId="{FF771A6C-3B0C-4AAC-89A7-5EED3236DCFA}"/>
    <dgm:cxn modelId="{E7561447-2C29-4E85-8F98-74FFD1618C82}" type="presParOf" srcId="{98088A26-AC70-42EA-A6E7-599906573088}" destId="{EACC26A2-28E8-4479-8C8D-0B46BD1A0AA3}" srcOrd="0" destOrd="0" presId="urn:microsoft.com/office/officeart/2005/8/layout/pyramid2"/>
    <dgm:cxn modelId="{956B91F5-36AF-4179-941A-34840B002CAD}" type="presParOf" srcId="{98088A26-AC70-42EA-A6E7-599906573088}" destId="{06F8B3F0-EDAC-4C19-80CE-5ACF146E9DAF}" srcOrd="1" destOrd="0" presId="urn:microsoft.com/office/officeart/2005/8/layout/pyramid2"/>
    <dgm:cxn modelId="{60F39D1C-86FA-403C-B9C5-BBBA4D3973C6}" type="presParOf" srcId="{06F8B3F0-EDAC-4C19-80CE-5ACF146E9DAF}" destId="{B747209C-80D9-4BE7-B205-DDBDAB8A0F53}" srcOrd="0" destOrd="0" presId="urn:microsoft.com/office/officeart/2005/8/layout/pyramid2"/>
    <dgm:cxn modelId="{56998997-0CF9-4311-B0AE-2F03FECFD8A1}" type="presParOf" srcId="{06F8B3F0-EDAC-4C19-80CE-5ACF146E9DAF}" destId="{0D8B15B0-8B4A-4333-9EFC-0CC432218181}" srcOrd="1" destOrd="0" presId="urn:microsoft.com/office/officeart/2005/8/layout/pyramid2"/>
    <dgm:cxn modelId="{74F33953-7D21-4950-A373-981402B8B388}" type="presParOf" srcId="{06F8B3F0-EDAC-4C19-80CE-5ACF146E9DAF}" destId="{EF281FAF-B982-44DC-A371-6420566BAAD7}" srcOrd="2" destOrd="0" presId="urn:microsoft.com/office/officeart/2005/8/layout/pyramid2"/>
    <dgm:cxn modelId="{34BB0748-8D9A-4965-B800-233EFAFCB7CB}" type="presParOf" srcId="{06F8B3F0-EDAC-4C19-80CE-5ACF146E9DAF}" destId="{5D369DD5-4290-4A24-BD0F-F0D2429C947D}" srcOrd="3" destOrd="0" presId="urn:microsoft.com/office/officeart/2005/8/layout/pyramid2"/>
    <dgm:cxn modelId="{EB65410D-183F-459B-8F32-FBB9491DAEEA}" type="presParOf" srcId="{06F8B3F0-EDAC-4C19-80CE-5ACF146E9DAF}" destId="{DD253FDF-2608-4DBB-955D-54D050B76278}" srcOrd="4" destOrd="0" presId="urn:microsoft.com/office/officeart/2005/8/layout/pyramid2"/>
    <dgm:cxn modelId="{16BDD9B7-C12D-459F-8F7C-1E382DE19D61}" type="presParOf" srcId="{06F8B3F0-EDAC-4C19-80CE-5ACF146E9DAF}" destId="{3381D669-F7D6-4294-B9FB-00183555C60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52FD81-12DE-4AE3-8554-25013EFDDA0E}" type="doc">
      <dgm:prSet loTypeId="urn:microsoft.com/office/officeart/2005/8/layout/equation2" loCatId="process" qsTypeId="urn:microsoft.com/office/officeart/2005/8/quickstyle/3d1" qsCatId="3D" csTypeId="urn:microsoft.com/office/officeart/2005/8/colors/accent1_2" csCatId="accent1" phldr="1"/>
      <dgm:spPr/>
    </dgm:pt>
    <dgm:pt modelId="{C6F28061-CFD9-4E59-855C-E44FFAFFB30D}">
      <dgm:prSet phldrT="[Текст]"/>
      <dgm:spPr/>
      <dgm:t>
        <a:bodyPr/>
        <a:lstStyle/>
        <a:p>
          <a:r>
            <a:rPr lang="ru-RU" dirty="0" smtClean="0"/>
            <a:t>Учебный план</a:t>
          </a:r>
          <a:endParaRPr lang="ru-RU" dirty="0"/>
        </a:p>
      </dgm:t>
    </dgm:pt>
    <dgm:pt modelId="{4735AD14-1ED9-4472-BB0B-F73B76DD906E}" type="parTrans" cxnId="{8757BF3F-A83F-4D78-BEE1-240DB546F190}">
      <dgm:prSet/>
      <dgm:spPr/>
      <dgm:t>
        <a:bodyPr/>
        <a:lstStyle/>
        <a:p>
          <a:endParaRPr lang="ru-RU"/>
        </a:p>
      </dgm:t>
    </dgm:pt>
    <dgm:pt modelId="{1FCFC83E-8B96-4A85-87D2-CC84ECEF2B5A}" type="sibTrans" cxnId="{8757BF3F-A83F-4D78-BEE1-240DB546F190}">
      <dgm:prSet/>
      <dgm:spPr/>
      <dgm:t>
        <a:bodyPr/>
        <a:lstStyle/>
        <a:p>
          <a:endParaRPr lang="ru-RU"/>
        </a:p>
      </dgm:t>
    </dgm:pt>
    <dgm:pt modelId="{1C0C4973-A054-4BB0-8647-51A785FD7C60}">
      <dgm:prSet phldrT="[Текст]"/>
      <dgm:spPr/>
      <dgm:t>
        <a:bodyPr/>
        <a:lstStyle/>
        <a:p>
          <a:r>
            <a:rPr lang="ru-RU" dirty="0" smtClean="0"/>
            <a:t>Календарные единицы</a:t>
          </a:r>
          <a:endParaRPr lang="ru-RU" dirty="0"/>
        </a:p>
      </dgm:t>
    </dgm:pt>
    <dgm:pt modelId="{4D595FE5-BD61-4111-BFF2-CEA1699D0395}" type="parTrans" cxnId="{A9841A51-70C4-4F08-BD94-D807F66C0FCD}">
      <dgm:prSet/>
      <dgm:spPr/>
      <dgm:t>
        <a:bodyPr/>
        <a:lstStyle/>
        <a:p>
          <a:endParaRPr lang="ru-RU"/>
        </a:p>
      </dgm:t>
    </dgm:pt>
    <dgm:pt modelId="{9CDAFEBB-7021-40E0-AAEE-744E729FF85E}" type="sibTrans" cxnId="{A9841A51-70C4-4F08-BD94-D807F66C0FCD}">
      <dgm:prSet/>
      <dgm:spPr/>
      <dgm:t>
        <a:bodyPr/>
        <a:lstStyle/>
        <a:p>
          <a:endParaRPr lang="ru-RU"/>
        </a:p>
      </dgm:t>
    </dgm:pt>
    <dgm:pt modelId="{16AF492E-EA0F-4235-8A51-96272C4A146F}">
      <dgm:prSet phldrT="[Текст]"/>
      <dgm:spPr/>
      <dgm:t>
        <a:bodyPr/>
        <a:lstStyle/>
        <a:p>
          <a:r>
            <a:rPr lang="ru-RU" dirty="0" smtClean="0"/>
            <a:t>Календарный учебный график</a:t>
          </a:r>
          <a:endParaRPr lang="ru-RU" dirty="0"/>
        </a:p>
      </dgm:t>
    </dgm:pt>
    <dgm:pt modelId="{7B5E50B7-4BD3-4B6E-92A3-111CA2D4D84A}" type="parTrans" cxnId="{EDA23164-6A7D-4E7E-8DCE-C6F33C258B0B}">
      <dgm:prSet/>
      <dgm:spPr/>
      <dgm:t>
        <a:bodyPr/>
        <a:lstStyle/>
        <a:p>
          <a:endParaRPr lang="ru-RU"/>
        </a:p>
      </dgm:t>
    </dgm:pt>
    <dgm:pt modelId="{A412007B-5AA4-4202-95B8-1EC1BCF06E0B}" type="sibTrans" cxnId="{EDA23164-6A7D-4E7E-8DCE-C6F33C258B0B}">
      <dgm:prSet/>
      <dgm:spPr/>
      <dgm:t>
        <a:bodyPr/>
        <a:lstStyle/>
        <a:p>
          <a:endParaRPr lang="ru-RU"/>
        </a:p>
      </dgm:t>
    </dgm:pt>
    <dgm:pt modelId="{3B30359C-3925-47E0-A605-7FCF16F67179}" type="pres">
      <dgm:prSet presAssocID="{BD52FD81-12DE-4AE3-8554-25013EFDDA0E}" presName="Name0" presStyleCnt="0">
        <dgm:presLayoutVars>
          <dgm:dir/>
          <dgm:resizeHandles val="exact"/>
        </dgm:presLayoutVars>
      </dgm:prSet>
      <dgm:spPr/>
    </dgm:pt>
    <dgm:pt modelId="{FFAB0149-99D3-4A79-A507-265FC49732C3}" type="pres">
      <dgm:prSet presAssocID="{BD52FD81-12DE-4AE3-8554-25013EFDDA0E}" presName="vNodes" presStyleCnt="0"/>
      <dgm:spPr/>
    </dgm:pt>
    <dgm:pt modelId="{50222DF9-4942-4853-8A81-86957F8CE9F9}" type="pres">
      <dgm:prSet presAssocID="{C6F28061-CFD9-4E59-855C-E44FFAFFB30D}" presName="node" presStyleLbl="node1" presStyleIdx="0" presStyleCnt="3" custLinFactNeighborX="-79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1E697B-72D6-4D3F-B794-6533658FFBDB}" type="pres">
      <dgm:prSet presAssocID="{1FCFC83E-8B96-4A85-87D2-CC84ECEF2B5A}" presName="spacerT" presStyleCnt="0"/>
      <dgm:spPr/>
    </dgm:pt>
    <dgm:pt modelId="{9DFD7599-2EF1-4B6B-9FFD-2C8CD395D13B}" type="pres">
      <dgm:prSet presAssocID="{1FCFC83E-8B96-4A85-87D2-CC84ECEF2B5A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823E8FF-B15E-4BBE-AAC0-BFC57E38A559}" type="pres">
      <dgm:prSet presAssocID="{1FCFC83E-8B96-4A85-87D2-CC84ECEF2B5A}" presName="spacerB" presStyleCnt="0"/>
      <dgm:spPr/>
    </dgm:pt>
    <dgm:pt modelId="{7AB37607-0AF7-4CC6-9FC6-3D07A2FB1989}" type="pres">
      <dgm:prSet presAssocID="{1C0C4973-A054-4BB0-8647-51A785FD7C60}" presName="node" presStyleLbl="node1" presStyleIdx="1" presStyleCnt="3" custLinFactNeighborX="-40053" custLinFactNeighborY="68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A4450-5B0D-448A-A1AF-4EF354F12325}" type="pres">
      <dgm:prSet presAssocID="{BD52FD81-12DE-4AE3-8554-25013EFDDA0E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2F454207-52B3-4019-BCD3-512936EFAE1D}" type="pres">
      <dgm:prSet presAssocID="{BD52FD81-12DE-4AE3-8554-25013EFDDA0E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A5AB46B-E1FD-4EEB-B03B-430ECB78B3BE}" type="pres">
      <dgm:prSet presAssocID="{BD52FD81-12DE-4AE3-8554-25013EFDDA0E}" presName="lastNode" presStyleLbl="node1" presStyleIdx="2" presStyleCnt="3" custLinFactX="3656" custLinFactNeighborX="100000" custLinFactNeighborY="2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A23164-6A7D-4E7E-8DCE-C6F33C258B0B}" srcId="{BD52FD81-12DE-4AE3-8554-25013EFDDA0E}" destId="{16AF492E-EA0F-4235-8A51-96272C4A146F}" srcOrd="2" destOrd="0" parTransId="{7B5E50B7-4BD3-4B6E-92A3-111CA2D4D84A}" sibTransId="{A412007B-5AA4-4202-95B8-1EC1BCF06E0B}"/>
    <dgm:cxn modelId="{6197D758-E605-4BCD-8756-D79577D14E8C}" type="presOf" srcId="{9CDAFEBB-7021-40E0-AAEE-744E729FF85E}" destId="{2F454207-52B3-4019-BCD3-512936EFAE1D}" srcOrd="1" destOrd="0" presId="urn:microsoft.com/office/officeart/2005/8/layout/equation2"/>
    <dgm:cxn modelId="{E45F0DE3-034A-4C0B-89E8-B1BF5CA97CF2}" type="presOf" srcId="{9CDAFEBB-7021-40E0-AAEE-744E729FF85E}" destId="{876A4450-5B0D-448A-A1AF-4EF354F12325}" srcOrd="0" destOrd="0" presId="urn:microsoft.com/office/officeart/2005/8/layout/equation2"/>
    <dgm:cxn modelId="{2A6F541E-91BF-4E4C-BE23-A48579CDCDC5}" type="presOf" srcId="{C6F28061-CFD9-4E59-855C-E44FFAFFB30D}" destId="{50222DF9-4942-4853-8A81-86957F8CE9F9}" srcOrd="0" destOrd="0" presId="urn:microsoft.com/office/officeart/2005/8/layout/equation2"/>
    <dgm:cxn modelId="{4F7897A9-8453-4959-9370-E0ABCF61C873}" type="presOf" srcId="{1C0C4973-A054-4BB0-8647-51A785FD7C60}" destId="{7AB37607-0AF7-4CC6-9FC6-3D07A2FB1989}" srcOrd="0" destOrd="0" presId="urn:microsoft.com/office/officeart/2005/8/layout/equation2"/>
    <dgm:cxn modelId="{A9841A51-70C4-4F08-BD94-D807F66C0FCD}" srcId="{BD52FD81-12DE-4AE3-8554-25013EFDDA0E}" destId="{1C0C4973-A054-4BB0-8647-51A785FD7C60}" srcOrd="1" destOrd="0" parTransId="{4D595FE5-BD61-4111-BFF2-CEA1699D0395}" sibTransId="{9CDAFEBB-7021-40E0-AAEE-744E729FF85E}"/>
    <dgm:cxn modelId="{AF34EF3B-4648-402D-9A65-511645B2BB1E}" type="presOf" srcId="{1FCFC83E-8B96-4A85-87D2-CC84ECEF2B5A}" destId="{9DFD7599-2EF1-4B6B-9FFD-2C8CD395D13B}" srcOrd="0" destOrd="0" presId="urn:microsoft.com/office/officeart/2005/8/layout/equation2"/>
    <dgm:cxn modelId="{8757BF3F-A83F-4D78-BEE1-240DB546F190}" srcId="{BD52FD81-12DE-4AE3-8554-25013EFDDA0E}" destId="{C6F28061-CFD9-4E59-855C-E44FFAFFB30D}" srcOrd="0" destOrd="0" parTransId="{4735AD14-1ED9-4472-BB0B-F73B76DD906E}" sibTransId="{1FCFC83E-8B96-4A85-87D2-CC84ECEF2B5A}"/>
    <dgm:cxn modelId="{AD0B0153-B4C5-4AD6-82FD-BC9BB5EFAFDA}" type="presOf" srcId="{BD52FD81-12DE-4AE3-8554-25013EFDDA0E}" destId="{3B30359C-3925-47E0-A605-7FCF16F67179}" srcOrd="0" destOrd="0" presId="urn:microsoft.com/office/officeart/2005/8/layout/equation2"/>
    <dgm:cxn modelId="{0EC31F9E-CEE9-4C5B-B5DD-5D2B7F9EE6EB}" type="presOf" srcId="{16AF492E-EA0F-4235-8A51-96272C4A146F}" destId="{5A5AB46B-E1FD-4EEB-B03B-430ECB78B3BE}" srcOrd="0" destOrd="0" presId="urn:microsoft.com/office/officeart/2005/8/layout/equation2"/>
    <dgm:cxn modelId="{5601FB76-B2D8-49D7-9958-D3D1727E5D0E}" type="presParOf" srcId="{3B30359C-3925-47E0-A605-7FCF16F67179}" destId="{FFAB0149-99D3-4A79-A507-265FC49732C3}" srcOrd="0" destOrd="0" presId="urn:microsoft.com/office/officeart/2005/8/layout/equation2"/>
    <dgm:cxn modelId="{2D09A945-0546-4826-8497-453A6B45DC02}" type="presParOf" srcId="{FFAB0149-99D3-4A79-A507-265FC49732C3}" destId="{50222DF9-4942-4853-8A81-86957F8CE9F9}" srcOrd="0" destOrd="0" presId="urn:microsoft.com/office/officeart/2005/8/layout/equation2"/>
    <dgm:cxn modelId="{3E392319-3F3C-434D-B697-9445941F9DFF}" type="presParOf" srcId="{FFAB0149-99D3-4A79-A507-265FC49732C3}" destId="{2C1E697B-72D6-4D3F-B794-6533658FFBDB}" srcOrd="1" destOrd="0" presId="urn:microsoft.com/office/officeart/2005/8/layout/equation2"/>
    <dgm:cxn modelId="{CA85A2EF-5807-46D1-8FC8-5E902EDA47C0}" type="presParOf" srcId="{FFAB0149-99D3-4A79-A507-265FC49732C3}" destId="{9DFD7599-2EF1-4B6B-9FFD-2C8CD395D13B}" srcOrd="2" destOrd="0" presId="urn:microsoft.com/office/officeart/2005/8/layout/equation2"/>
    <dgm:cxn modelId="{D886610B-3817-4E18-BA08-D031CDAE97E9}" type="presParOf" srcId="{FFAB0149-99D3-4A79-A507-265FC49732C3}" destId="{1823E8FF-B15E-4BBE-AAC0-BFC57E38A559}" srcOrd="3" destOrd="0" presId="urn:microsoft.com/office/officeart/2005/8/layout/equation2"/>
    <dgm:cxn modelId="{AF1830DC-7D90-47B6-BC15-2785F2D18F60}" type="presParOf" srcId="{FFAB0149-99D3-4A79-A507-265FC49732C3}" destId="{7AB37607-0AF7-4CC6-9FC6-3D07A2FB1989}" srcOrd="4" destOrd="0" presId="urn:microsoft.com/office/officeart/2005/8/layout/equation2"/>
    <dgm:cxn modelId="{533087D5-20F5-4270-A70D-E88D167A0646}" type="presParOf" srcId="{3B30359C-3925-47E0-A605-7FCF16F67179}" destId="{876A4450-5B0D-448A-A1AF-4EF354F12325}" srcOrd="1" destOrd="0" presId="urn:microsoft.com/office/officeart/2005/8/layout/equation2"/>
    <dgm:cxn modelId="{A34F260A-6AD9-494E-9079-9C30F5988B95}" type="presParOf" srcId="{876A4450-5B0D-448A-A1AF-4EF354F12325}" destId="{2F454207-52B3-4019-BCD3-512936EFAE1D}" srcOrd="0" destOrd="0" presId="urn:microsoft.com/office/officeart/2005/8/layout/equation2"/>
    <dgm:cxn modelId="{CC840558-46E1-4F25-A699-FCB4AEAE6F58}" type="presParOf" srcId="{3B30359C-3925-47E0-A605-7FCF16F67179}" destId="{5A5AB46B-E1FD-4EEB-B03B-430ECB78B3BE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42D970-FBB9-45FB-A22B-418F24393617}" type="doc">
      <dgm:prSet loTypeId="urn:microsoft.com/office/officeart/2005/8/layout/arrow5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5939E7-B21D-41C3-92EA-734E20C98A50}">
      <dgm:prSet phldrT="[Текст]"/>
      <dgm:spPr/>
      <dgm:t>
        <a:bodyPr/>
        <a:lstStyle/>
        <a:p>
          <a:r>
            <a:rPr lang="ru-RU" dirty="0" smtClean="0"/>
            <a:t>Минимальные результаты – примерная программа</a:t>
          </a:r>
          <a:endParaRPr lang="ru-RU" dirty="0"/>
        </a:p>
      </dgm:t>
    </dgm:pt>
    <dgm:pt modelId="{EB9B8ACF-E40B-4391-A1BC-5B7C5EFB95C8}" type="parTrans" cxnId="{4550E259-586F-45BB-A8C4-A6E59563FF72}">
      <dgm:prSet/>
      <dgm:spPr/>
      <dgm:t>
        <a:bodyPr/>
        <a:lstStyle/>
        <a:p>
          <a:endParaRPr lang="ru-RU"/>
        </a:p>
      </dgm:t>
    </dgm:pt>
    <dgm:pt modelId="{E7937E28-4A34-4395-9070-D84D8BE9373D}" type="sibTrans" cxnId="{4550E259-586F-45BB-A8C4-A6E59563FF72}">
      <dgm:prSet/>
      <dgm:spPr/>
      <dgm:t>
        <a:bodyPr/>
        <a:lstStyle/>
        <a:p>
          <a:endParaRPr lang="ru-RU"/>
        </a:p>
      </dgm:t>
    </dgm:pt>
    <dgm:pt modelId="{40461DD3-10DC-4AF7-9AFD-666A0F9B35F3}">
      <dgm:prSet phldrT="[Текст]"/>
      <dgm:spPr/>
      <dgm:t>
        <a:bodyPr/>
        <a:lstStyle/>
        <a:p>
          <a:r>
            <a:rPr lang="ru-RU" dirty="0" smtClean="0"/>
            <a:t>Дополнительные – определяются самостоятельно</a:t>
          </a:r>
          <a:endParaRPr lang="ru-RU" dirty="0"/>
        </a:p>
      </dgm:t>
    </dgm:pt>
    <dgm:pt modelId="{13E92C30-64F9-4B51-9498-22C4B06FBAB6}" type="parTrans" cxnId="{890F5AA9-994B-44F4-9623-2FC3124868E7}">
      <dgm:prSet/>
      <dgm:spPr/>
      <dgm:t>
        <a:bodyPr/>
        <a:lstStyle/>
        <a:p>
          <a:endParaRPr lang="ru-RU"/>
        </a:p>
      </dgm:t>
    </dgm:pt>
    <dgm:pt modelId="{72BE0CE4-57B0-4605-A94B-308636658396}" type="sibTrans" cxnId="{890F5AA9-994B-44F4-9623-2FC3124868E7}">
      <dgm:prSet/>
      <dgm:spPr/>
      <dgm:t>
        <a:bodyPr/>
        <a:lstStyle/>
        <a:p>
          <a:endParaRPr lang="ru-RU"/>
        </a:p>
      </dgm:t>
    </dgm:pt>
    <dgm:pt modelId="{AFBC2787-A0F1-40E6-8242-63A8F1FD318E}" type="pres">
      <dgm:prSet presAssocID="{AE42D970-FBB9-45FB-A22B-418F2439361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2ABB6E-2C07-464D-9958-AFA1D137475A}" type="pres">
      <dgm:prSet presAssocID="{185939E7-B21D-41C3-92EA-734E20C98A50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438DE-DAF8-4566-A5B0-A05D80EB1FB8}" type="pres">
      <dgm:prSet presAssocID="{40461DD3-10DC-4AF7-9AFD-666A0F9B35F3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373ECD-C51A-4BD3-9B3B-105CA2F2E8DF}" type="presOf" srcId="{AE42D970-FBB9-45FB-A22B-418F24393617}" destId="{AFBC2787-A0F1-40E6-8242-63A8F1FD318E}" srcOrd="0" destOrd="0" presId="urn:microsoft.com/office/officeart/2005/8/layout/arrow5"/>
    <dgm:cxn modelId="{890F5AA9-994B-44F4-9623-2FC3124868E7}" srcId="{AE42D970-FBB9-45FB-A22B-418F24393617}" destId="{40461DD3-10DC-4AF7-9AFD-666A0F9B35F3}" srcOrd="1" destOrd="0" parTransId="{13E92C30-64F9-4B51-9498-22C4B06FBAB6}" sibTransId="{72BE0CE4-57B0-4605-A94B-308636658396}"/>
    <dgm:cxn modelId="{4550E259-586F-45BB-A8C4-A6E59563FF72}" srcId="{AE42D970-FBB9-45FB-A22B-418F24393617}" destId="{185939E7-B21D-41C3-92EA-734E20C98A50}" srcOrd="0" destOrd="0" parTransId="{EB9B8ACF-E40B-4391-A1BC-5B7C5EFB95C8}" sibTransId="{E7937E28-4A34-4395-9070-D84D8BE9373D}"/>
    <dgm:cxn modelId="{03ADD977-00EC-4B69-9816-A5C04A467BAB}" type="presOf" srcId="{185939E7-B21D-41C3-92EA-734E20C98A50}" destId="{7C2ABB6E-2C07-464D-9958-AFA1D137475A}" srcOrd="0" destOrd="0" presId="urn:microsoft.com/office/officeart/2005/8/layout/arrow5"/>
    <dgm:cxn modelId="{E1954774-CB67-4209-9155-119023B4D103}" type="presOf" srcId="{40461DD3-10DC-4AF7-9AFD-666A0F9B35F3}" destId="{D63438DE-DAF8-4566-A5B0-A05D80EB1FB8}" srcOrd="0" destOrd="0" presId="urn:microsoft.com/office/officeart/2005/8/layout/arrow5"/>
    <dgm:cxn modelId="{5FF91692-658B-4309-86CE-43FA9097949C}" type="presParOf" srcId="{AFBC2787-A0F1-40E6-8242-63A8F1FD318E}" destId="{7C2ABB6E-2C07-464D-9958-AFA1D137475A}" srcOrd="0" destOrd="0" presId="urn:microsoft.com/office/officeart/2005/8/layout/arrow5"/>
    <dgm:cxn modelId="{41ED51EC-66DB-432A-890A-891E19D9B4D9}" type="presParOf" srcId="{AFBC2787-A0F1-40E6-8242-63A8F1FD318E}" destId="{D63438DE-DAF8-4566-A5B0-A05D80EB1FB8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F5F59A6-099A-4C25-AAD3-95C11537A86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2818A2-2ABE-47A2-812F-29D4767B20DA}">
      <dgm:prSet phldrT="[Текст]" custT="1"/>
      <dgm:spPr/>
      <dgm:t>
        <a:bodyPr/>
        <a:lstStyle/>
        <a:p>
          <a:r>
            <a:rPr lang="ru-RU" sz="1800" dirty="0" smtClean="0"/>
            <a:t>Зависит</a:t>
          </a:r>
          <a:r>
            <a:rPr lang="ru-RU" sz="3300" dirty="0" smtClean="0"/>
            <a:t> </a:t>
          </a:r>
          <a:r>
            <a:rPr lang="ru-RU" sz="1800" dirty="0" smtClean="0"/>
            <a:t>от:</a:t>
          </a:r>
          <a:endParaRPr lang="ru-RU" sz="1800" dirty="0"/>
        </a:p>
      </dgm:t>
    </dgm:pt>
    <dgm:pt modelId="{C8C374BF-B3F7-4A0D-A9C2-376A3A8B77F0}" type="parTrans" cxnId="{8670015C-E4DF-4A6F-9B32-8A7517D4AEA6}">
      <dgm:prSet/>
      <dgm:spPr/>
      <dgm:t>
        <a:bodyPr/>
        <a:lstStyle/>
        <a:p>
          <a:endParaRPr lang="ru-RU"/>
        </a:p>
      </dgm:t>
    </dgm:pt>
    <dgm:pt modelId="{0AFCD3B2-FA3D-40C1-B68E-FC3D9F8BF852}" type="sibTrans" cxnId="{8670015C-E4DF-4A6F-9B32-8A7517D4AEA6}">
      <dgm:prSet/>
      <dgm:spPr/>
      <dgm:t>
        <a:bodyPr/>
        <a:lstStyle/>
        <a:p>
          <a:endParaRPr lang="ru-RU"/>
        </a:p>
      </dgm:t>
    </dgm:pt>
    <dgm:pt modelId="{34596B1B-FC08-4EAE-867B-76A8B08C2326}">
      <dgm:prSet phldrT="[Текст]" custT="1"/>
      <dgm:spPr/>
      <dgm:t>
        <a:bodyPr/>
        <a:lstStyle/>
        <a:p>
          <a:r>
            <a:rPr lang="ru-RU" sz="1800" dirty="0" smtClean="0"/>
            <a:t>Выбранных форм промежуточной аттестации</a:t>
          </a:r>
          <a:endParaRPr lang="ru-RU" sz="1800" dirty="0"/>
        </a:p>
      </dgm:t>
    </dgm:pt>
    <dgm:pt modelId="{D7500F04-B157-4E70-A666-8F82E99D1C61}" type="parTrans" cxnId="{B768DB34-A977-4A9E-9312-D8D3925C1759}">
      <dgm:prSet/>
      <dgm:spPr/>
      <dgm:t>
        <a:bodyPr/>
        <a:lstStyle/>
        <a:p>
          <a:endParaRPr lang="ru-RU"/>
        </a:p>
      </dgm:t>
    </dgm:pt>
    <dgm:pt modelId="{59D45AFD-4709-4E4D-8047-05E4157ED7C9}" type="sibTrans" cxnId="{B768DB34-A977-4A9E-9312-D8D3925C1759}">
      <dgm:prSet/>
      <dgm:spPr/>
      <dgm:t>
        <a:bodyPr/>
        <a:lstStyle/>
        <a:p>
          <a:endParaRPr lang="ru-RU"/>
        </a:p>
      </dgm:t>
    </dgm:pt>
    <dgm:pt modelId="{1994AA3F-C770-4608-9F2C-A7E2A1A5E9ED}">
      <dgm:prSet phldrT="[Текст]" custT="1"/>
      <dgm:spPr/>
      <dgm:t>
        <a:bodyPr/>
        <a:lstStyle/>
        <a:p>
          <a:r>
            <a:rPr lang="ru-RU" sz="1800" dirty="0" smtClean="0"/>
            <a:t>Конкретного учебного предмета</a:t>
          </a:r>
          <a:endParaRPr lang="ru-RU" sz="1800" dirty="0"/>
        </a:p>
      </dgm:t>
    </dgm:pt>
    <dgm:pt modelId="{6B58FED9-476E-490F-8391-0979C1598259}" type="parTrans" cxnId="{DB17FA85-DC2D-46D0-B0F6-846E37BCD379}">
      <dgm:prSet/>
      <dgm:spPr/>
      <dgm:t>
        <a:bodyPr/>
        <a:lstStyle/>
        <a:p>
          <a:endParaRPr lang="ru-RU"/>
        </a:p>
      </dgm:t>
    </dgm:pt>
    <dgm:pt modelId="{0A020BD4-9A08-41E1-A089-041E9779BEDF}" type="sibTrans" cxnId="{DB17FA85-DC2D-46D0-B0F6-846E37BCD379}">
      <dgm:prSet/>
      <dgm:spPr/>
      <dgm:t>
        <a:bodyPr/>
        <a:lstStyle/>
        <a:p>
          <a:endParaRPr lang="ru-RU"/>
        </a:p>
      </dgm:t>
    </dgm:pt>
    <dgm:pt modelId="{9430151A-86DB-45F4-A0B3-0B50EADC2D12}">
      <dgm:prSet phldrT="[Текст]" custT="1"/>
      <dgm:spPr/>
      <dgm:t>
        <a:bodyPr/>
        <a:lstStyle/>
        <a:p>
          <a:r>
            <a:rPr lang="ru-RU" sz="1800" dirty="0" smtClean="0"/>
            <a:t>Используемых материально-технических средств</a:t>
          </a:r>
        </a:p>
        <a:p>
          <a:endParaRPr lang="ru-RU" sz="2300" dirty="0"/>
        </a:p>
      </dgm:t>
    </dgm:pt>
    <dgm:pt modelId="{31BEA935-9083-4CAE-A75F-F0125E8B31D1}" type="parTrans" cxnId="{0D30381F-4A0E-4456-8BEF-48FB7F21E7AB}">
      <dgm:prSet/>
      <dgm:spPr/>
      <dgm:t>
        <a:bodyPr/>
        <a:lstStyle/>
        <a:p>
          <a:endParaRPr lang="ru-RU"/>
        </a:p>
      </dgm:t>
    </dgm:pt>
    <dgm:pt modelId="{39E73510-7315-4DE7-BF42-B68CD6B49826}" type="sibTrans" cxnId="{0D30381F-4A0E-4456-8BEF-48FB7F21E7AB}">
      <dgm:prSet/>
      <dgm:spPr/>
      <dgm:t>
        <a:bodyPr/>
        <a:lstStyle/>
        <a:p>
          <a:endParaRPr lang="ru-RU"/>
        </a:p>
      </dgm:t>
    </dgm:pt>
    <dgm:pt modelId="{DA5D5023-3F28-4201-9CD9-F24DF327980C}" type="pres">
      <dgm:prSet presAssocID="{EF5F59A6-099A-4C25-AAD3-95C11537A86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5EF4BF7-B933-4979-836D-3498054B3292}" type="pres">
      <dgm:prSet presAssocID="{692818A2-2ABE-47A2-812F-29D4767B20DA}" presName="thickLine" presStyleLbl="alignNode1" presStyleIdx="0" presStyleCnt="1"/>
      <dgm:spPr/>
    </dgm:pt>
    <dgm:pt modelId="{66FE7953-057A-474E-81BE-DF9F7A2E7C3B}" type="pres">
      <dgm:prSet presAssocID="{692818A2-2ABE-47A2-812F-29D4767B20DA}" presName="horz1" presStyleCnt="0"/>
      <dgm:spPr/>
    </dgm:pt>
    <dgm:pt modelId="{1F7F7C5C-09D2-4F57-9772-3FE5E1B2207D}" type="pres">
      <dgm:prSet presAssocID="{692818A2-2ABE-47A2-812F-29D4767B20DA}" presName="tx1" presStyleLbl="revTx" presStyleIdx="0" presStyleCnt="4"/>
      <dgm:spPr/>
      <dgm:t>
        <a:bodyPr/>
        <a:lstStyle/>
        <a:p>
          <a:endParaRPr lang="ru-RU"/>
        </a:p>
      </dgm:t>
    </dgm:pt>
    <dgm:pt modelId="{2151F646-A254-4305-9FAB-AEC5832ACA09}" type="pres">
      <dgm:prSet presAssocID="{692818A2-2ABE-47A2-812F-29D4767B20DA}" presName="vert1" presStyleCnt="0"/>
      <dgm:spPr/>
    </dgm:pt>
    <dgm:pt modelId="{FE13EA63-E7E6-4040-83D9-3375939BDD69}" type="pres">
      <dgm:prSet presAssocID="{34596B1B-FC08-4EAE-867B-76A8B08C2326}" presName="vertSpace2a" presStyleCnt="0"/>
      <dgm:spPr/>
    </dgm:pt>
    <dgm:pt modelId="{C05C3486-F533-4473-9387-36F4D7C140FF}" type="pres">
      <dgm:prSet presAssocID="{34596B1B-FC08-4EAE-867B-76A8B08C2326}" presName="horz2" presStyleCnt="0"/>
      <dgm:spPr/>
    </dgm:pt>
    <dgm:pt modelId="{D4D0A607-A08B-417F-9680-570448F4D319}" type="pres">
      <dgm:prSet presAssocID="{34596B1B-FC08-4EAE-867B-76A8B08C2326}" presName="horzSpace2" presStyleCnt="0"/>
      <dgm:spPr/>
    </dgm:pt>
    <dgm:pt modelId="{79CB856F-896B-46AB-B33B-841A67844282}" type="pres">
      <dgm:prSet presAssocID="{34596B1B-FC08-4EAE-867B-76A8B08C2326}" presName="tx2" presStyleLbl="revTx" presStyleIdx="1" presStyleCnt="4"/>
      <dgm:spPr/>
      <dgm:t>
        <a:bodyPr/>
        <a:lstStyle/>
        <a:p>
          <a:endParaRPr lang="ru-RU"/>
        </a:p>
      </dgm:t>
    </dgm:pt>
    <dgm:pt modelId="{32D2F76A-77E1-4607-8F37-CCCD0225E435}" type="pres">
      <dgm:prSet presAssocID="{34596B1B-FC08-4EAE-867B-76A8B08C2326}" presName="vert2" presStyleCnt="0"/>
      <dgm:spPr/>
    </dgm:pt>
    <dgm:pt modelId="{9DE80BCB-FB00-4261-914A-B064AF46959F}" type="pres">
      <dgm:prSet presAssocID="{34596B1B-FC08-4EAE-867B-76A8B08C2326}" presName="thinLine2b" presStyleLbl="callout" presStyleIdx="0" presStyleCnt="3"/>
      <dgm:spPr/>
    </dgm:pt>
    <dgm:pt modelId="{B5B8CDA3-598C-4965-A4EA-0D4FDCC8183A}" type="pres">
      <dgm:prSet presAssocID="{34596B1B-FC08-4EAE-867B-76A8B08C2326}" presName="vertSpace2b" presStyleCnt="0"/>
      <dgm:spPr/>
    </dgm:pt>
    <dgm:pt modelId="{0DC893BB-AD21-4EC4-AF3F-C2A98715E937}" type="pres">
      <dgm:prSet presAssocID="{1994AA3F-C770-4608-9F2C-A7E2A1A5E9ED}" presName="horz2" presStyleCnt="0"/>
      <dgm:spPr/>
    </dgm:pt>
    <dgm:pt modelId="{C2E26457-7F82-4796-A407-775C24489668}" type="pres">
      <dgm:prSet presAssocID="{1994AA3F-C770-4608-9F2C-A7E2A1A5E9ED}" presName="horzSpace2" presStyleCnt="0"/>
      <dgm:spPr/>
    </dgm:pt>
    <dgm:pt modelId="{92763A1D-C8CD-416F-8FC0-858009B64159}" type="pres">
      <dgm:prSet presAssocID="{1994AA3F-C770-4608-9F2C-A7E2A1A5E9ED}" presName="tx2" presStyleLbl="revTx" presStyleIdx="2" presStyleCnt="4"/>
      <dgm:spPr/>
      <dgm:t>
        <a:bodyPr/>
        <a:lstStyle/>
        <a:p>
          <a:endParaRPr lang="ru-RU"/>
        </a:p>
      </dgm:t>
    </dgm:pt>
    <dgm:pt modelId="{765C592D-EF22-4ECF-9CDA-E3AE49D3A66E}" type="pres">
      <dgm:prSet presAssocID="{1994AA3F-C770-4608-9F2C-A7E2A1A5E9ED}" presName="vert2" presStyleCnt="0"/>
      <dgm:spPr/>
    </dgm:pt>
    <dgm:pt modelId="{32F9FDAF-EC0A-4011-B3F9-4FA00C4659B6}" type="pres">
      <dgm:prSet presAssocID="{1994AA3F-C770-4608-9F2C-A7E2A1A5E9ED}" presName="thinLine2b" presStyleLbl="callout" presStyleIdx="1" presStyleCnt="3"/>
      <dgm:spPr/>
    </dgm:pt>
    <dgm:pt modelId="{D9C30A80-E49F-4EAA-9BF4-69BDA15780D4}" type="pres">
      <dgm:prSet presAssocID="{1994AA3F-C770-4608-9F2C-A7E2A1A5E9ED}" presName="vertSpace2b" presStyleCnt="0"/>
      <dgm:spPr/>
    </dgm:pt>
    <dgm:pt modelId="{16EB09FF-2548-4C9B-BBBD-E3B17ED6CBF9}" type="pres">
      <dgm:prSet presAssocID="{9430151A-86DB-45F4-A0B3-0B50EADC2D12}" presName="horz2" presStyleCnt="0"/>
      <dgm:spPr/>
    </dgm:pt>
    <dgm:pt modelId="{F54906F3-DF86-429A-B543-29B2D49CB8F7}" type="pres">
      <dgm:prSet presAssocID="{9430151A-86DB-45F4-A0B3-0B50EADC2D12}" presName="horzSpace2" presStyleCnt="0"/>
      <dgm:spPr/>
    </dgm:pt>
    <dgm:pt modelId="{3D25051B-3377-4438-AAE1-127B386EAE50}" type="pres">
      <dgm:prSet presAssocID="{9430151A-86DB-45F4-A0B3-0B50EADC2D12}" presName="tx2" presStyleLbl="revTx" presStyleIdx="3" presStyleCnt="4"/>
      <dgm:spPr/>
      <dgm:t>
        <a:bodyPr/>
        <a:lstStyle/>
        <a:p>
          <a:endParaRPr lang="ru-RU"/>
        </a:p>
      </dgm:t>
    </dgm:pt>
    <dgm:pt modelId="{CDC3C433-8392-4C79-BF4B-377F6AC17D37}" type="pres">
      <dgm:prSet presAssocID="{9430151A-86DB-45F4-A0B3-0B50EADC2D12}" presName="vert2" presStyleCnt="0"/>
      <dgm:spPr/>
    </dgm:pt>
    <dgm:pt modelId="{6BE8FC6D-BD1C-44C0-A781-3D0FC73E73D6}" type="pres">
      <dgm:prSet presAssocID="{9430151A-86DB-45F4-A0B3-0B50EADC2D12}" presName="thinLine2b" presStyleLbl="callout" presStyleIdx="2" presStyleCnt="3"/>
      <dgm:spPr/>
    </dgm:pt>
    <dgm:pt modelId="{4F4BE735-72EB-4685-A4C9-D102099B0478}" type="pres">
      <dgm:prSet presAssocID="{9430151A-86DB-45F4-A0B3-0B50EADC2D12}" presName="vertSpace2b" presStyleCnt="0"/>
      <dgm:spPr/>
    </dgm:pt>
  </dgm:ptLst>
  <dgm:cxnLst>
    <dgm:cxn modelId="{0D30381F-4A0E-4456-8BEF-48FB7F21E7AB}" srcId="{692818A2-2ABE-47A2-812F-29D4767B20DA}" destId="{9430151A-86DB-45F4-A0B3-0B50EADC2D12}" srcOrd="2" destOrd="0" parTransId="{31BEA935-9083-4CAE-A75F-F0125E8B31D1}" sibTransId="{39E73510-7315-4DE7-BF42-B68CD6B49826}"/>
    <dgm:cxn modelId="{8D8EDE79-59B0-4A19-AC26-999455E88BA4}" type="presOf" srcId="{1994AA3F-C770-4608-9F2C-A7E2A1A5E9ED}" destId="{92763A1D-C8CD-416F-8FC0-858009B64159}" srcOrd="0" destOrd="0" presId="urn:microsoft.com/office/officeart/2008/layout/LinedList"/>
    <dgm:cxn modelId="{B00AEB36-DC2A-4B22-9285-733BFEE05C9C}" type="presOf" srcId="{EF5F59A6-099A-4C25-AAD3-95C11537A86C}" destId="{DA5D5023-3F28-4201-9CD9-F24DF327980C}" srcOrd="0" destOrd="0" presId="urn:microsoft.com/office/officeart/2008/layout/LinedList"/>
    <dgm:cxn modelId="{38CE0605-4F81-40D4-AF11-9D51E2B7A2B1}" type="presOf" srcId="{692818A2-2ABE-47A2-812F-29D4767B20DA}" destId="{1F7F7C5C-09D2-4F57-9772-3FE5E1B2207D}" srcOrd="0" destOrd="0" presId="urn:microsoft.com/office/officeart/2008/layout/LinedList"/>
    <dgm:cxn modelId="{8670015C-E4DF-4A6F-9B32-8A7517D4AEA6}" srcId="{EF5F59A6-099A-4C25-AAD3-95C11537A86C}" destId="{692818A2-2ABE-47A2-812F-29D4767B20DA}" srcOrd="0" destOrd="0" parTransId="{C8C374BF-B3F7-4A0D-A9C2-376A3A8B77F0}" sibTransId="{0AFCD3B2-FA3D-40C1-B68E-FC3D9F8BF852}"/>
    <dgm:cxn modelId="{B768DB34-A977-4A9E-9312-D8D3925C1759}" srcId="{692818A2-2ABE-47A2-812F-29D4767B20DA}" destId="{34596B1B-FC08-4EAE-867B-76A8B08C2326}" srcOrd="0" destOrd="0" parTransId="{D7500F04-B157-4E70-A666-8F82E99D1C61}" sibTransId="{59D45AFD-4709-4E4D-8047-05E4157ED7C9}"/>
    <dgm:cxn modelId="{EEF3958E-D22F-43A8-9C6B-4C05AD81FC8D}" type="presOf" srcId="{9430151A-86DB-45F4-A0B3-0B50EADC2D12}" destId="{3D25051B-3377-4438-AAE1-127B386EAE50}" srcOrd="0" destOrd="0" presId="urn:microsoft.com/office/officeart/2008/layout/LinedList"/>
    <dgm:cxn modelId="{DB17FA85-DC2D-46D0-B0F6-846E37BCD379}" srcId="{692818A2-2ABE-47A2-812F-29D4767B20DA}" destId="{1994AA3F-C770-4608-9F2C-A7E2A1A5E9ED}" srcOrd="1" destOrd="0" parTransId="{6B58FED9-476E-490F-8391-0979C1598259}" sibTransId="{0A020BD4-9A08-41E1-A089-041E9779BEDF}"/>
    <dgm:cxn modelId="{CD38A163-AF0B-4F17-87CB-B628D3944F6C}" type="presOf" srcId="{34596B1B-FC08-4EAE-867B-76A8B08C2326}" destId="{79CB856F-896B-46AB-B33B-841A67844282}" srcOrd="0" destOrd="0" presId="urn:microsoft.com/office/officeart/2008/layout/LinedList"/>
    <dgm:cxn modelId="{37822742-A3DC-4A15-B0E4-36766C846714}" type="presParOf" srcId="{DA5D5023-3F28-4201-9CD9-F24DF327980C}" destId="{C5EF4BF7-B933-4979-836D-3498054B3292}" srcOrd="0" destOrd="0" presId="urn:microsoft.com/office/officeart/2008/layout/LinedList"/>
    <dgm:cxn modelId="{079CB421-D59A-4E28-BCEB-6D64EA579599}" type="presParOf" srcId="{DA5D5023-3F28-4201-9CD9-F24DF327980C}" destId="{66FE7953-057A-474E-81BE-DF9F7A2E7C3B}" srcOrd="1" destOrd="0" presId="urn:microsoft.com/office/officeart/2008/layout/LinedList"/>
    <dgm:cxn modelId="{5DC801E1-0F69-41B4-952A-7492808D3714}" type="presParOf" srcId="{66FE7953-057A-474E-81BE-DF9F7A2E7C3B}" destId="{1F7F7C5C-09D2-4F57-9772-3FE5E1B2207D}" srcOrd="0" destOrd="0" presId="urn:microsoft.com/office/officeart/2008/layout/LinedList"/>
    <dgm:cxn modelId="{511DCE4E-2FC9-4A34-BAEF-2F53D3F64198}" type="presParOf" srcId="{66FE7953-057A-474E-81BE-DF9F7A2E7C3B}" destId="{2151F646-A254-4305-9FAB-AEC5832ACA09}" srcOrd="1" destOrd="0" presId="urn:microsoft.com/office/officeart/2008/layout/LinedList"/>
    <dgm:cxn modelId="{EFD00BDF-3E81-4D43-A46A-573461DF6A09}" type="presParOf" srcId="{2151F646-A254-4305-9FAB-AEC5832ACA09}" destId="{FE13EA63-E7E6-4040-83D9-3375939BDD69}" srcOrd="0" destOrd="0" presId="urn:microsoft.com/office/officeart/2008/layout/LinedList"/>
    <dgm:cxn modelId="{B3E27C6E-5CE0-43B2-A0D3-595E8492F08E}" type="presParOf" srcId="{2151F646-A254-4305-9FAB-AEC5832ACA09}" destId="{C05C3486-F533-4473-9387-36F4D7C140FF}" srcOrd="1" destOrd="0" presId="urn:microsoft.com/office/officeart/2008/layout/LinedList"/>
    <dgm:cxn modelId="{A3A6FB9A-9A92-4FB7-A7CE-6DBE2AF6E6A9}" type="presParOf" srcId="{C05C3486-F533-4473-9387-36F4D7C140FF}" destId="{D4D0A607-A08B-417F-9680-570448F4D319}" srcOrd="0" destOrd="0" presId="urn:microsoft.com/office/officeart/2008/layout/LinedList"/>
    <dgm:cxn modelId="{84831A1C-27F3-49FF-A11D-676842619283}" type="presParOf" srcId="{C05C3486-F533-4473-9387-36F4D7C140FF}" destId="{79CB856F-896B-46AB-B33B-841A67844282}" srcOrd="1" destOrd="0" presId="urn:microsoft.com/office/officeart/2008/layout/LinedList"/>
    <dgm:cxn modelId="{0A6AE6A1-04E9-4C70-A053-2D40FF20FC59}" type="presParOf" srcId="{C05C3486-F533-4473-9387-36F4D7C140FF}" destId="{32D2F76A-77E1-4607-8F37-CCCD0225E435}" srcOrd="2" destOrd="0" presId="urn:microsoft.com/office/officeart/2008/layout/LinedList"/>
    <dgm:cxn modelId="{C45F21ED-090E-4E90-9E02-3247112C6D52}" type="presParOf" srcId="{2151F646-A254-4305-9FAB-AEC5832ACA09}" destId="{9DE80BCB-FB00-4261-914A-B064AF46959F}" srcOrd="2" destOrd="0" presId="urn:microsoft.com/office/officeart/2008/layout/LinedList"/>
    <dgm:cxn modelId="{E67C3212-0360-44E0-9EFA-A43BFF6EB5EA}" type="presParOf" srcId="{2151F646-A254-4305-9FAB-AEC5832ACA09}" destId="{B5B8CDA3-598C-4965-A4EA-0D4FDCC8183A}" srcOrd="3" destOrd="0" presId="urn:microsoft.com/office/officeart/2008/layout/LinedList"/>
    <dgm:cxn modelId="{8814DCE1-EC0E-4A72-9B0C-CEC4AE3B5199}" type="presParOf" srcId="{2151F646-A254-4305-9FAB-AEC5832ACA09}" destId="{0DC893BB-AD21-4EC4-AF3F-C2A98715E937}" srcOrd="4" destOrd="0" presId="urn:microsoft.com/office/officeart/2008/layout/LinedList"/>
    <dgm:cxn modelId="{CFEADFCF-4236-4393-AFCA-6256D02BF62C}" type="presParOf" srcId="{0DC893BB-AD21-4EC4-AF3F-C2A98715E937}" destId="{C2E26457-7F82-4796-A407-775C24489668}" srcOrd="0" destOrd="0" presId="urn:microsoft.com/office/officeart/2008/layout/LinedList"/>
    <dgm:cxn modelId="{321983AD-B6FA-4471-81D4-603F7C1F87FC}" type="presParOf" srcId="{0DC893BB-AD21-4EC4-AF3F-C2A98715E937}" destId="{92763A1D-C8CD-416F-8FC0-858009B64159}" srcOrd="1" destOrd="0" presId="urn:microsoft.com/office/officeart/2008/layout/LinedList"/>
    <dgm:cxn modelId="{A4885D12-9F04-4074-841A-64E3CE2C61D2}" type="presParOf" srcId="{0DC893BB-AD21-4EC4-AF3F-C2A98715E937}" destId="{765C592D-EF22-4ECF-9CDA-E3AE49D3A66E}" srcOrd="2" destOrd="0" presId="urn:microsoft.com/office/officeart/2008/layout/LinedList"/>
    <dgm:cxn modelId="{29C011F7-76B7-4A47-A045-94D5959DFBF9}" type="presParOf" srcId="{2151F646-A254-4305-9FAB-AEC5832ACA09}" destId="{32F9FDAF-EC0A-4011-B3F9-4FA00C4659B6}" srcOrd="5" destOrd="0" presId="urn:microsoft.com/office/officeart/2008/layout/LinedList"/>
    <dgm:cxn modelId="{6B7E41E1-0FB7-474D-8365-A60D2982B6B6}" type="presParOf" srcId="{2151F646-A254-4305-9FAB-AEC5832ACA09}" destId="{D9C30A80-E49F-4EAA-9BF4-69BDA15780D4}" srcOrd="6" destOrd="0" presId="urn:microsoft.com/office/officeart/2008/layout/LinedList"/>
    <dgm:cxn modelId="{F702289A-FA32-45D5-AB5B-EE2E21A9C4BB}" type="presParOf" srcId="{2151F646-A254-4305-9FAB-AEC5832ACA09}" destId="{16EB09FF-2548-4C9B-BBBD-E3B17ED6CBF9}" srcOrd="7" destOrd="0" presId="urn:microsoft.com/office/officeart/2008/layout/LinedList"/>
    <dgm:cxn modelId="{E9ADC514-646C-4E63-A784-E5A0DCF46851}" type="presParOf" srcId="{16EB09FF-2548-4C9B-BBBD-E3B17ED6CBF9}" destId="{F54906F3-DF86-429A-B543-29B2D49CB8F7}" srcOrd="0" destOrd="0" presId="urn:microsoft.com/office/officeart/2008/layout/LinedList"/>
    <dgm:cxn modelId="{4F5990C2-54DE-4BB6-A49B-E8FA2D5568F8}" type="presParOf" srcId="{16EB09FF-2548-4C9B-BBBD-E3B17ED6CBF9}" destId="{3D25051B-3377-4438-AAE1-127B386EAE50}" srcOrd="1" destOrd="0" presId="urn:microsoft.com/office/officeart/2008/layout/LinedList"/>
    <dgm:cxn modelId="{E9387634-9984-468C-96AC-403541C962A8}" type="presParOf" srcId="{16EB09FF-2548-4C9B-BBBD-E3B17ED6CBF9}" destId="{CDC3C433-8392-4C79-BF4B-377F6AC17D37}" srcOrd="2" destOrd="0" presId="urn:microsoft.com/office/officeart/2008/layout/LinedList"/>
    <dgm:cxn modelId="{DAE56D7D-F918-44BF-9E91-1B31C72AAF6E}" type="presParOf" srcId="{2151F646-A254-4305-9FAB-AEC5832ACA09}" destId="{6BE8FC6D-BD1C-44C0-A781-3D0FC73E73D6}" srcOrd="8" destOrd="0" presId="urn:microsoft.com/office/officeart/2008/layout/LinedList"/>
    <dgm:cxn modelId="{81EDF828-77D7-40EB-B54C-6BB22DD113A8}" type="presParOf" srcId="{2151F646-A254-4305-9FAB-AEC5832ACA09}" destId="{4F4BE735-72EB-4685-A4C9-D102099B0478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7CFCC37-6D81-4D9E-809D-8847359488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663044-3F12-479F-A42E-949D0BF993B9}">
      <dgm:prSet phldrT="[Текст]"/>
      <dgm:spPr/>
      <dgm:t>
        <a:bodyPr/>
        <a:lstStyle/>
        <a:p>
          <a:r>
            <a:rPr lang="ru-RU" dirty="0" smtClean="0"/>
            <a:t>Использование материально-технических ресурсов</a:t>
          </a:r>
          <a:endParaRPr lang="ru-RU" dirty="0"/>
        </a:p>
      </dgm:t>
    </dgm:pt>
    <dgm:pt modelId="{C353EB8D-5329-4E31-B724-2B1B4B91F885}" type="parTrans" cxnId="{C537DD3F-3253-41BF-9A64-668837D7B564}">
      <dgm:prSet/>
      <dgm:spPr/>
      <dgm:t>
        <a:bodyPr/>
        <a:lstStyle/>
        <a:p>
          <a:endParaRPr lang="ru-RU"/>
        </a:p>
      </dgm:t>
    </dgm:pt>
    <dgm:pt modelId="{F29B46E6-A4C9-4661-9310-20B210A9021F}" type="sibTrans" cxnId="{C537DD3F-3253-41BF-9A64-668837D7B564}">
      <dgm:prSet/>
      <dgm:spPr/>
      <dgm:t>
        <a:bodyPr/>
        <a:lstStyle/>
        <a:p>
          <a:endParaRPr lang="ru-RU"/>
        </a:p>
      </dgm:t>
    </dgm:pt>
    <dgm:pt modelId="{8FF8BAEA-2F7B-402B-9DC1-529A9D506DD0}">
      <dgm:prSet phldrT="[Текст]"/>
      <dgm:spPr/>
      <dgm:t>
        <a:bodyPr/>
        <a:lstStyle/>
        <a:p>
          <a:r>
            <a:rPr lang="ru-RU" dirty="0" smtClean="0"/>
            <a:t>Рекомендуемые формы проведения учебных занятий</a:t>
          </a:r>
          <a:endParaRPr lang="ru-RU" dirty="0"/>
        </a:p>
      </dgm:t>
    </dgm:pt>
    <dgm:pt modelId="{25E5FCEE-7179-4388-AE77-4235642FE599}" type="parTrans" cxnId="{DA26D233-592F-498E-B5DE-98BED01D75B0}">
      <dgm:prSet/>
      <dgm:spPr/>
      <dgm:t>
        <a:bodyPr/>
        <a:lstStyle/>
        <a:p>
          <a:endParaRPr lang="ru-RU"/>
        </a:p>
      </dgm:t>
    </dgm:pt>
    <dgm:pt modelId="{651D90CE-8C1C-46D5-A1A5-9CEB9A78831B}" type="sibTrans" cxnId="{DA26D233-592F-498E-B5DE-98BED01D75B0}">
      <dgm:prSet/>
      <dgm:spPr/>
      <dgm:t>
        <a:bodyPr/>
        <a:lstStyle/>
        <a:p>
          <a:endParaRPr lang="ru-RU"/>
        </a:p>
      </dgm:t>
    </dgm:pt>
    <dgm:pt modelId="{E2D8858D-0497-4BC6-8ED4-BE2D66DE3061}">
      <dgm:prSet phldrT="[Текст]"/>
      <dgm:spPr/>
      <dgm:t>
        <a:bodyPr/>
        <a:lstStyle/>
        <a:p>
          <a:r>
            <a:rPr lang="ru-RU" dirty="0" smtClean="0"/>
            <a:t>Аспекты и приоритеты в воспитательной и предупредительной работе</a:t>
          </a:r>
          <a:endParaRPr lang="ru-RU" dirty="0"/>
        </a:p>
      </dgm:t>
    </dgm:pt>
    <dgm:pt modelId="{C879F95E-CB5D-490D-86C6-997B2F21938A}" type="parTrans" cxnId="{69DC6372-105C-4988-B526-72AAD96136F4}">
      <dgm:prSet/>
      <dgm:spPr/>
      <dgm:t>
        <a:bodyPr/>
        <a:lstStyle/>
        <a:p>
          <a:endParaRPr lang="ru-RU"/>
        </a:p>
      </dgm:t>
    </dgm:pt>
    <dgm:pt modelId="{A3E73DF8-A095-4660-A879-CDEC6F78508D}" type="sibTrans" cxnId="{69DC6372-105C-4988-B526-72AAD96136F4}">
      <dgm:prSet/>
      <dgm:spPr/>
      <dgm:t>
        <a:bodyPr/>
        <a:lstStyle/>
        <a:p>
          <a:endParaRPr lang="ru-RU"/>
        </a:p>
      </dgm:t>
    </dgm:pt>
    <dgm:pt modelId="{676BA9BC-517B-4C61-8620-BB7026D23CE8}">
      <dgm:prSet phldrT="[Текст]"/>
      <dgm:spPr/>
      <dgm:t>
        <a:bodyPr/>
        <a:lstStyle/>
        <a:p>
          <a:r>
            <a:rPr lang="ru-RU" dirty="0" smtClean="0"/>
            <a:t>Рекомендуемые электронные образовательные ресурсы</a:t>
          </a:r>
          <a:endParaRPr lang="ru-RU" dirty="0"/>
        </a:p>
      </dgm:t>
    </dgm:pt>
    <dgm:pt modelId="{3F01CD41-28DC-4023-932A-D01AFC9CEE18}" type="parTrans" cxnId="{D8F0587D-7948-4E48-8F7F-2DAA36AADE67}">
      <dgm:prSet/>
      <dgm:spPr/>
      <dgm:t>
        <a:bodyPr/>
        <a:lstStyle/>
        <a:p>
          <a:endParaRPr lang="ru-RU"/>
        </a:p>
      </dgm:t>
    </dgm:pt>
    <dgm:pt modelId="{5677B3E9-A474-4782-87B6-138A59F05DFE}" type="sibTrans" cxnId="{D8F0587D-7948-4E48-8F7F-2DAA36AADE67}">
      <dgm:prSet/>
      <dgm:spPr/>
      <dgm:t>
        <a:bodyPr/>
        <a:lstStyle/>
        <a:p>
          <a:endParaRPr lang="ru-RU"/>
        </a:p>
      </dgm:t>
    </dgm:pt>
    <dgm:pt modelId="{5E22CA44-2384-4598-A71D-73BA5E455DF1}">
      <dgm:prSet phldrT="[Текст]"/>
      <dgm:spPr/>
      <dgm:t>
        <a:bodyPr/>
        <a:lstStyle/>
        <a:p>
          <a:r>
            <a:rPr lang="ru-RU" dirty="0" smtClean="0"/>
            <a:t>Использование учебной и методической литературы</a:t>
          </a:r>
          <a:endParaRPr lang="ru-RU" dirty="0"/>
        </a:p>
      </dgm:t>
    </dgm:pt>
    <dgm:pt modelId="{BBAA6980-DC1E-4B51-84BB-4BAD7B8B69C8}" type="parTrans" cxnId="{417B0BF2-FC02-4EDB-A61D-32D7161A3F7A}">
      <dgm:prSet/>
      <dgm:spPr/>
      <dgm:t>
        <a:bodyPr/>
        <a:lstStyle/>
        <a:p>
          <a:endParaRPr lang="ru-RU"/>
        </a:p>
      </dgm:t>
    </dgm:pt>
    <dgm:pt modelId="{2ECC7E6A-9473-40C3-B7B7-5AF61FCA5BB7}" type="sibTrans" cxnId="{417B0BF2-FC02-4EDB-A61D-32D7161A3F7A}">
      <dgm:prSet/>
      <dgm:spPr/>
      <dgm:t>
        <a:bodyPr/>
        <a:lstStyle/>
        <a:p>
          <a:endParaRPr lang="ru-RU"/>
        </a:p>
      </dgm:t>
    </dgm:pt>
    <dgm:pt modelId="{44B4B5AB-CED3-42B9-875A-09514B173B2D}" type="pres">
      <dgm:prSet presAssocID="{07CFCC37-6D81-4D9E-809D-8847359488C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B3F733-B016-4E06-B8F2-81040CE7CD66}" type="pres">
      <dgm:prSet presAssocID="{07CFCC37-6D81-4D9E-809D-8847359488C1}" presName="cycle" presStyleCnt="0"/>
      <dgm:spPr/>
    </dgm:pt>
    <dgm:pt modelId="{54FA1C17-A362-4E72-9721-2273C6333056}" type="pres">
      <dgm:prSet presAssocID="{C2663044-3F12-479F-A42E-949D0BF993B9}" presName="nodeFirstNode" presStyleLbl="node1" presStyleIdx="0" presStyleCnt="5" custRadScaleRad="98136" custRadScaleInc="-2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47182-D4EA-487B-A2D5-66494A481E59}" type="pres">
      <dgm:prSet presAssocID="{F29B46E6-A4C9-4661-9310-20B210A9021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AFDEDB88-ECCD-46F3-A2C5-C4CD4F035268}" type="pres">
      <dgm:prSet presAssocID="{8FF8BAEA-2F7B-402B-9DC1-529A9D506DD0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F5703-1392-49ED-82F5-2BBEA66908C0}" type="pres">
      <dgm:prSet presAssocID="{E2D8858D-0497-4BC6-8ED4-BE2D66DE306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16EE2-03B2-44B5-8B10-29AD0FCFD0E3}" type="pres">
      <dgm:prSet presAssocID="{676BA9BC-517B-4C61-8620-BB7026D23CE8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098BDD-2E83-4948-9A3A-6870E3EBE8EF}" type="pres">
      <dgm:prSet presAssocID="{5E22CA44-2384-4598-A71D-73BA5E455DF1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5206B5-E867-45FE-8713-C26F71B377D5}" type="presOf" srcId="{F29B46E6-A4C9-4661-9310-20B210A9021F}" destId="{C5447182-D4EA-487B-A2D5-66494A481E59}" srcOrd="0" destOrd="0" presId="urn:microsoft.com/office/officeart/2005/8/layout/cycle3"/>
    <dgm:cxn modelId="{7D7F9112-BA34-4C18-8F30-A29A35D4BDB5}" type="presOf" srcId="{676BA9BC-517B-4C61-8620-BB7026D23CE8}" destId="{11316EE2-03B2-44B5-8B10-29AD0FCFD0E3}" srcOrd="0" destOrd="0" presId="urn:microsoft.com/office/officeart/2005/8/layout/cycle3"/>
    <dgm:cxn modelId="{D866226F-F5B6-4D91-8A89-CF83611E590B}" type="presOf" srcId="{E2D8858D-0497-4BC6-8ED4-BE2D66DE3061}" destId="{540F5703-1392-49ED-82F5-2BBEA66908C0}" srcOrd="0" destOrd="0" presId="urn:microsoft.com/office/officeart/2005/8/layout/cycle3"/>
    <dgm:cxn modelId="{DA26D233-592F-498E-B5DE-98BED01D75B0}" srcId="{07CFCC37-6D81-4D9E-809D-8847359488C1}" destId="{8FF8BAEA-2F7B-402B-9DC1-529A9D506DD0}" srcOrd="1" destOrd="0" parTransId="{25E5FCEE-7179-4388-AE77-4235642FE599}" sibTransId="{651D90CE-8C1C-46D5-A1A5-9CEB9A78831B}"/>
    <dgm:cxn modelId="{417B0BF2-FC02-4EDB-A61D-32D7161A3F7A}" srcId="{07CFCC37-6D81-4D9E-809D-8847359488C1}" destId="{5E22CA44-2384-4598-A71D-73BA5E455DF1}" srcOrd="4" destOrd="0" parTransId="{BBAA6980-DC1E-4B51-84BB-4BAD7B8B69C8}" sibTransId="{2ECC7E6A-9473-40C3-B7B7-5AF61FCA5BB7}"/>
    <dgm:cxn modelId="{591DA8B2-080D-43BB-B8D4-1F42F9C7CD04}" type="presOf" srcId="{07CFCC37-6D81-4D9E-809D-8847359488C1}" destId="{44B4B5AB-CED3-42B9-875A-09514B173B2D}" srcOrd="0" destOrd="0" presId="urn:microsoft.com/office/officeart/2005/8/layout/cycle3"/>
    <dgm:cxn modelId="{8C401874-376C-4FD0-8B30-43C41CA2AC78}" type="presOf" srcId="{5E22CA44-2384-4598-A71D-73BA5E455DF1}" destId="{4A098BDD-2E83-4948-9A3A-6870E3EBE8EF}" srcOrd="0" destOrd="0" presId="urn:microsoft.com/office/officeart/2005/8/layout/cycle3"/>
    <dgm:cxn modelId="{20E2DAC6-94FF-4244-B238-77814699C012}" type="presOf" srcId="{C2663044-3F12-479F-A42E-949D0BF993B9}" destId="{54FA1C17-A362-4E72-9721-2273C6333056}" srcOrd="0" destOrd="0" presId="urn:microsoft.com/office/officeart/2005/8/layout/cycle3"/>
    <dgm:cxn modelId="{3490328C-776A-409A-8E59-F958F437A102}" type="presOf" srcId="{8FF8BAEA-2F7B-402B-9DC1-529A9D506DD0}" destId="{AFDEDB88-ECCD-46F3-A2C5-C4CD4F035268}" srcOrd="0" destOrd="0" presId="urn:microsoft.com/office/officeart/2005/8/layout/cycle3"/>
    <dgm:cxn modelId="{C537DD3F-3253-41BF-9A64-668837D7B564}" srcId="{07CFCC37-6D81-4D9E-809D-8847359488C1}" destId="{C2663044-3F12-479F-A42E-949D0BF993B9}" srcOrd="0" destOrd="0" parTransId="{C353EB8D-5329-4E31-B724-2B1B4B91F885}" sibTransId="{F29B46E6-A4C9-4661-9310-20B210A9021F}"/>
    <dgm:cxn modelId="{D8F0587D-7948-4E48-8F7F-2DAA36AADE67}" srcId="{07CFCC37-6D81-4D9E-809D-8847359488C1}" destId="{676BA9BC-517B-4C61-8620-BB7026D23CE8}" srcOrd="3" destOrd="0" parTransId="{3F01CD41-28DC-4023-932A-D01AFC9CEE18}" sibTransId="{5677B3E9-A474-4782-87B6-138A59F05DFE}"/>
    <dgm:cxn modelId="{69DC6372-105C-4988-B526-72AAD96136F4}" srcId="{07CFCC37-6D81-4D9E-809D-8847359488C1}" destId="{E2D8858D-0497-4BC6-8ED4-BE2D66DE3061}" srcOrd="2" destOrd="0" parTransId="{C879F95E-CB5D-490D-86C6-997B2F21938A}" sibTransId="{A3E73DF8-A095-4660-A879-CDEC6F78508D}"/>
    <dgm:cxn modelId="{2A17F1C5-6068-461C-9618-604EA6C0A45B}" type="presParOf" srcId="{44B4B5AB-CED3-42B9-875A-09514B173B2D}" destId="{E7B3F733-B016-4E06-B8F2-81040CE7CD66}" srcOrd="0" destOrd="0" presId="urn:microsoft.com/office/officeart/2005/8/layout/cycle3"/>
    <dgm:cxn modelId="{F8F5591C-5082-4A14-A99C-6A7EAC252374}" type="presParOf" srcId="{E7B3F733-B016-4E06-B8F2-81040CE7CD66}" destId="{54FA1C17-A362-4E72-9721-2273C6333056}" srcOrd="0" destOrd="0" presId="urn:microsoft.com/office/officeart/2005/8/layout/cycle3"/>
    <dgm:cxn modelId="{5675A28D-4F82-4F1C-BE33-54C0032AE35B}" type="presParOf" srcId="{E7B3F733-B016-4E06-B8F2-81040CE7CD66}" destId="{C5447182-D4EA-487B-A2D5-66494A481E59}" srcOrd="1" destOrd="0" presId="urn:microsoft.com/office/officeart/2005/8/layout/cycle3"/>
    <dgm:cxn modelId="{354FBDE3-326E-4D22-9640-B019E6B587A2}" type="presParOf" srcId="{E7B3F733-B016-4E06-B8F2-81040CE7CD66}" destId="{AFDEDB88-ECCD-46F3-A2C5-C4CD4F035268}" srcOrd="2" destOrd="0" presId="urn:microsoft.com/office/officeart/2005/8/layout/cycle3"/>
    <dgm:cxn modelId="{3384C04D-D70F-4ACF-8BE3-BD8BED2F7D73}" type="presParOf" srcId="{E7B3F733-B016-4E06-B8F2-81040CE7CD66}" destId="{540F5703-1392-49ED-82F5-2BBEA66908C0}" srcOrd="3" destOrd="0" presId="urn:microsoft.com/office/officeart/2005/8/layout/cycle3"/>
    <dgm:cxn modelId="{95D0A2AC-CF4F-49DD-9D15-48A5DA359448}" type="presParOf" srcId="{E7B3F733-B016-4E06-B8F2-81040CE7CD66}" destId="{11316EE2-03B2-44B5-8B10-29AD0FCFD0E3}" srcOrd="4" destOrd="0" presId="urn:microsoft.com/office/officeart/2005/8/layout/cycle3"/>
    <dgm:cxn modelId="{CE796163-A4A3-479A-B803-A17ECCC67118}" type="presParOf" srcId="{E7B3F733-B016-4E06-B8F2-81040CE7CD66}" destId="{4A098BDD-2E83-4948-9A3A-6870E3EBE8EF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45DD86-6F73-43A5-AD59-6D1A8C5CEC50}" type="doc">
      <dgm:prSet loTypeId="urn:microsoft.com/office/officeart/2005/8/layout/chart3" loCatId="relationship" qsTypeId="urn:microsoft.com/office/officeart/2005/8/quickstyle/simple4" qsCatId="simple" csTypeId="urn:microsoft.com/office/officeart/2005/8/colors/accent1_2" csCatId="accent1" phldr="1"/>
      <dgm:spPr/>
    </dgm:pt>
    <dgm:pt modelId="{982A4BC6-54BB-41BF-8500-79E12C00492E}">
      <dgm:prSet phldrT="[Текст]"/>
      <dgm:spPr/>
      <dgm:t>
        <a:bodyPr/>
        <a:lstStyle/>
        <a:p>
          <a:r>
            <a:rPr lang="ru-RU" dirty="0" smtClean="0"/>
            <a:t>Образовательная организация № 1</a:t>
          </a:r>
          <a:endParaRPr lang="ru-RU" dirty="0"/>
        </a:p>
      </dgm:t>
    </dgm:pt>
    <dgm:pt modelId="{F6F5100C-E950-409D-8DCD-5F10F35633A9}" type="parTrans" cxnId="{8C1EAB39-AF20-4CB6-AE8C-0B297722D724}">
      <dgm:prSet/>
      <dgm:spPr/>
      <dgm:t>
        <a:bodyPr/>
        <a:lstStyle/>
        <a:p>
          <a:endParaRPr lang="ru-RU"/>
        </a:p>
      </dgm:t>
    </dgm:pt>
    <dgm:pt modelId="{F624B54C-05A4-42C7-9968-AD35F0C49457}" type="sibTrans" cxnId="{8C1EAB39-AF20-4CB6-AE8C-0B297722D724}">
      <dgm:prSet/>
      <dgm:spPr/>
      <dgm:t>
        <a:bodyPr/>
        <a:lstStyle/>
        <a:p>
          <a:endParaRPr lang="ru-RU"/>
        </a:p>
      </dgm:t>
    </dgm:pt>
    <dgm:pt modelId="{181C9B21-161E-40D7-9871-458ABC2D0F7A}">
      <dgm:prSet phldrT="[Текст]"/>
      <dgm:spPr/>
      <dgm:t>
        <a:bodyPr/>
        <a:lstStyle/>
        <a:p>
          <a:r>
            <a:rPr lang="ru-RU" dirty="0" smtClean="0"/>
            <a:t>Образовательная организация № 2</a:t>
          </a:r>
          <a:endParaRPr lang="ru-RU" dirty="0"/>
        </a:p>
      </dgm:t>
    </dgm:pt>
    <dgm:pt modelId="{919B4147-8F37-424E-94ED-22E5594885F6}" type="parTrans" cxnId="{6D45E540-8C85-4A7D-A2D9-97F6108A0D52}">
      <dgm:prSet/>
      <dgm:spPr/>
      <dgm:t>
        <a:bodyPr/>
        <a:lstStyle/>
        <a:p>
          <a:endParaRPr lang="ru-RU"/>
        </a:p>
      </dgm:t>
    </dgm:pt>
    <dgm:pt modelId="{8FBE335D-C56B-489B-8C0F-23C4AC691E11}" type="sibTrans" cxnId="{6D45E540-8C85-4A7D-A2D9-97F6108A0D52}">
      <dgm:prSet/>
      <dgm:spPr/>
      <dgm:t>
        <a:bodyPr/>
        <a:lstStyle/>
        <a:p>
          <a:endParaRPr lang="ru-RU"/>
        </a:p>
      </dgm:t>
    </dgm:pt>
    <dgm:pt modelId="{20ED763A-515B-4696-AF75-9CC1CAE6B244}">
      <dgm:prSet phldrT="[Текст]"/>
      <dgm:spPr/>
      <dgm:t>
        <a:bodyPr/>
        <a:lstStyle/>
        <a:p>
          <a:r>
            <a:rPr lang="ru-RU" dirty="0" smtClean="0"/>
            <a:t>Образовательная организация № 3</a:t>
          </a:r>
          <a:endParaRPr lang="ru-RU" dirty="0"/>
        </a:p>
      </dgm:t>
    </dgm:pt>
    <dgm:pt modelId="{79717ED0-95AE-4EEE-B75F-6D52A3AC5145}" type="parTrans" cxnId="{FC3830DE-1595-4F3B-865A-767CE6DCDF8B}">
      <dgm:prSet/>
      <dgm:spPr/>
      <dgm:t>
        <a:bodyPr/>
        <a:lstStyle/>
        <a:p>
          <a:endParaRPr lang="ru-RU"/>
        </a:p>
      </dgm:t>
    </dgm:pt>
    <dgm:pt modelId="{DEE02AF0-B10D-4C6B-9C99-C209604827FE}" type="sibTrans" cxnId="{FC3830DE-1595-4F3B-865A-767CE6DCDF8B}">
      <dgm:prSet/>
      <dgm:spPr/>
      <dgm:t>
        <a:bodyPr/>
        <a:lstStyle/>
        <a:p>
          <a:endParaRPr lang="ru-RU"/>
        </a:p>
      </dgm:t>
    </dgm:pt>
    <dgm:pt modelId="{EC67D614-204C-4B70-B1DB-5032E5FA56D8}" type="pres">
      <dgm:prSet presAssocID="{5545DD86-6F73-43A5-AD59-6D1A8C5CEC50}" presName="compositeShape" presStyleCnt="0">
        <dgm:presLayoutVars>
          <dgm:chMax val="7"/>
          <dgm:dir/>
          <dgm:resizeHandles val="exact"/>
        </dgm:presLayoutVars>
      </dgm:prSet>
      <dgm:spPr/>
    </dgm:pt>
    <dgm:pt modelId="{BAAA3760-2335-4998-A9A8-3A0B9BBEA2A5}" type="pres">
      <dgm:prSet presAssocID="{5545DD86-6F73-43A5-AD59-6D1A8C5CEC50}" presName="wedge1" presStyleLbl="node1" presStyleIdx="0" presStyleCnt="3"/>
      <dgm:spPr/>
      <dgm:t>
        <a:bodyPr/>
        <a:lstStyle/>
        <a:p>
          <a:endParaRPr lang="ru-RU"/>
        </a:p>
      </dgm:t>
    </dgm:pt>
    <dgm:pt modelId="{A6FBF96D-D483-4200-A6D9-53D9CF0FF8FA}" type="pres">
      <dgm:prSet presAssocID="{5545DD86-6F73-43A5-AD59-6D1A8C5CEC5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0836C-4D90-4110-9BF6-BBDDE3641FE8}" type="pres">
      <dgm:prSet presAssocID="{5545DD86-6F73-43A5-AD59-6D1A8C5CEC50}" presName="wedge2" presStyleLbl="node1" presStyleIdx="1" presStyleCnt="3"/>
      <dgm:spPr/>
      <dgm:t>
        <a:bodyPr/>
        <a:lstStyle/>
        <a:p>
          <a:endParaRPr lang="ru-RU"/>
        </a:p>
      </dgm:t>
    </dgm:pt>
    <dgm:pt modelId="{C0ACA88F-EE95-4FB3-971C-3E356FFAF978}" type="pres">
      <dgm:prSet presAssocID="{5545DD86-6F73-43A5-AD59-6D1A8C5CEC5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964664-1337-442A-B3FF-28402CA3DC53}" type="pres">
      <dgm:prSet presAssocID="{5545DD86-6F73-43A5-AD59-6D1A8C5CEC50}" presName="wedge3" presStyleLbl="node1" presStyleIdx="2" presStyleCnt="3"/>
      <dgm:spPr/>
      <dgm:t>
        <a:bodyPr/>
        <a:lstStyle/>
        <a:p>
          <a:endParaRPr lang="ru-RU"/>
        </a:p>
      </dgm:t>
    </dgm:pt>
    <dgm:pt modelId="{2229E92B-F7FF-4061-BCE0-A0F8B52505A7}" type="pres">
      <dgm:prSet presAssocID="{5545DD86-6F73-43A5-AD59-6D1A8C5CEC5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5A80F2-2371-40D5-9692-28258DE46F9C}" type="presOf" srcId="{20ED763A-515B-4696-AF75-9CC1CAE6B244}" destId="{99964664-1337-442A-B3FF-28402CA3DC53}" srcOrd="0" destOrd="0" presId="urn:microsoft.com/office/officeart/2005/8/layout/chart3"/>
    <dgm:cxn modelId="{29BCAB07-8EEE-45E3-9676-A4D734518E22}" type="presOf" srcId="{181C9B21-161E-40D7-9871-458ABC2D0F7A}" destId="{7210836C-4D90-4110-9BF6-BBDDE3641FE8}" srcOrd="0" destOrd="0" presId="urn:microsoft.com/office/officeart/2005/8/layout/chart3"/>
    <dgm:cxn modelId="{7CF70AC7-68C7-4583-B70C-BA4106E8E7B4}" type="presOf" srcId="{181C9B21-161E-40D7-9871-458ABC2D0F7A}" destId="{C0ACA88F-EE95-4FB3-971C-3E356FFAF978}" srcOrd="1" destOrd="0" presId="urn:microsoft.com/office/officeart/2005/8/layout/chart3"/>
    <dgm:cxn modelId="{8C1EAB39-AF20-4CB6-AE8C-0B297722D724}" srcId="{5545DD86-6F73-43A5-AD59-6D1A8C5CEC50}" destId="{982A4BC6-54BB-41BF-8500-79E12C00492E}" srcOrd="0" destOrd="0" parTransId="{F6F5100C-E950-409D-8DCD-5F10F35633A9}" sibTransId="{F624B54C-05A4-42C7-9968-AD35F0C49457}"/>
    <dgm:cxn modelId="{FC3830DE-1595-4F3B-865A-767CE6DCDF8B}" srcId="{5545DD86-6F73-43A5-AD59-6D1A8C5CEC50}" destId="{20ED763A-515B-4696-AF75-9CC1CAE6B244}" srcOrd="2" destOrd="0" parTransId="{79717ED0-95AE-4EEE-B75F-6D52A3AC5145}" sibTransId="{DEE02AF0-B10D-4C6B-9C99-C209604827FE}"/>
    <dgm:cxn modelId="{A0CC023E-A66A-44A0-8AA0-A8DFDF14AF0C}" type="presOf" srcId="{5545DD86-6F73-43A5-AD59-6D1A8C5CEC50}" destId="{EC67D614-204C-4B70-B1DB-5032E5FA56D8}" srcOrd="0" destOrd="0" presId="urn:microsoft.com/office/officeart/2005/8/layout/chart3"/>
    <dgm:cxn modelId="{51E8761B-C902-4B4D-8EAB-408DE8C58B32}" type="presOf" srcId="{982A4BC6-54BB-41BF-8500-79E12C00492E}" destId="{A6FBF96D-D483-4200-A6D9-53D9CF0FF8FA}" srcOrd="1" destOrd="0" presId="urn:microsoft.com/office/officeart/2005/8/layout/chart3"/>
    <dgm:cxn modelId="{073B6DCA-0AE8-4D44-98DC-E4F8096467BC}" type="presOf" srcId="{20ED763A-515B-4696-AF75-9CC1CAE6B244}" destId="{2229E92B-F7FF-4061-BCE0-A0F8B52505A7}" srcOrd="1" destOrd="0" presId="urn:microsoft.com/office/officeart/2005/8/layout/chart3"/>
    <dgm:cxn modelId="{92B33B31-1839-47CE-9626-1196D503F2AA}" type="presOf" srcId="{982A4BC6-54BB-41BF-8500-79E12C00492E}" destId="{BAAA3760-2335-4998-A9A8-3A0B9BBEA2A5}" srcOrd="0" destOrd="0" presId="urn:microsoft.com/office/officeart/2005/8/layout/chart3"/>
    <dgm:cxn modelId="{6D45E540-8C85-4A7D-A2D9-97F6108A0D52}" srcId="{5545DD86-6F73-43A5-AD59-6D1A8C5CEC50}" destId="{181C9B21-161E-40D7-9871-458ABC2D0F7A}" srcOrd="1" destOrd="0" parTransId="{919B4147-8F37-424E-94ED-22E5594885F6}" sibTransId="{8FBE335D-C56B-489B-8C0F-23C4AC691E11}"/>
    <dgm:cxn modelId="{3864B769-3A91-47F5-BAB7-C99C645057DC}" type="presParOf" srcId="{EC67D614-204C-4B70-B1DB-5032E5FA56D8}" destId="{BAAA3760-2335-4998-A9A8-3A0B9BBEA2A5}" srcOrd="0" destOrd="0" presId="urn:microsoft.com/office/officeart/2005/8/layout/chart3"/>
    <dgm:cxn modelId="{BBDEFA10-24DE-43DF-AEF4-5539A3380801}" type="presParOf" srcId="{EC67D614-204C-4B70-B1DB-5032E5FA56D8}" destId="{A6FBF96D-D483-4200-A6D9-53D9CF0FF8FA}" srcOrd="1" destOrd="0" presId="urn:microsoft.com/office/officeart/2005/8/layout/chart3"/>
    <dgm:cxn modelId="{909BBA13-A3A3-4EAF-A3CE-FCBD157A52FE}" type="presParOf" srcId="{EC67D614-204C-4B70-B1DB-5032E5FA56D8}" destId="{7210836C-4D90-4110-9BF6-BBDDE3641FE8}" srcOrd="2" destOrd="0" presId="urn:microsoft.com/office/officeart/2005/8/layout/chart3"/>
    <dgm:cxn modelId="{9D81848B-5856-41DC-9671-55B94C297890}" type="presParOf" srcId="{EC67D614-204C-4B70-B1DB-5032E5FA56D8}" destId="{C0ACA88F-EE95-4FB3-971C-3E356FFAF978}" srcOrd="3" destOrd="0" presId="urn:microsoft.com/office/officeart/2005/8/layout/chart3"/>
    <dgm:cxn modelId="{2AFBC03D-2985-4A2E-BBA2-82FF9288B16D}" type="presParOf" srcId="{EC67D614-204C-4B70-B1DB-5032E5FA56D8}" destId="{99964664-1337-442A-B3FF-28402CA3DC53}" srcOrd="4" destOrd="0" presId="urn:microsoft.com/office/officeart/2005/8/layout/chart3"/>
    <dgm:cxn modelId="{3D56E778-2DF7-4BCA-A016-4AE448990504}" type="presParOf" srcId="{EC67D614-204C-4B70-B1DB-5032E5FA56D8}" destId="{2229E92B-F7FF-4061-BCE0-A0F8B52505A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F261EC0-1F06-4B4E-B85F-D5D015B2B9D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5345A376-922C-44C4-A68E-BB5D89FF3CE4}">
      <dgm:prSet phldrT="[Текст]" custT="1"/>
      <dgm:spPr/>
      <dgm:t>
        <a:bodyPr/>
        <a:lstStyle/>
        <a:p>
          <a:r>
            <a:rPr lang="ru-RU" sz="1600" dirty="0" smtClean="0"/>
            <a:t>РАЗРАБОТКА И УТВЕРЖДЕНИЕ ОБРАЗОВАТЕЛЬНОЙ ПРОГРАММЫ</a:t>
          </a:r>
          <a:endParaRPr lang="ru-RU" sz="1600" dirty="0"/>
        </a:p>
      </dgm:t>
    </dgm:pt>
    <dgm:pt modelId="{13FCA359-FD0E-427E-A85E-5C29FBEA2DE6}" type="parTrans" cxnId="{F10B43DC-E343-4CD2-A183-38D347B9D6A5}">
      <dgm:prSet/>
      <dgm:spPr/>
      <dgm:t>
        <a:bodyPr/>
        <a:lstStyle/>
        <a:p>
          <a:endParaRPr lang="ru-RU"/>
        </a:p>
      </dgm:t>
    </dgm:pt>
    <dgm:pt modelId="{09DDB184-369A-4C7E-8131-2572C425621D}" type="sibTrans" cxnId="{F10B43DC-E343-4CD2-A183-38D347B9D6A5}">
      <dgm:prSet/>
      <dgm:spPr/>
      <dgm:t>
        <a:bodyPr/>
        <a:lstStyle/>
        <a:p>
          <a:endParaRPr lang="ru-RU"/>
        </a:p>
      </dgm:t>
    </dgm:pt>
    <dgm:pt modelId="{41D24253-48CC-4CCF-BCF7-F6E322C28ED2}">
      <dgm:prSet phldrT="[Текст]" custT="1"/>
      <dgm:spPr/>
      <dgm:t>
        <a:bodyPr/>
        <a:lstStyle/>
        <a:p>
          <a:r>
            <a:rPr lang="ru-RU" sz="1600" dirty="0" smtClean="0"/>
            <a:t>СОГЛАСОВАНИЕ ПРОГРАММЫ УГИБДД МВД по КРАСНОЯРСКОМУ КРАЮ</a:t>
          </a:r>
          <a:endParaRPr lang="ru-RU" sz="1600" dirty="0"/>
        </a:p>
      </dgm:t>
    </dgm:pt>
    <dgm:pt modelId="{E6E6B061-E1B4-486D-8DA6-D7549011C487}" type="parTrans" cxnId="{F67A8E64-39E1-4CA7-A179-4369A87D246E}">
      <dgm:prSet/>
      <dgm:spPr/>
      <dgm:t>
        <a:bodyPr/>
        <a:lstStyle/>
        <a:p>
          <a:endParaRPr lang="ru-RU"/>
        </a:p>
      </dgm:t>
    </dgm:pt>
    <dgm:pt modelId="{ABC93F8B-8693-4893-898A-C71DE3B4ABE7}" type="sibTrans" cxnId="{F67A8E64-39E1-4CA7-A179-4369A87D246E}">
      <dgm:prSet/>
      <dgm:spPr/>
      <dgm:t>
        <a:bodyPr/>
        <a:lstStyle/>
        <a:p>
          <a:endParaRPr lang="ru-RU"/>
        </a:p>
      </dgm:t>
    </dgm:pt>
    <dgm:pt modelId="{90687A3D-21F7-4FDA-8FA1-A88C32DD0E2D}" type="pres">
      <dgm:prSet presAssocID="{0F261EC0-1F06-4B4E-B85F-D5D015B2B9D5}" presName="arrowDiagram" presStyleCnt="0">
        <dgm:presLayoutVars>
          <dgm:chMax val="5"/>
          <dgm:dir/>
          <dgm:resizeHandles val="exact"/>
        </dgm:presLayoutVars>
      </dgm:prSet>
      <dgm:spPr/>
    </dgm:pt>
    <dgm:pt modelId="{E6E7ACDD-370E-459F-911D-0C82B19AF599}" type="pres">
      <dgm:prSet presAssocID="{0F261EC0-1F06-4B4E-B85F-D5D015B2B9D5}" presName="arrow" presStyleLbl="bgShp" presStyleIdx="0" presStyleCnt="1"/>
      <dgm:spPr/>
    </dgm:pt>
    <dgm:pt modelId="{4D22FDCF-8379-435D-BF6C-03B610369A5B}" type="pres">
      <dgm:prSet presAssocID="{0F261EC0-1F06-4B4E-B85F-D5D015B2B9D5}" presName="arrowDiagram2" presStyleCnt="0"/>
      <dgm:spPr/>
    </dgm:pt>
    <dgm:pt modelId="{26FF44BC-D858-413A-B153-86F677887EDC}" type="pres">
      <dgm:prSet presAssocID="{5345A376-922C-44C4-A68E-BB5D89FF3CE4}" presName="bullet2a" presStyleLbl="node1" presStyleIdx="0" presStyleCnt="2"/>
      <dgm:spPr/>
    </dgm:pt>
    <dgm:pt modelId="{3FC685D9-C3E0-49C8-949E-3F63842B70FC}" type="pres">
      <dgm:prSet presAssocID="{5345A376-922C-44C4-A68E-BB5D89FF3CE4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2D02E-5FB3-4AD0-A30E-7F18798F2226}" type="pres">
      <dgm:prSet presAssocID="{41D24253-48CC-4CCF-BCF7-F6E322C28ED2}" presName="bullet2b" presStyleLbl="node1" presStyleIdx="1" presStyleCnt="2"/>
      <dgm:spPr/>
    </dgm:pt>
    <dgm:pt modelId="{B116A6C6-8919-46C7-9936-FBE4C3A5C3EC}" type="pres">
      <dgm:prSet presAssocID="{41D24253-48CC-4CCF-BCF7-F6E322C28ED2}" presName="textBox2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820EDE-158F-4001-9CCF-DDA612BC71C9}" type="presOf" srcId="{5345A376-922C-44C4-A68E-BB5D89FF3CE4}" destId="{3FC685D9-C3E0-49C8-949E-3F63842B70FC}" srcOrd="0" destOrd="0" presId="urn:microsoft.com/office/officeart/2005/8/layout/arrow2"/>
    <dgm:cxn modelId="{5427D12B-4252-41E0-9F69-53E2BE73F166}" type="presOf" srcId="{41D24253-48CC-4CCF-BCF7-F6E322C28ED2}" destId="{B116A6C6-8919-46C7-9936-FBE4C3A5C3EC}" srcOrd="0" destOrd="0" presId="urn:microsoft.com/office/officeart/2005/8/layout/arrow2"/>
    <dgm:cxn modelId="{EA804E6E-74FF-4D67-ABBB-90A3F3E97F5C}" type="presOf" srcId="{0F261EC0-1F06-4B4E-B85F-D5D015B2B9D5}" destId="{90687A3D-21F7-4FDA-8FA1-A88C32DD0E2D}" srcOrd="0" destOrd="0" presId="urn:microsoft.com/office/officeart/2005/8/layout/arrow2"/>
    <dgm:cxn modelId="{F10B43DC-E343-4CD2-A183-38D347B9D6A5}" srcId="{0F261EC0-1F06-4B4E-B85F-D5D015B2B9D5}" destId="{5345A376-922C-44C4-A68E-BB5D89FF3CE4}" srcOrd="0" destOrd="0" parTransId="{13FCA359-FD0E-427E-A85E-5C29FBEA2DE6}" sibTransId="{09DDB184-369A-4C7E-8131-2572C425621D}"/>
    <dgm:cxn modelId="{F67A8E64-39E1-4CA7-A179-4369A87D246E}" srcId="{0F261EC0-1F06-4B4E-B85F-D5D015B2B9D5}" destId="{41D24253-48CC-4CCF-BCF7-F6E322C28ED2}" srcOrd="1" destOrd="0" parTransId="{E6E6B061-E1B4-486D-8DA6-D7549011C487}" sibTransId="{ABC93F8B-8693-4893-898A-C71DE3B4ABE7}"/>
    <dgm:cxn modelId="{E294E8F7-4F75-43AE-84AD-A61772271F1B}" type="presParOf" srcId="{90687A3D-21F7-4FDA-8FA1-A88C32DD0E2D}" destId="{E6E7ACDD-370E-459F-911D-0C82B19AF599}" srcOrd="0" destOrd="0" presId="urn:microsoft.com/office/officeart/2005/8/layout/arrow2"/>
    <dgm:cxn modelId="{015C0B37-1B91-4FE2-9729-5688E3A166CA}" type="presParOf" srcId="{90687A3D-21F7-4FDA-8FA1-A88C32DD0E2D}" destId="{4D22FDCF-8379-435D-BF6C-03B610369A5B}" srcOrd="1" destOrd="0" presId="urn:microsoft.com/office/officeart/2005/8/layout/arrow2"/>
    <dgm:cxn modelId="{7C371DA2-E495-4F96-A91D-DA3936BE34DA}" type="presParOf" srcId="{4D22FDCF-8379-435D-BF6C-03B610369A5B}" destId="{26FF44BC-D858-413A-B153-86F677887EDC}" srcOrd="0" destOrd="0" presId="urn:microsoft.com/office/officeart/2005/8/layout/arrow2"/>
    <dgm:cxn modelId="{D2402585-0948-40CA-AA5C-C4E35E08773D}" type="presParOf" srcId="{4D22FDCF-8379-435D-BF6C-03B610369A5B}" destId="{3FC685D9-C3E0-49C8-949E-3F63842B70FC}" srcOrd="1" destOrd="0" presId="urn:microsoft.com/office/officeart/2005/8/layout/arrow2"/>
    <dgm:cxn modelId="{96C19A3F-28E3-42DB-BE87-5A0EDBDC3AD2}" type="presParOf" srcId="{4D22FDCF-8379-435D-BF6C-03B610369A5B}" destId="{5A92D02E-5FB3-4AD0-A30E-7F18798F2226}" srcOrd="2" destOrd="0" presId="urn:microsoft.com/office/officeart/2005/8/layout/arrow2"/>
    <dgm:cxn modelId="{95D30A2C-B1A7-4B0A-AE96-20DDF41EEF7C}" type="presParOf" srcId="{4D22FDCF-8379-435D-BF6C-03B610369A5B}" destId="{B116A6C6-8919-46C7-9936-FBE4C3A5C3EC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44C6FA-E89C-4317-914F-C5B1710ED85D}">
      <dsp:nvSpPr>
        <dsp:cNvPr id="0" name=""/>
        <dsp:cNvSpPr/>
      </dsp:nvSpPr>
      <dsp:spPr>
        <a:xfrm>
          <a:off x="2438399" y="1504838"/>
          <a:ext cx="1219200" cy="121920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Образовательная программа</a:t>
          </a:r>
          <a:endParaRPr lang="ru-RU" sz="1100" kern="1200" dirty="0"/>
        </a:p>
      </dsp:txBody>
      <dsp:txXfrm>
        <a:off x="2497915" y="1564354"/>
        <a:ext cx="1100168" cy="1100168"/>
      </dsp:txXfrm>
    </dsp:sp>
    <dsp:sp modelId="{99F7DC58-F2BA-4E48-91E2-00A4F6BEC826}">
      <dsp:nvSpPr>
        <dsp:cNvPr id="0" name=""/>
        <dsp:cNvSpPr/>
      </dsp:nvSpPr>
      <dsp:spPr>
        <a:xfrm rot="16356585">
          <a:off x="2978371" y="1402882"/>
          <a:ext cx="20412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412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55380-A176-4D7E-AE0A-14E20265D819}">
      <dsp:nvSpPr>
        <dsp:cNvPr id="0" name=""/>
        <dsp:cNvSpPr/>
      </dsp:nvSpPr>
      <dsp:spPr>
        <a:xfrm>
          <a:off x="2695264" y="484062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Пояснительная записка</a:t>
          </a:r>
          <a:endParaRPr lang="ru-RU" sz="800" kern="1200" dirty="0"/>
        </a:p>
      </dsp:txBody>
      <dsp:txXfrm>
        <a:off x="2735140" y="523938"/>
        <a:ext cx="737112" cy="737112"/>
      </dsp:txXfrm>
    </dsp:sp>
    <dsp:sp modelId="{3E81698F-7E31-44A4-A68E-C242BEC6043D}">
      <dsp:nvSpPr>
        <dsp:cNvPr id="0" name=""/>
        <dsp:cNvSpPr/>
      </dsp:nvSpPr>
      <dsp:spPr>
        <a:xfrm rot="20097010">
          <a:off x="3585998" y="1507220"/>
          <a:ext cx="15224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246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556B20-7680-45CD-ADF0-BFB4EEB97B41}">
      <dsp:nvSpPr>
        <dsp:cNvPr id="0" name=""/>
        <dsp:cNvSpPr/>
      </dsp:nvSpPr>
      <dsp:spPr>
        <a:xfrm>
          <a:off x="5036860" y="585590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Учебный план</a:t>
          </a:r>
          <a:endParaRPr lang="ru-RU" sz="1300" kern="1200" dirty="0"/>
        </a:p>
      </dsp:txBody>
      <dsp:txXfrm>
        <a:off x="5076736" y="625466"/>
        <a:ext cx="737112" cy="737112"/>
      </dsp:txXfrm>
    </dsp:sp>
    <dsp:sp modelId="{98DACADC-9553-4FF6-ADDB-E1114F9A65A5}">
      <dsp:nvSpPr>
        <dsp:cNvPr id="0" name=""/>
        <dsp:cNvSpPr/>
      </dsp:nvSpPr>
      <dsp:spPr>
        <a:xfrm rot="12466">
          <a:off x="3657596" y="2118806"/>
          <a:ext cx="11900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9000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DB20F2-00F6-464A-8127-F69A715443AD}">
      <dsp:nvSpPr>
        <dsp:cNvPr id="0" name=""/>
        <dsp:cNvSpPr/>
      </dsp:nvSpPr>
      <dsp:spPr>
        <a:xfrm>
          <a:off x="4847598" y="1714013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Рабочие программы учебных предметов</a:t>
          </a:r>
          <a:endParaRPr lang="ru-RU" sz="1000" kern="1200" dirty="0"/>
        </a:p>
      </dsp:txBody>
      <dsp:txXfrm>
        <a:off x="4887474" y="1753889"/>
        <a:ext cx="737112" cy="737112"/>
      </dsp:txXfrm>
    </dsp:sp>
    <dsp:sp modelId="{A930BBD9-1BA7-4795-AA5C-964F6A2C19DB}">
      <dsp:nvSpPr>
        <dsp:cNvPr id="0" name=""/>
        <dsp:cNvSpPr/>
      </dsp:nvSpPr>
      <dsp:spPr>
        <a:xfrm rot="2257910">
          <a:off x="3572255" y="2834903"/>
          <a:ext cx="82042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042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CACC7-0E5F-42EB-9833-884821CDF9D7}">
      <dsp:nvSpPr>
        <dsp:cNvPr id="0" name=""/>
        <dsp:cNvSpPr/>
      </dsp:nvSpPr>
      <dsp:spPr>
        <a:xfrm>
          <a:off x="4307339" y="2991839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Условия реализации программы</a:t>
          </a:r>
          <a:endParaRPr lang="ru-RU" sz="1000" kern="1200" dirty="0"/>
        </a:p>
      </dsp:txBody>
      <dsp:txXfrm>
        <a:off x="4347215" y="3031715"/>
        <a:ext cx="737112" cy="737112"/>
      </dsp:txXfrm>
    </dsp:sp>
    <dsp:sp modelId="{CCA270F3-C306-4CE7-81DC-19DDD8A44FA2}">
      <dsp:nvSpPr>
        <dsp:cNvPr id="0" name=""/>
        <dsp:cNvSpPr/>
      </dsp:nvSpPr>
      <dsp:spPr>
        <a:xfrm rot="7287547">
          <a:off x="2333261" y="2915600"/>
          <a:ext cx="44914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914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9BE2ED-5901-4FD4-8E15-F790915F7C8E}">
      <dsp:nvSpPr>
        <dsp:cNvPr id="0" name=""/>
        <dsp:cNvSpPr/>
      </dsp:nvSpPr>
      <dsp:spPr>
        <a:xfrm>
          <a:off x="1782312" y="3107162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Календарный учебный график</a:t>
          </a:r>
          <a:endParaRPr lang="ru-RU" sz="900" kern="1200" dirty="0"/>
        </a:p>
      </dsp:txBody>
      <dsp:txXfrm>
        <a:off x="1822188" y="3147038"/>
        <a:ext cx="737112" cy="737112"/>
      </dsp:txXfrm>
    </dsp:sp>
    <dsp:sp modelId="{FB256406-13A9-41D3-B632-FAC740351B0A}">
      <dsp:nvSpPr>
        <dsp:cNvPr id="0" name=""/>
        <dsp:cNvSpPr/>
      </dsp:nvSpPr>
      <dsp:spPr>
        <a:xfrm rot="9889745">
          <a:off x="1125018" y="2454633"/>
          <a:ext cx="13366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3667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9BA23-F37C-4003-AD63-C8CB900D4833}">
      <dsp:nvSpPr>
        <dsp:cNvPr id="0" name=""/>
        <dsp:cNvSpPr/>
      </dsp:nvSpPr>
      <dsp:spPr>
        <a:xfrm>
          <a:off x="331446" y="2331850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Учебные результаты</a:t>
          </a:r>
          <a:endParaRPr lang="ru-RU" sz="1100" kern="1200" dirty="0"/>
        </a:p>
      </dsp:txBody>
      <dsp:txXfrm>
        <a:off x="371322" y="2371726"/>
        <a:ext cx="737112" cy="737112"/>
      </dsp:txXfrm>
    </dsp:sp>
    <dsp:sp modelId="{476B1AE6-F295-4A8A-BDF0-15C7BFFC230F}">
      <dsp:nvSpPr>
        <dsp:cNvPr id="0" name=""/>
        <dsp:cNvSpPr/>
      </dsp:nvSpPr>
      <dsp:spPr>
        <a:xfrm rot="12244546">
          <a:off x="1147259" y="1566727"/>
          <a:ext cx="134985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985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F8383-BF88-410D-9EB3-C846EF71B2C3}">
      <dsp:nvSpPr>
        <dsp:cNvPr id="0" name=""/>
        <dsp:cNvSpPr/>
      </dsp:nvSpPr>
      <dsp:spPr>
        <a:xfrm>
          <a:off x="389109" y="700469"/>
          <a:ext cx="816864" cy="816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Оценочные материалы</a:t>
          </a:r>
          <a:endParaRPr lang="ru-RU" sz="1000" kern="1200" dirty="0"/>
        </a:p>
      </dsp:txBody>
      <dsp:txXfrm>
        <a:off x="428985" y="740345"/>
        <a:ext cx="737112" cy="7371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9E63ED-32D7-43D9-B839-F18B4D654EDD}">
      <dsp:nvSpPr>
        <dsp:cNvPr id="0" name=""/>
        <dsp:cNvSpPr/>
      </dsp:nvSpPr>
      <dsp:spPr>
        <a:xfrm>
          <a:off x="-46488" y="400893"/>
          <a:ext cx="3657600" cy="36576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F7640F-E0A7-41E2-B2B7-EDE0EFF80B98}">
      <dsp:nvSpPr>
        <dsp:cNvPr id="0" name=""/>
        <dsp:cNvSpPr/>
      </dsp:nvSpPr>
      <dsp:spPr>
        <a:xfrm>
          <a:off x="1782330" y="406399"/>
          <a:ext cx="4267200" cy="36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Перечень предметов</a:t>
          </a:r>
          <a:endParaRPr lang="ru-RU" sz="2100" kern="1200" dirty="0"/>
        </a:p>
      </dsp:txBody>
      <dsp:txXfrm>
        <a:off x="1782330" y="406399"/>
        <a:ext cx="4267200" cy="585216"/>
      </dsp:txXfrm>
    </dsp:sp>
    <dsp:sp modelId="{695E4A4C-2BD6-437F-9332-EAF859B03CE0}">
      <dsp:nvSpPr>
        <dsp:cNvPr id="0" name=""/>
        <dsp:cNvSpPr/>
      </dsp:nvSpPr>
      <dsp:spPr>
        <a:xfrm>
          <a:off x="384047" y="788415"/>
          <a:ext cx="2889504" cy="288950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19ECBE-A746-4F7C-890E-BD4674597B2F}">
      <dsp:nvSpPr>
        <dsp:cNvPr id="0" name=""/>
        <dsp:cNvSpPr/>
      </dsp:nvSpPr>
      <dsp:spPr>
        <a:xfrm>
          <a:off x="1828800" y="788415"/>
          <a:ext cx="4267200" cy="28895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Трудоёмкость</a:t>
          </a:r>
          <a:endParaRPr lang="ru-RU" sz="2100" kern="1200" dirty="0"/>
        </a:p>
      </dsp:txBody>
      <dsp:txXfrm>
        <a:off x="1828800" y="788415"/>
        <a:ext cx="4267200" cy="585216"/>
      </dsp:txXfrm>
    </dsp:sp>
    <dsp:sp modelId="{62F2556D-CD7D-46B4-B49F-C998EE745B39}">
      <dsp:nvSpPr>
        <dsp:cNvPr id="0" name=""/>
        <dsp:cNvSpPr/>
      </dsp:nvSpPr>
      <dsp:spPr>
        <a:xfrm>
          <a:off x="768096" y="1373631"/>
          <a:ext cx="2121408" cy="212140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1C5A34-6F1B-4B01-9F1B-938A9568C41B}">
      <dsp:nvSpPr>
        <dsp:cNvPr id="0" name=""/>
        <dsp:cNvSpPr/>
      </dsp:nvSpPr>
      <dsp:spPr>
        <a:xfrm>
          <a:off x="1828800" y="1373631"/>
          <a:ext cx="4267200" cy="21214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Последовательность</a:t>
          </a:r>
          <a:endParaRPr lang="ru-RU" sz="2100" kern="1200" dirty="0"/>
        </a:p>
      </dsp:txBody>
      <dsp:txXfrm>
        <a:off x="1828800" y="1373631"/>
        <a:ext cx="4267200" cy="585216"/>
      </dsp:txXfrm>
    </dsp:sp>
    <dsp:sp modelId="{50B8748B-B94E-4011-A7E3-452FF615C865}">
      <dsp:nvSpPr>
        <dsp:cNvPr id="0" name=""/>
        <dsp:cNvSpPr/>
      </dsp:nvSpPr>
      <dsp:spPr>
        <a:xfrm>
          <a:off x="1152144" y="1958848"/>
          <a:ext cx="1353312" cy="135331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AA0E3D-9725-4A63-814E-A3D1F8E01598}">
      <dsp:nvSpPr>
        <dsp:cNvPr id="0" name=""/>
        <dsp:cNvSpPr/>
      </dsp:nvSpPr>
      <dsp:spPr>
        <a:xfrm>
          <a:off x="1828800" y="1958848"/>
          <a:ext cx="4267200" cy="13533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Формы промежуточной аттестации</a:t>
          </a:r>
          <a:endParaRPr lang="ru-RU" sz="2100" kern="1200" dirty="0"/>
        </a:p>
      </dsp:txBody>
      <dsp:txXfrm>
        <a:off x="1828800" y="1958848"/>
        <a:ext cx="4267200" cy="585216"/>
      </dsp:txXfrm>
    </dsp:sp>
    <dsp:sp modelId="{374317E4-1272-4205-86A4-9243993BB79D}">
      <dsp:nvSpPr>
        <dsp:cNvPr id="0" name=""/>
        <dsp:cNvSpPr/>
      </dsp:nvSpPr>
      <dsp:spPr>
        <a:xfrm>
          <a:off x="1536192" y="2544064"/>
          <a:ext cx="585216" cy="58521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EA616C-29CF-4ECA-A2D2-F003D4D2BEE4}">
      <dsp:nvSpPr>
        <dsp:cNvPr id="0" name=""/>
        <dsp:cNvSpPr/>
      </dsp:nvSpPr>
      <dsp:spPr>
        <a:xfrm>
          <a:off x="1828800" y="2544064"/>
          <a:ext cx="4267200" cy="5852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Итоговая аттестация</a:t>
          </a:r>
          <a:endParaRPr lang="ru-RU" sz="2100" kern="1200" dirty="0"/>
        </a:p>
      </dsp:txBody>
      <dsp:txXfrm>
        <a:off x="1828800" y="2544064"/>
        <a:ext cx="4267200" cy="5852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CC26A2-28E8-4479-8C8D-0B46BD1A0AA3}">
      <dsp:nvSpPr>
        <dsp:cNvPr id="0" name=""/>
        <dsp:cNvSpPr/>
      </dsp:nvSpPr>
      <dsp:spPr>
        <a:xfrm>
          <a:off x="711199" y="0"/>
          <a:ext cx="4064000" cy="4064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47209C-80D9-4BE7-B205-DDBDAB8A0F53}">
      <dsp:nvSpPr>
        <dsp:cNvPr id="0" name=""/>
        <dsp:cNvSpPr/>
      </dsp:nvSpPr>
      <dsp:spPr>
        <a:xfrm>
          <a:off x="2743199" y="408582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Педагогические условия</a:t>
          </a:r>
          <a:endParaRPr lang="ru-RU" sz="2100" kern="1200" dirty="0"/>
        </a:p>
      </dsp:txBody>
      <dsp:txXfrm>
        <a:off x="2790161" y="455544"/>
        <a:ext cx="2547676" cy="868101"/>
      </dsp:txXfrm>
    </dsp:sp>
    <dsp:sp modelId="{EF281FAF-B982-44DC-A371-6420566BAAD7}">
      <dsp:nvSpPr>
        <dsp:cNvPr id="0" name=""/>
        <dsp:cNvSpPr/>
      </dsp:nvSpPr>
      <dsp:spPr>
        <a:xfrm>
          <a:off x="2743199" y="1490860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Организационные условия</a:t>
          </a:r>
          <a:endParaRPr lang="ru-RU" sz="2100" kern="1200" dirty="0"/>
        </a:p>
      </dsp:txBody>
      <dsp:txXfrm>
        <a:off x="2790161" y="1537822"/>
        <a:ext cx="2547676" cy="868101"/>
      </dsp:txXfrm>
    </dsp:sp>
    <dsp:sp modelId="{DD253FDF-2608-4DBB-955D-54D050B76278}">
      <dsp:nvSpPr>
        <dsp:cNvPr id="0" name=""/>
        <dsp:cNvSpPr/>
      </dsp:nvSpPr>
      <dsp:spPr>
        <a:xfrm>
          <a:off x="2743199" y="2597852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Материально – технические условия</a:t>
          </a:r>
          <a:endParaRPr lang="ru-RU" sz="2100" kern="1200" dirty="0"/>
        </a:p>
      </dsp:txBody>
      <dsp:txXfrm>
        <a:off x="2790161" y="2644814"/>
        <a:ext cx="2547676" cy="8681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22DF9-4942-4853-8A81-86957F8CE9F9}">
      <dsp:nvSpPr>
        <dsp:cNvPr id="0" name=""/>
        <dsp:cNvSpPr/>
      </dsp:nvSpPr>
      <dsp:spPr>
        <a:xfrm>
          <a:off x="0" y="1472"/>
          <a:ext cx="1480839" cy="148083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Учебный план</a:t>
          </a:r>
          <a:endParaRPr lang="ru-RU" sz="1300" kern="1200" dirty="0"/>
        </a:p>
      </dsp:txBody>
      <dsp:txXfrm>
        <a:off x="216864" y="218336"/>
        <a:ext cx="1047111" cy="1047111"/>
      </dsp:txXfrm>
    </dsp:sp>
    <dsp:sp modelId="{9DFD7599-2EF1-4B6B-9FFD-2C8CD395D13B}">
      <dsp:nvSpPr>
        <dsp:cNvPr id="0" name=""/>
        <dsp:cNvSpPr/>
      </dsp:nvSpPr>
      <dsp:spPr>
        <a:xfrm>
          <a:off x="693464" y="1602556"/>
          <a:ext cx="858887" cy="858887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807309" y="1930994"/>
        <a:ext cx="631197" cy="202011"/>
      </dsp:txXfrm>
    </dsp:sp>
    <dsp:sp modelId="{7AB37607-0AF7-4CC6-9FC6-3D07A2FB1989}">
      <dsp:nvSpPr>
        <dsp:cNvPr id="0" name=""/>
        <dsp:cNvSpPr/>
      </dsp:nvSpPr>
      <dsp:spPr>
        <a:xfrm>
          <a:off x="0" y="2583160"/>
          <a:ext cx="1480839" cy="148083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Календарные единицы</a:t>
          </a:r>
          <a:endParaRPr lang="ru-RU" sz="1300" kern="1200" dirty="0"/>
        </a:p>
      </dsp:txBody>
      <dsp:txXfrm>
        <a:off x="216864" y="2800024"/>
        <a:ext cx="1047111" cy="1047111"/>
      </dsp:txXfrm>
    </dsp:sp>
    <dsp:sp modelId="{876A4450-5B0D-448A-A1AF-4EF354F12325}">
      <dsp:nvSpPr>
        <dsp:cNvPr id="0" name=""/>
        <dsp:cNvSpPr/>
      </dsp:nvSpPr>
      <dsp:spPr>
        <a:xfrm rot="65716">
          <a:off x="1947834" y="1787717"/>
          <a:ext cx="838739" cy="5508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947849" y="1896312"/>
        <a:ext cx="673477" cy="330524"/>
      </dsp:txXfrm>
    </dsp:sp>
    <dsp:sp modelId="{5A5AB46B-E1FD-4EEB-B03B-430ECB78B3BE}">
      <dsp:nvSpPr>
        <dsp:cNvPr id="0" name=""/>
        <dsp:cNvSpPr/>
      </dsp:nvSpPr>
      <dsp:spPr>
        <a:xfrm>
          <a:off x="3134320" y="625290"/>
          <a:ext cx="2961679" cy="296167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Календарный учебный график</a:t>
          </a:r>
          <a:endParaRPr lang="ru-RU" sz="2700" kern="1200" dirty="0"/>
        </a:p>
      </dsp:txBody>
      <dsp:txXfrm>
        <a:off x="3568048" y="1059018"/>
        <a:ext cx="2094223" cy="20942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2ABB6E-2C07-464D-9958-AFA1D137475A}">
      <dsp:nvSpPr>
        <dsp:cNvPr id="0" name=""/>
        <dsp:cNvSpPr/>
      </dsp:nvSpPr>
      <dsp:spPr>
        <a:xfrm rot="16200000">
          <a:off x="1322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Минимальные результаты – примерная программа</a:t>
          </a:r>
          <a:endParaRPr lang="ru-RU" sz="2100" kern="1200" dirty="0"/>
        </a:p>
      </dsp:txBody>
      <dsp:txXfrm rot="5400000">
        <a:off x="1323" y="1295299"/>
        <a:ext cx="2431107" cy="1473398"/>
      </dsp:txXfrm>
    </dsp:sp>
    <dsp:sp modelId="{D63438DE-DAF8-4566-A5B0-A05D80EB1FB8}">
      <dsp:nvSpPr>
        <dsp:cNvPr id="0" name=""/>
        <dsp:cNvSpPr/>
      </dsp:nvSpPr>
      <dsp:spPr>
        <a:xfrm rot="5400000">
          <a:off x="3147880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Дополнительные – определяются самостоятельно</a:t>
          </a:r>
          <a:endParaRPr lang="ru-RU" sz="2100" kern="1200" dirty="0"/>
        </a:p>
      </dsp:txBody>
      <dsp:txXfrm rot="-5400000">
        <a:off x="3663570" y="1295300"/>
        <a:ext cx="2431107" cy="14733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F4BF7-B933-4979-836D-3498054B3292}">
      <dsp:nvSpPr>
        <dsp:cNvPr id="0" name=""/>
        <dsp:cNvSpPr/>
      </dsp:nvSpPr>
      <dsp:spPr>
        <a:xfrm>
          <a:off x="0" y="0"/>
          <a:ext cx="83778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7F7C5C-09D2-4F57-9772-3FE5E1B2207D}">
      <dsp:nvSpPr>
        <dsp:cNvPr id="0" name=""/>
        <dsp:cNvSpPr/>
      </dsp:nvSpPr>
      <dsp:spPr>
        <a:xfrm>
          <a:off x="0" y="0"/>
          <a:ext cx="1675576" cy="3262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Зависит</a:t>
          </a:r>
          <a:r>
            <a:rPr lang="ru-RU" sz="3300" kern="1200" dirty="0" smtClean="0"/>
            <a:t> </a:t>
          </a:r>
          <a:r>
            <a:rPr lang="ru-RU" sz="1800" kern="1200" dirty="0" smtClean="0"/>
            <a:t>от:</a:t>
          </a:r>
          <a:endParaRPr lang="ru-RU" sz="1800" kern="1200" dirty="0"/>
        </a:p>
      </dsp:txBody>
      <dsp:txXfrm>
        <a:off x="0" y="0"/>
        <a:ext cx="1675576" cy="3262184"/>
      </dsp:txXfrm>
    </dsp:sp>
    <dsp:sp modelId="{79CB856F-896B-46AB-B33B-841A67844282}">
      <dsp:nvSpPr>
        <dsp:cNvPr id="0" name=""/>
        <dsp:cNvSpPr/>
      </dsp:nvSpPr>
      <dsp:spPr>
        <a:xfrm>
          <a:off x="1801244" y="50971"/>
          <a:ext cx="6576636" cy="1019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Выбранных форм промежуточной аттестации</a:t>
          </a:r>
          <a:endParaRPr lang="ru-RU" sz="1800" kern="1200" dirty="0"/>
        </a:p>
      </dsp:txBody>
      <dsp:txXfrm>
        <a:off x="1801244" y="50971"/>
        <a:ext cx="6576636" cy="1019432"/>
      </dsp:txXfrm>
    </dsp:sp>
    <dsp:sp modelId="{9DE80BCB-FB00-4261-914A-B064AF46959F}">
      <dsp:nvSpPr>
        <dsp:cNvPr id="0" name=""/>
        <dsp:cNvSpPr/>
      </dsp:nvSpPr>
      <dsp:spPr>
        <a:xfrm>
          <a:off x="1675576" y="1070404"/>
          <a:ext cx="67023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763A1D-C8CD-416F-8FC0-858009B64159}">
      <dsp:nvSpPr>
        <dsp:cNvPr id="0" name=""/>
        <dsp:cNvSpPr/>
      </dsp:nvSpPr>
      <dsp:spPr>
        <a:xfrm>
          <a:off x="1801244" y="1121375"/>
          <a:ext cx="6576636" cy="1019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Конкретного учебного предмета</a:t>
          </a:r>
          <a:endParaRPr lang="ru-RU" sz="1800" kern="1200" dirty="0"/>
        </a:p>
      </dsp:txBody>
      <dsp:txXfrm>
        <a:off x="1801244" y="1121375"/>
        <a:ext cx="6576636" cy="1019432"/>
      </dsp:txXfrm>
    </dsp:sp>
    <dsp:sp modelId="{32F9FDAF-EC0A-4011-B3F9-4FA00C4659B6}">
      <dsp:nvSpPr>
        <dsp:cNvPr id="0" name=""/>
        <dsp:cNvSpPr/>
      </dsp:nvSpPr>
      <dsp:spPr>
        <a:xfrm>
          <a:off x="1675576" y="2140808"/>
          <a:ext cx="67023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25051B-3377-4438-AAE1-127B386EAE50}">
      <dsp:nvSpPr>
        <dsp:cNvPr id="0" name=""/>
        <dsp:cNvSpPr/>
      </dsp:nvSpPr>
      <dsp:spPr>
        <a:xfrm>
          <a:off x="1801244" y="2191779"/>
          <a:ext cx="6576636" cy="1019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Используемых материально-технических средств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1801244" y="2191779"/>
        <a:ext cx="6576636" cy="1019432"/>
      </dsp:txXfrm>
    </dsp:sp>
    <dsp:sp modelId="{6BE8FC6D-BD1C-44C0-A781-3D0FC73E73D6}">
      <dsp:nvSpPr>
        <dsp:cNvPr id="0" name=""/>
        <dsp:cNvSpPr/>
      </dsp:nvSpPr>
      <dsp:spPr>
        <a:xfrm>
          <a:off x="1675576" y="3211212"/>
          <a:ext cx="67023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447182-D4EA-487B-A2D5-66494A481E59}">
      <dsp:nvSpPr>
        <dsp:cNvPr id="0" name=""/>
        <dsp:cNvSpPr/>
      </dsp:nvSpPr>
      <dsp:spPr>
        <a:xfrm>
          <a:off x="971304" y="10865"/>
          <a:ext cx="4054539" cy="4054539"/>
        </a:xfrm>
        <a:prstGeom prst="circularArrow">
          <a:avLst>
            <a:gd name="adj1" fmla="val 5544"/>
            <a:gd name="adj2" fmla="val 330680"/>
            <a:gd name="adj3" fmla="val 13815233"/>
            <a:gd name="adj4" fmla="val 17362087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FA1C17-A362-4E72-9721-2273C6333056}">
      <dsp:nvSpPr>
        <dsp:cNvPr id="0" name=""/>
        <dsp:cNvSpPr/>
      </dsp:nvSpPr>
      <dsp:spPr>
        <a:xfrm>
          <a:off x="2065422" y="34464"/>
          <a:ext cx="1866304" cy="9331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Использование материально-технических ресурсов</a:t>
          </a:r>
          <a:endParaRPr lang="ru-RU" sz="1300" kern="1200" dirty="0"/>
        </a:p>
      </dsp:txBody>
      <dsp:txXfrm>
        <a:off x="2110975" y="80017"/>
        <a:ext cx="1775198" cy="842046"/>
      </dsp:txXfrm>
    </dsp:sp>
    <dsp:sp modelId="{AFDEDB88-ECCD-46F3-A2C5-C4CD4F035268}">
      <dsp:nvSpPr>
        <dsp:cNvPr id="0" name=""/>
        <dsp:cNvSpPr/>
      </dsp:nvSpPr>
      <dsp:spPr>
        <a:xfrm>
          <a:off x="3759238" y="1196235"/>
          <a:ext cx="1866304" cy="9331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Рекомендуемые формы проведения учебных занятий</a:t>
          </a:r>
          <a:endParaRPr lang="ru-RU" sz="1300" kern="1200" dirty="0"/>
        </a:p>
      </dsp:txBody>
      <dsp:txXfrm>
        <a:off x="3804791" y="1241788"/>
        <a:ext cx="1775198" cy="842046"/>
      </dsp:txXfrm>
    </dsp:sp>
    <dsp:sp modelId="{540F5703-1392-49ED-82F5-2BBEA66908C0}">
      <dsp:nvSpPr>
        <dsp:cNvPr id="0" name=""/>
        <dsp:cNvSpPr/>
      </dsp:nvSpPr>
      <dsp:spPr>
        <a:xfrm>
          <a:off x="3131137" y="3129332"/>
          <a:ext cx="1866304" cy="9331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Аспекты и приоритеты в воспитательной и предупредительной работе</a:t>
          </a:r>
          <a:endParaRPr lang="ru-RU" sz="1300" kern="1200" dirty="0"/>
        </a:p>
      </dsp:txBody>
      <dsp:txXfrm>
        <a:off x="3176690" y="3174885"/>
        <a:ext cx="1775198" cy="842046"/>
      </dsp:txXfrm>
    </dsp:sp>
    <dsp:sp modelId="{11316EE2-03B2-44B5-8B10-29AD0FCFD0E3}">
      <dsp:nvSpPr>
        <dsp:cNvPr id="0" name=""/>
        <dsp:cNvSpPr/>
      </dsp:nvSpPr>
      <dsp:spPr>
        <a:xfrm>
          <a:off x="1098558" y="3129332"/>
          <a:ext cx="1866304" cy="9331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Рекомендуемые электронные образовательные ресурсы</a:t>
          </a:r>
          <a:endParaRPr lang="ru-RU" sz="1300" kern="1200" dirty="0"/>
        </a:p>
      </dsp:txBody>
      <dsp:txXfrm>
        <a:off x="1144111" y="3174885"/>
        <a:ext cx="1775198" cy="842046"/>
      </dsp:txXfrm>
    </dsp:sp>
    <dsp:sp modelId="{4A098BDD-2E83-4948-9A3A-6870E3EBE8EF}">
      <dsp:nvSpPr>
        <dsp:cNvPr id="0" name=""/>
        <dsp:cNvSpPr/>
      </dsp:nvSpPr>
      <dsp:spPr>
        <a:xfrm>
          <a:off x="470456" y="1196235"/>
          <a:ext cx="1866304" cy="9331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Использование учебной и методической литературы</a:t>
          </a:r>
          <a:endParaRPr lang="ru-RU" sz="1300" kern="1200" dirty="0"/>
        </a:p>
      </dsp:txBody>
      <dsp:txXfrm>
        <a:off x="516009" y="1241788"/>
        <a:ext cx="1775198" cy="8420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AA3760-2335-4998-A9A8-3A0B9BBEA2A5}">
      <dsp:nvSpPr>
        <dsp:cNvPr id="0" name=""/>
        <dsp:cNvSpPr/>
      </dsp:nvSpPr>
      <dsp:spPr>
        <a:xfrm>
          <a:off x="1429105" y="274319"/>
          <a:ext cx="3413760" cy="3413760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Образовательная организация № 1</a:t>
          </a:r>
          <a:endParaRPr lang="ru-RU" sz="1100" kern="1200" dirty="0"/>
        </a:p>
      </dsp:txBody>
      <dsp:txXfrm>
        <a:off x="3285134" y="904239"/>
        <a:ext cx="1158240" cy="1137920"/>
      </dsp:txXfrm>
    </dsp:sp>
    <dsp:sp modelId="{7210836C-4D90-4110-9BF6-BBDDE3641FE8}">
      <dsp:nvSpPr>
        <dsp:cNvPr id="0" name=""/>
        <dsp:cNvSpPr/>
      </dsp:nvSpPr>
      <dsp:spPr>
        <a:xfrm>
          <a:off x="1253134" y="375919"/>
          <a:ext cx="3413760" cy="3413760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Образовательная организация № 2</a:t>
          </a:r>
          <a:endParaRPr lang="ru-RU" sz="1100" kern="1200" dirty="0"/>
        </a:p>
      </dsp:txBody>
      <dsp:txXfrm>
        <a:off x="2187854" y="2529840"/>
        <a:ext cx="1544320" cy="1056640"/>
      </dsp:txXfrm>
    </dsp:sp>
    <dsp:sp modelId="{99964664-1337-442A-B3FF-28402CA3DC53}">
      <dsp:nvSpPr>
        <dsp:cNvPr id="0" name=""/>
        <dsp:cNvSpPr/>
      </dsp:nvSpPr>
      <dsp:spPr>
        <a:xfrm>
          <a:off x="1253134" y="375919"/>
          <a:ext cx="3413760" cy="3413760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Образовательная организация № 3</a:t>
          </a:r>
          <a:endParaRPr lang="ru-RU" sz="1100" kern="1200" dirty="0"/>
        </a:p>
      </dsp:txBody>
      <dsp:txXfrm>
        <a:off x="1618894" y="1046480"/>
        <a:ext cx="1158240" cy="11379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E7ACDD-370E-459F-911D-0C82B19AF599}">
      <dsp:nvSpPr>
        <dsp:cNvPr id="0" name=""/>
        <dsp:cNvSpPr/>
      </dsp:nvSpPr>
      <dsp:spPr>
        <a:xfrm>
          <a:off x="0" y="126999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FF44BC-D858-413A-B153-86F677887EDC}">
      <dsp:nvSpPr>
        <dsp:cNvPr id="0" name=""/>
        <dsp:cNvSpPr/>
      </dsp:nvSpPr>
      <dsp:spPr>
        <a:xfrm>
          <a:off x="1417320" y="2203449"/>
          <a:ext cx="213360" cy="2133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C685D9-C3E0-49C8-949E-3F63842B70FC}">
      <dsp:nvSpPr>
        <dsp:cNvPr id="0" name=""/>
        <dsp:cNvSpPr/>
      </dsp:nvSpPr>
      <dsp:spPr>
        <a:xfrm>
          <a:off x="1524000" y="2310129"/>
          <a:ext cx="1981200" cy="1626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055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РАЗРАБОТКА И УТВЕРЖДЕНИЕ ОБРАЗОВАТЕЛЬНОЙ ПРОГРАММЫ</a:t>
          </a:r>
          <a:endParaRPr lang="ru-RU" sz="1600" kern="1200" dirty="0"/>
        </a:p>
      </dsp:txBody>
      <dsp:txXfrm>
        <a:off x="1524000" y="2310129"/>
        <a:ext cx="1981200" cy="1626870"/>
      </dsp:txXfrm>
    </dsp:sp>
    <dsp:sp modelId="{5A92D02E-5FB3-4AD0-A30E-7F18798F2226}">
      <dsp:nvSpPr>
        <dsp:cNvPr id="0" name=""/>
        <dsp:cNvSpPr/>
      </dsp:nvSpPr>
      <dsp:spPr>
        <a:xfrm>
          <a:off x="3383280" y="1231899"/>
          <a:ext cx="365760" cy="3657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16A6C6-8919-46C7-9936-FBE4C3A5C3EC}">
      <dsp:nvSpPr>
        <dsp:cNvPr id="0" name=""/>
        <dsp:cNvSpPr/>
      </dsp:nvSpPr>
      <dsp:spPr>
        <a:xfrm>
          <a:off x="3566160" y="1414779"/>
          <a:ext cx="1981200" cy="2522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809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СОГЛАСОВАНИЕ ПРОГРАММЫ УГИБДД МВД по КРАСНОЯРСКОМУ КРАЮ</a:t>
          </a:r>
          <a:endParaRPr lang="ru-RU" sz="1600" kern="1200" dirty="0"/>
        </a:p>
      </dsp:txBody>
      <dsp:txXfrm>
        <a:off x="3566160" y="1414779"/>
        <a:ext cx="1981200" cy="2522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CF59A541-0937-4642-B9CF-8B940F90B2BC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010DB85A-6BFB-4AA5-87FF-3B51FC537B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005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14" y="0"/>
            <a:ext cx="2950582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A909AE1A-891E-4AD9-B412-EAA3C69B04A9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1" tIns="45821" rIns="91641" bIns="4582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7" y="4721582"/>
            <a:ext cx="5445756" cy="4473495"/>
          </a:xfrm>
          <a:prstGeom prst="rect">
            <a:avLst/>
          </a:prstGeom>
        </p:spPr>
        <p:txBody>
          <a:bodyPr vert="horz" lIns="91641" tIns="45821" rIns="91641" bIns="4582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14" y="9441575"/>
            <a:ext cx="2950582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ACEB1050-AA26-4374-A567-F91DB2E511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63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70462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B1050-AA26-4374-A567-F91DB2E511AC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4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EA8E-DDBA-4EA2-96E9-9E4D2B058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E420F-C6E2-46D7-BFA0-949030F62D28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917F-F78B-49E1-B287-8033EB8DFD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B1386-12EF-45A4-A682-2F221CE3044A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781C-A0BB-4728-9F28-0418E91E4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91855-0C75-47D3-AE16-9B3D949F2850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1223F-4900-4170-BA34-0156F171F9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84C3A-33BA-4031-AC67-456E7F9F05CC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270E-A9D3-48D6-847C-280A90FCD6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1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1E0DC-50FD-4A66-8A06-5EA3E8F5A870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D1216-6F0F-4184-A66F-615EB023FF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4C829-A4C5-4D4C-BE10-E07C0BECE6E4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0A861-8607-40A1-8672-805EBCB749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6D693-AC30-43F2-A63E-F73C999643F5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7273-A5ED-4B7A-B344-B7652A6C41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73F91-A93D-40CA-8674-48CD94562337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A621-49F2-4DA3-A7AE-3172CD6162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722FC-0F02-4730-A8B2-64978334DCBB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98D69-EBF6-43CD-A2A5-BDD8B14EA0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131" y="649287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7D642-82B0-4723-A252-7AE2AAB2AFE5}" type="datetime1">
              <a:rPr lang="ru-RU" smtClean="0"/>
              <a:t>11.04.2017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D0AA-3B02-482B-9040-E90205F6D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МОН_Логотип.wmf"/>
          <p:cNvPicPr>
            <a:picLocks noChangeAspect="1"/>
          </p:cNvPicPr>
          <p:nvPr userDrawn="1"/>
        </p:nvPicPr>
        <p:blipFill>
          <a:blip r:embed="rId13"/>
          <a:srcRect r="65645"/>
          <a:stretch>
            <a:fillRect/>
          </a:stretch>
        </p:blipFill>
        <p:spPr>
          <a:xfrm>
            <a:off x="200027" y="62865"/>
            <a:ext cx="902380" cy="852344"/>
          </a:xfrm>
          <a:prstGeom prst="rect">
            <a:avLst/>
          </a:prstGeom>
        </p:spPr>
      </p:pic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374" y="5765009"/>
            <a:ext cx="72000" cy="140400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6505577"/>
            <a:ext cx="999859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6" y="6484938"/>
            <a:ext cx="5800724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060" y="56644"/>
            <a:ext cx="771723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910099-E5F3-4960-89FA-DD2C75170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0546"/>
            <a:ext cx="9827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krao.ru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211" y="6503987"/>
            <a:ext cx="440218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85725" eaLnBrk="0" hangingPunct="0">
              <a:spcBef>
                <a:spcPts val="0"/>
              </a:spcBef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spc="0" dirty="0" smtClean="0">
          <a:ln w="0"/>
          <a:solidFill>
            <a:srgbClr val="5077A6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7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8.jp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9" name="Подзаголовок 2"/>
          <p:cNvSpPr>
            <a:spLocks noGrp="1"/>
          </p:cNvSpPr>
          <p:nvPr>
            <p:ph type="body" idx="1"/>
          </p:nvPr>
        </p:nvSpPr>
        <p:spPr>
          <a:xfrm>
            <a:off x="2102178" y="5552304"/>
            <a:ext cx="6973168" cy="851812"/>
          </a:xfrm>
        </p:spPr>
        <p:txBody>
          <a:bodyPr anchor="t">
            <a:noAutofit/>
          </a:bodyPr>
          <a:lstStyle/>
          <a:p>
            <a:pPr algn="just">
              <a:spcBef>
                <a:spcPts val="0"/>
              </a:spcBef>
              <a:defRPr/>
            </a:pPr>
            <a:r>
              <a:rPr lang="ru-RU" sz="1200" dirty="0" err="1" smtClean="0">
                <a:solidFill>
                  <a:srgbClr val="4320D6"/>
                </a:solidFill>
              </a:rPr>
              <a:t>Петенёв</a:t>
            </a:r>
            <a:r>
              <a:rPr lang="ru-RU" sz="1200" dirty="0" smtClean="0">
                <a:solidFill>
                  <a:srgbClr val="4320D6"/>
                </a:solidFill>
              </a:rPr>
              <a:t> Артём Игоревич, начальник отдела по надзору и контролю за соблюдением законодательства;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200" dirty="0" smtClean="0">
                <a:solidFill>
                  <a:srgbClr val="4320D6"/>
                </a:solidFill>
                <a:latin typeface="Arial" pitchFamily="34" charset="0"/>
                <a:cs typeface="Arial" pitchFamily="34" charset="0"/>
              </a:rPr>
              <a:t>Назарова Татьяна Леонтьевна, руководитель сектора государственной аккредитации</a:t>
            </a:r>
            <a:endParaRPr lang="ru-RU" sz="1200" dirty="0">
              <a:solidFill>
                <a:srgbClr val="4320D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584203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228677" y="1916871"/>
            <a:ext cx="70199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4320D6"/>
                </a:solidFill>
                <a:cs typeface="Arial" panose="020B0604020202020204" pitchFamily="34" charset="0"/>
              </a:rPr>
              <a:t>Образовательная программа подготовки водителей: требования законодательства РФ об образовании к структуре </a:t>
            </a:r>
          </a:p>
          <a:p>
            <a:pPr algn="ctr"/>
            <a:r>
              <a:rPr lang="ru-RU" sz="2400" b="1" dirty="0">
                <a:solidFill>
                  <a:srgbClr val="4320D6"/>
                </a:solidFill>
                <a:cs typeface="Arial" panose="020B0604020202020204" pitchFamily="34" charset="0"/>
              </a:rPr>
              <a:t>и содержанию основной программы профессионального обучения, основные этапы ее разработки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3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1098"/>
            <a:ext cx="7717239" cy="5471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7030A0"/>
                </a:solidFill>
              </a:rPr>
              <a:t>Результаты освоения образовательной программы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837" y="2158314"/>
            <a:ext cx="815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>
              <a:latin typeface="Times New Roman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7921955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08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1822" y="962806"/>
            <a:ext cx="7717239" cy="8640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Оценочные материалы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3655" y="2141838"/>
            <a:ext cx="8633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dirty="0"/>
              <a:t>Промежуточная аттестация и проверка теоретических знаний при проведении </a:t>
            </a:r>
            <a:endParaRPr lang="ru-RU" sz="1500" dirty="0" smtClean="0"/>
          </a:p>
          <a:p>
            <a:pPr algn="just"/>
            <a:r>
              <a:rPr lang="ru-RU" sz="1500" dirty="0" smtClean="0"/>
              <a:t>квалификационного </a:t>
            </a:r>
            <a:r>
              <a:rPr lang="ru-RU" sz="1500" dirty="0"/>
              <a:t>экзамена проводятся с использованием материалов, </a:t>
            </a:r>
            <a:endParaRPr lang="ru-RU" sz="1500" dirty="0" smtClean="0"/>
          </a:p>
          <a:p>
            <a:pPr algn="just"/>
            <a:r>
              <a:rPr lang="ru-RU" sz="1500" dirty="0" smtClean="0"/>
              <a:t>утверждаемых </a:t>
            </a:r>
            <a:r>
              <a:rPr lang="ru-RU" sz="1500" dirty="0"/>
              <a:t>руководителем организации, осуществляющей образовательную деятельность.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182355"/>
              </p:ext>
            </p:extLst>
          </p:nvPr>
        </p:nvGraphicFramePr>
        <p:xfrm>
          <a:off x="469556" y="3157501"/>
          <a:ext cx="8377881" cy="3262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1822" y="962806"/>
            <a:ext cx="7717239" cy="8640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 методические материалы</a:t>
            </a:r>
            <a:endParaRPr lang="ru-RU" sz="1600" dirty="0">
              <a:solidFill>
                <a:srgbClr val="7030A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73336033"/>
              </p:ext>
            </p:extLst>
          </p:nvPr>
        </p:nvGraphicFramePr>
        <p:xfrm>
          <a:off x="1548714" y="206426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76" y="1159218"/>
            <a:ext cx="2654643" cy="176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060" y="205946"/>
            <a:ext cx="7717239" cy="714794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Особенности разработки и утверждения образовательной программы совместно с иными образовательными организациями при сетевой форме реализации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814521"/>
              </p:ext>
            </p:extLst>
          </p:nvPr>
        </p:nvGraphicFramePr>
        <p:xfrm>
          <a:off x="1524000" y="1397000"/>
          <a:ext cx="6096000" cy="459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10"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1. Программа утверждается всеми организациями, участниками сетевой формы реализации и только после этого передаётся на согласование в УГИБДД.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10">
                  <a:txBody>
                    <a:bodyPr/>
                    <a:lstStyle/>
                    <a:p>
                      <a:r>
                        <a:rPr lang="ru-RU" dirty="0" smtClean="0"/>
                        <a:t>2. В пояснительной записке программы отражается её реализация в сетевой форме.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10">
                  <a:txBody>
                    <a:bodyPr/>
                    <a:lstStyle/>
                    <a:p>
                      <a:r>
                        <a:rPr lang="ru-RU" dirty="0" smtClean="0"/>
                        <a:t>3. Разделы программы, устанавливающие условия реализации программы могут раскрывать особенности таких условий при сетевой форме реализации образовательной программы.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10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060" y="205946"/>
            <a:ext cx="7717239" cy="714794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Сетевая форма реализации образовательной программы</a:t>
            </a:r>
            <a:endParaRPr lang="ru-RU" sz="16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6616266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070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396" y="331412"/>
            <a:ext cx="7717239" cy="70655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Внешние рецензенты</a:t>
            </a:r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698584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084" y="1300892"/>
            <a:ext cx="13843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5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zalega\Desktop\Красноярск 2015\Рисунки\To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-1" y="1025229"/>
            <a:ext cx="9153159" cy="402354"/>
          </a:xfrm>
          <a:prstGeom prst="rect">
            <a:avLst/>
          </a:prstGeom>
          <a:noFill/>
        </p:spPr>
      </p:pic>
      <p:pic>
        <p:nvPicPr>
          <p:cNvPr id="67" name="Picture 2" descr="C:\Users\zalega\Desktop\Красноярск 2015\Рисунки\Top.png"/>
          <p:cNvPicPr>
            <a:picLocks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692150" y="1779588"/>
            <a:ext cx="7717239" cy="864096"/>
          </a:xfrm>
        </p:spPr>
        <p:txBody>
          <a:bodyPr/>
          <a:lstStyle/>
          <a:p>
            <a:r>
              <a:rPr lang="ru-RU" dirty="0" smtClean="0">
                <a:solidFill>
                  <a:srgbClr val="0066FF"/>
                </a:solidFill>
              </a:rPr>
              <a:t>      СПАСИБО ЗА ВНИМАНИЕ!</a:t>
            </a:r>
            <a:endParaRPr lang="ru-RU" dirty="0">
              <a:solidFill>
                <a:srgbClr val="0066FF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1663524" y="2097952"/>
            <a:ext cx="0" cy="936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8528830" y="6033883"/>
            <a:ext cx="566928" cy="348353"/>
          </a:xfrm>
          <a:prstGeom prst="actionButtonBlank">
            <a:avLst/>
          </a:prstGeom>
          <a:solidFill>
            <a:srgbClr val="5077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621" y="2565953"/>
            <a:ext cx="6236043" cy="3642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9336"/>
            <a:ext cx="7717239" cy="5471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7030A0"/>
                </a:solidFill>
              </a:rPr>
              <a:t>Требования к разработке </a:t>
            </a:r>
            <a:r>
              <a:rPr lang="ru-RU" sz="1800" dirty="0" smtClean="0">
                <a:solidFill>
                  <a:srgbClr val="7030A0"/>
                </a:solidFill>
              </a:rPr>
              <a:t>образовательной программы подготовки водителей транспортных средств</a:t>
            </a:r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261" y="2240692"/>
            <a:ext cx="2857500" cy="33363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0460" y="2339546"/>
            <a:ext cx="414030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dirty="0" smtClean="0"/>
              <a:t>Структура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 smtClean="0"/>
              <a:t>Содержание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 smtClean="0"/>
              <a:t>Внешние рецензенты и партнёры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 smtClean="0"/>
              <a:t>Утверждение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1098"/>
            <a:ext cx="7717239" cy="5471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7030A0"/>
                </a:solidFill>
              </a:rPr>
              <a:t>СТРУКТУРА образовательной программы</a:t>
            </a:r>
            <a:r>
              <a:rPr lang="ru-RU" sz="1400" dirty="0" smtClean="0">
                <a:solidFill>
                  <a:srgbClr val="7030A0"/>
                </a:solidFill>
              </a:rPr>
              <a:t> </a:t>
            </a:r>
            <a:endParaRPr lang="ru-RU" sz="1400" dirty="0">
              <a:solidFill>
                <a:srgbClr val="7030A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3415396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71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103870"/>
            <a:ext cx="7717239" cy="527222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7030A0"/>
                </a:solidFill>
              </a:rPr>
              <a:t>Пояснительная записка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541" y="28576"/>
            <a:ext cx="1016000" cy="13589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57200" y="1600200"/>
          <a:ext cx="4069491" cy="2262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491"/>
              </a:tblGrid>
              <a:tr h="6234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Источник</a:t>
                      </a:r>
                    </a:p>
                  </a:txBody>
                  <a:tcPr/>
                </a:tc>
              </a:tr>
              <a:tr h="76873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Примерные</a:t>
                      </a:r>
                      <a:r>
                        <a:rPr lang="ru-RU" sz="16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образовательные программы подготовки водителей транспортных средств</a:t>
                      </a:r>
                      <a:endParaRPr lang="ru-RU" sz="1600" dirty="0"/>
                    </a:p>
                  </a:txBody>
                  <a:tcPr/>
                </a:tc>
              </a:tr>
              <a:tr h="81606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Особенности условий реализации образовательной программы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200" y="1600200"/>
          <a:ext cx="4069491" cy="2262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491"/>
              </a:tblGrid>
              <a:tr h="6234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Источник</a:t>
                      </a:r>
                    </a:p>
                  </a:txBody>
                  <a:tcPr/>
                </a:tc>
              </a:tr>
              <a:tr h="76873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Примерные</a:t>
                      </a:r>
                      <a:r>
                        <a:rPr lang="ru-RU" sz="16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образовательные программы подготовки водителей транспортных средств</a:t>
                      </a:r>
                      <a:endParaRPr lang="ru-RU" sz="1600" dirty="0"/>
                    </a:p>
                  </a:txBody>
                  <a:tcPr/>
                </a:tc>
              </a:tr>
              <a:tr h="81606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Особенности условий реализации образовательной программы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467918"/>
              </p:ext>
            </p:extLst>
          </p:nvPr>
        </p:nvGraphicFramePr>
        <p:xfrm>
          <a:off x="4872681" y="1575486"/>
          <a:ext cx="4366054" cy="2365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6054"/>
              </a:tblGrid>
              <a:tr h="476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Задача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7869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Описание базовых принципов реализации рассматриваемой образовательной программы</a:t>
                      </a:r>
                      <a:endParaRPr lang="ru-RU" sz="1600" dirty="0"/>
                    </a:p>
                  </a:txBody>
                  <a:tcPr/>
                </a:tc>
              </a:tr>
              <a:tr h="102016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Описание особенностей</a:t>
                      </a:r>
                      <a:r>
                        <a:rPr lang="ru-RU" sz="16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условий реализации рассматриваемой образовательной программы (например – сетевая форма реализации)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83" y="4530811"/>
            <a:ext cx="3492843" cy="18282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62737" y="5121787"/>
            <a:ext cx="6182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 забываем, что особенности условий использования </a:t>
            </a:r>
          </a:p>
          <a:p>
            <a:r>
              <a:rPr lang="ru-RU" dirty="0"/>
              <a:t>примерной программы в рабочих отражать не нужно</a:t>
            </a:r>
          </a:p>
        </p:txBody>
      </p:sp>
    </p:spTree>
    <p:extLst>
      <p:ext uri="{BB962C8B-B14F-4D97-AF65-F5344CB8AC3E}">
        <p14:creationId xmlns:p14="http://schemas.microsoft.com/office/powerpoint/2010/main" val="238343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1098"/>
            <a:ext cx="7717239" cy="547172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Учебный план</a:t>
            </a:r>
            <a:endParaRPr lang="ru-RU" sz="1400" dirty="0">
              <a:solidFill>
                <a:srgbClr val="7030A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0438959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74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396" y="331412"/>
            <a:ext cx="7717239" cy="70655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Условия реализации программы</a:t>
            </a:r>
            <a:endParaRPr lang="ru-RU" sz="24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3797325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1223F-4900-4170-BA34-0156F171F91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4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1098"/>
            <a:ext cx="7717239" cy="5471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7030A0"/>
                </a:solidFill>
              </a:rPr>
              <a:t>Календарный учебный график</a:t>
            </a:r>
            <a:endParaRPr lang="ru-RU" sz="1400" dirty="0">
              <a:solidFill>
                <a:srgbClr val="7030A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2020706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9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1098"/>
            <a:ext cx="7717239" cy="5471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7030A0"/>
                </a:solidFill>
              </a:rPr>
              <a:t>Календарный учебный график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837" y="2158314"/>
            <a:ext cx="81567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/>
              </a:rPr>
              <a:t>Календарный </a:t>
            </a:r>
            <a:r>
              <a:rPr lang="ru-RU" dirty="0">
                <a:latin typeface="Times New Roman"/>
              </a:rPr>
              <a:t>учебный график представляет собой график учебного процесса, </a:t>
            </a:r>
            <a:endParaRPr lang="ru-RU" dirty="0" smtClean="0">
              <a:latin typeface="Times New Roman"/>
            </a:endParaRPr>
          </a:p>
          <a:p>
            <a:pPr algn="just"/>
            <a:r>
              <a:rPr lang="ru-RU" dirty="0" smtClean="0">
                <a:latin typeface="Times New Roman"/>
              </a:rPr>
              <a:t>устанавливающий </a:t>
            </a:r>
            <a:r>
              <a:rPr lang="ru-RU" dirty="0">
                <a:latin typeface="Times New Roman"/>
              </a:rPr>
              <a:t>последовательность и продолжительность обучения </a:t>
            </a:r>
            <a:endParaRPr lang="ru-RU" dirty="0" smtClean="0">
              <a:latin typeface="Times New Roman"/>
            </a:endParaRPr>
          </a:p>
          <a:p>
            <a:pPr algn="just"/>
            <a:r>
              <a:rPr lang="ru-RU" dirty="0" smtClean="0">
                <a:latin typeface="Times New Roman"/>
              </a:rPr>
              <a:t>и </a:t>
            </a:r>
            <a:r>
              <a:rPr lang="ru-RU" dirty="0">
                <a:latin typeface="Times New Roman"/>
              </a:rPr>
              <a:t>итоговой аттестации по учебным неделям и (или) дням.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43" y="3081644"/>
            <a:ext cx="7145337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281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801" y="28576"/>
            <a:ext cx="1362075" cy="1171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МОН_Логотип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7" y="175988"/>
            <a:ext cx="3106286" cy="100800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1913116" y="5856052"/>
            <a:ext cx="7128000" cy="0"/>
          </a:xfrm>
          <a:prstGeom prst="line">
            <a:avLst/>
          </a:prstGeom>
          <a:ln w="28575">
            <a:solidFill>
              <a:srgbClr val="507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9"/>
          <p:cNvSpPr>
            <a:spLocks noGrp="1"/>
          </p:cNvSpPr>
          <p:nvPr>
            <p:ph type="title"/>
          </p:nvPr>
        </p:nvSpPr>
        <p:spPr>
          <a:xfrm>
            <a:off x="980475" y="1471098"/>
            <a:ext cx="7717239" cy="5471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7030A0"/>
                </a:solidFill>
              </a:rPr>
              <a:t>Рабочие программы учебных предметов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837" y="2158314"/>
            <a:ext cx="81567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/>
              </a:rPr>
              <a:t>Рабочая программа </a:t>
            </a:r>
            <a:r>
              <a:rPr lang="ru-RU" dirty="0">
                <a:latin typeface="Times New Roman"/>
              </a:rPr>
              <a:t>представляет собой </a:t>
            </a:r>
            <a:r>
              <a:rPr lang="ru-RU" dirty="0" smtClean="0">
                <a:latin typeface="Times New Roman"/>
              </a:rPr>
              <a:t>детальное описание педагогической деятельности конкретного педагогического работника в рамках преподаваемого учебного предмета.</a:t>
            </a:r>
          </a:p>
          <a:p>
            <a:pPr algn="just"/>
            <a:r>
              <a:rPr lang="ru-RU" dirty="0" smtClean="0">
                <a:latin typeface="Times New Roman"/>
              </a:rPr>
              <a:t>При переносе содержания рабочих программ из примерных без дополнений, надлежащей переработки примерных программ педагогическими работниками в значительной степени нивелируется возможность внутренней оценки качества работы такого работника.</a:t>
            </a:r>
          </a:p>
          <a:p>
            <a:pPr algn="just"/>
            <a:r>
              <a:rPr lang="ru-RU" dirty="0" smtClean="0">
                <a:latin typeface="Times New Roman"/>
              </a:rPr>
              <a:t>В конечном счёте именно качественная индивидуальность рабочих программ определяет качественную индивидуальность конкретной образовательной организации. </a:t>
            </a:r>
          </a:p>
          <a:p>
            <a:pPr algn="just"/>
            <a:r>
              <a:rPr lang="ru-RU" dirty="0" smtClean="0">
                <a:latin typeface="Times New Roman"/>
              </a:rPr>
              <a:t>Рекомендуется перерабатывать примерные рабочие программы учебных предметов перед их включением в образовательную программу. </a:t>
            </a:r>
            <a:endParaRPr lang="ru-RU" dirty="0">
              <a:latin typeface="Times New Roman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B270E-A9D3-48D6-847C-280A90FCD6AD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02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32387</TotalTime>
  <Words>489</Words>
  <Application>Microsoft Office PowerPoint</Application>
  <PresentationFormat>Экран (4:3)</PresentationFormat>
  <Paragraphs>102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Требования к разработке образовательной программы подготовки водителей транспортных средств</vt:lpstr>
      <vt:lpstr>СТРУКТУРА образовательной программы </vt:lpstr>
      <vt:lpstr>Пояснительная записка</vt:lpstr>
      <vt:lpstr>Учебный план</vt:lpstr>
      <vt:lpstr>Условия реализации программы</vt:lpstr>
      <vt:lpstr>Календарный учебный график</vt:lpstr>
      <vt:lpstr>Календарный учебный график</vt:lpstr>
      <vt:lpstr>Рабочие программы учебных предметов</vt:lpstr>
      <vt:lpstr>Результаты освоения образовательной программы</vt:lpstr>
      <vt:lpstr>Оценочные материалы</vt:lpstr>
      <vt:lpstr> методические материалы</vt:lpstr>
      <vt:lpstr>Особенности разработки и утверждения образовательной программы совместно с иными образовательными организациями при сетевой форме реализации</vt:lpstr>
      <vt:lpstr>Сетевая форма реализации образовательной программы</vt:lpstr>
      <vt:lpstr>Внешние рецензенты</vt:lpstr>
      <vt:lpstr>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admin</cp:lastModifiedBy>
  <cp:revision>4325</cp:revision>
  <cp:lastPrinted>2017-04-05T07:21:42Z</cp:lastPrinted>
  <dcterms:created xsi:type="dcterms:W3CDTF">2011-03-04T05:46:20Z</dcterms:created>
  <dcterms:modified xsi:type="dcterms:W3CDTF">2017-04-10T18:48:33Z</dcterms:modified>
</cp:coreProperties>
</file>