
<file path=[Content_Types].xml><?xml version="1.0" encoding="utf-8"?>
<Types xmlns="http://schemas.openxmlformats.org/package/2006/content-types">
  <Default Extension="png" ContentType="image/png"/>
  <Default Extension="wmf" ContentType="image/x-wmf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theme/theme4.xml" ContentType="application/vnd.openxmlformats-officedocument.theme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0" r:id="rId2"/>
    <p:sldMasterId id="2147483673" r:id="rId3"/>
    <p:sldMasterId id="2147483686" r:id="rId4"/>
    <p:sldMasterId id="2147483699" r:id="rId5"/>
  </p:sldMasterIdLst>
  <p:notesMasterIdLst>
    <p:notesMasterId r:id="rId25"/>
  </p:notesMasterIdLst>
  <p:handoutMasterIdLst>
    <p:handoutMasterId r:id="rId26"/>
  </p:handoutMasterIdLst>
  <p:sldIdLst>
    <p:sldId id="1412" r:id="rId6"/>
    <p:sldId id="1421" r:id="rId7"/>
    <p:sldId id="1403" r:id="rId8"/>
    <p:sldId id="1431" r:id="rId9"/>
    <p:sldId id="1426" r:id="rId10"/>
    <p:sldId id="1428" r:id="rId11"/>
    <p:sldId id="1432" r:id="rId12"/>
    <p:sldId id="1433" r:id="rId13"/>
    <p:sldId id="1434" r:id="rId14"/>
    <p:sldId id="1435" r:id="rId15"/>
    <p:sldId id="1436" r:id="rId16"/>
    <p:sldId id="1444" r:id="rId17"/>
    <p:sldId id="1438" r:id="rId18"/>
    <p:sldId id="1439" r:id="rId19"/>
    <p:sldId id="1440" r:id="rId20"/>
    <p:sldId id="1445" r:id="rId21"/>
    <p:sldId id="1442" r:id="rId22"/>
    <p:sldId id="1443" r:id="rId23"/>
    <p:sldId id="1002" r:id="rId24"/>
  </p:sldIdLst>
  <p:sldSz cx="9144000" cy="6858000" type="screen4x3"/>
  <p:notesSz cx="6808788" cy="994092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4319">
          <p15:clr>
            <a:srgbClr val="A4A3A4"/>
          </p15:clr>
        </p15:guide>
        <p15:guide id="2" orient="horz" pos="576">
          <p15:clr>
            <a:srgbClr val="A4A3A4"/>
          </p15:clr>
        </p15:guide>
        <p15:guide id="3" orient="horz" pos="1194">
          <p15:clr>
            <a:srgbClr val="A4A3A4"/>
          </p15:clr>
        </p15:guide>
        <p15:guide id="4" orient="horz" pos="4289">
          <p15:clr>
            <a:srgbClr val="A4A3A4"/>
          </p15:clr>
        </p15:guide>
        <p15:guide id="5" orient="horz" pos="3026">
          <p15:clr>
            <a:srgbClr val="A4A3A4"/>
          </p15:clr>
        </p15:guide>
        <p15:guide id="6" orient="horz" pos="3947">
          <p15:clr>
            <a:srgbClr val="A4A3A4"/>
          </p15:clr>
        </p15:guide>
        <p15:guide id="7" orient="horz" pos="2479">
          <p15:clr>
            <a:srgbClr val="A4A3A4"/>
          </p15:clr>
        </p15:guide>
        <p15:guide id="8" orient="horz" pos="1311">
          <p15:clr>
            <a:srgbClr val="A4A3A4"/>
          </p15:clr>
        </p15:guide>
        <p15:guide id="9" orient="horz" pos="3155">
          <p15:clr>
            <a:srgbClr val="A4A3A4"/>
          </p15:clr>
        </p15:guide>
        <p15:guide id="10" pos="5592">
          <p15:clr>
            <a:srgbClr val="A4A3A4"/>
          </p15:clr>
        </p15:guide>
        <p15:guide id="11" pos="5759">
          <p15:clr>
            <a:srgbClr val="A4A3A4"/>
          </p15:clr>
        </p15:guide>
        <p15:guide id="12" pos="2893">
          <p15:clr>
            <a:srgbClr val="A4A3A4"/>
          </p15:clr>
        </p15:guide>
        <p15:guide id="13" pos="5507">
          <p15:clr>
            <a:srgbClr val="A4A3A4"/>
          </p15:clr>
        </p15:guide>
        <p15:guide id="14" pos="142">
          <p15:clr>
            <a:srgbClr val="A4A3A4"/>
          </p15:clr>
        </p15:guide>
        <p15:guide id="15" pos="614">
          <p15:clr>
            <a:srgbClr val="A4A3A4"/>
          </p15:clr>
        </p15:guide>
        <p15:guide id="16" pos="3915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25">
          <p15:clr>
            <a:srgbClr val="A4A3A4"/>
          </p15:clr>
        </p15:guide>
        <p15:guide id="2" pos="2138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FF"/>
    <a:srgbClr val="4320D6"/>
    <a:srgbClr val="556B56"/>
    <a:srgbClr val="CCFFFF"/>
    <a:srgbClr val="CC0000"/>
    <a:srgbClr val="660033"/>
    <a:srgbClr val="009900"/>
    <a:srgbClr val="DA2725"/>
    <a:srgbClr val="FF9900"/>
    <a:srgbClr val="5077A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D113A9D2-9D6B-4929-AA2D-F23B5EE8CBE7}" styleName="Стиль из темы 2 - акцент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330" autoAdjust="0"/>
    <p:restoredTop sz="93829" autoAdjust="0"/>
  </p:normalViewPr>
  <p:slideViewPr>
    <p:cSldViewPr snapToGrid="0">
      <p:cViewPr>
        <p:scale>
          <a:sx n="116" d="100"/>
          <a:sy n="116" d="100"/>
        </p:scale>
        <p:origin x="-1614" y="-132"/>
      </p:cViewPr>
      <p:guideLst>
        <p:guide orient="horz"/>
        <p:guide orient="horz" pos="1517"/>
        <p:guide orient="horz" pos="3"/>
        <p:guide orient="horz" pos="2154"/>
        <p:guide orient="horz" pos="1010"/>
        <p:guide pos="5620"/>
        <p:guide pos="148"/>
        <p:guide pos="2887"/>
        <p:guide pos="2019"/>
        <p:guide pos="262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howGuides="1">
      <p:cViewPr varScale="1">
        <p:scale>
          <a:sx n="76" d="100"/>
          <a:sy n="76" d="100"/>
        </p:scale>
        <p:origin x="-3330" y="-108"/>
      </p:cViewPr>
      <p:guideLst>
        <p:guide orient="horz" pos="3130"/>
        <p:guide pos="2145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handoutMaster" Target="handoutMasters/handoutMaster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viewProps" Target="view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C572BDD-9511-4B62-9EB4-3D3DFD32D7E9}" type="doc">
      <dgm:prSet loTypeId="urn:microsoft.com/office/officeart/2005/8/layout/chevron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1A6D610-2FE0-4AAA-9601-CA9D0D3855FC}">
      <dgm:prSet phldrT="[Текст]"/>
      <dgm:spPr/>
      <dgm:t>
        <a:bodyPr/>
        <a:lstStyle/>
        <a:p>
          <a:r>
            <a:rPr lang="ru-RU" b="1" dirty="0" smtClean="0"/>
            <a:t>ОО</a:t>
          </a:r>
          <a:endParaRPr lang="ru-RU" b="1" dirty="0"/>
        </a:p>
      </dgm:t>
    </dgm:pt>
    <dgm:pt modelId="{567B87E7-CEAC-490A-9795-659CB8475895}" type="parTrans" cxnId="{20DD3B20-DCED-4402-A373-8D70BBF1D861}">
      <dgm:prSet/>
      <dgm:spPr/>
      <dgm:t>
        <a:bodyPr/>
        <a:lstStyle/>
        <a:p>
          <a:endParaRPr lang="ru-RU"/>
        </a:p>
      </dgm:t>
    </dgm:pt>
    <dgm:pt modelId="{D538BC3A-54C7-406D-A5B3-F618E249B565}" type="sibTrans" cxnId="{20DD3B20-DCED-4402-A373-8D70BBF1D861}">
      <dgm:prSet/>
      <dgm:spPr/>
      <dgm:t>
        <a:bodyPr/>
        <a:lstStyle/>
        <a:p>
          <a:endParaRPr lang="ru-RU"/>
        </a:p>
      </dgm:t>
    </dgm:pt>
    <dgm:pt modelId="{B2A5FEBD-D117-4C9E-966B-73D2447A80C3}">
      <dgm:prSet phldrT="[Текст]"/>
      <dgm:spPr>
        <a:solidFill>
          <a:schemeClr val="tx2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ru-RU" dirty="0" smtClean="0"/>
            <a:t>РАЗРАБОТКА ПРОГРАММЫ</a:t>
          </a:r>
          <a:endParaRPr lang="ru-RU" dirty="0"/>
        </a:p>
      </dgm:t>
    </dgm:pt>
    <dgm:pt modelId="{572B627B-DB72-411E-9B76-47CBBDBB0A8D}" type="parTrans" cxnId="{7F9FB81E-4DC3-4B84-ADE9-0AAC7E364CEB}">
      <dgm:prSet/>
      <dgm:spPr/>
      <dgm:t>
        <a:bodyPr/>
        <a:lstStyle/>
        <a:p>
          <a:endParaRPr lang="ru-RU"/>
        </a:p>
      </dgm:t>
    </dgm:pt>
    <dgm:pt modelId="{3D669B5E-5D41-4298-ABFD-6893A69E5902}" type="sibTrans" cxnId="{7F9FB81E-4DC3-4B84-ADE9-0AAC7E364CEB}">
      <dgm:prSet/>
      <dgm:spPr/>
      <dgm:t>
        <a:bodyPr/>
        <a:lstStyle/>
        <a:p>
          <a:endParaRPr lang="ru-RU"/>
        </a:p>
      </dgm:t>
    </dgm:pt>
    <dgm:pt modelId="{D8791308-0097-4A31-8B10-C475C0423C4A}">
      <dgm:prSet phldrT="[Текст]"/>
      <dgm:spPr/>
      <dgm:t>
        <a:bodyPr/>
        <a:lstStyle/>
        <a:p>
          <a:r>
            <a:rPr lang="ru-RU" dirty="0" smtClean="0"/>
            <a:t>ОО</a:t>
          </a:r>
          <a:endParaRPr lang="ru-RU" dirty="0"/>
        </a:p>
      </dgm:t>
    </dgm:pt>
    <dgm:pt modelId="{581E3280-1EE0-440B-8578-EA2349D11572}" type="parTrans" cxnId="{584615DA-0CDF-44EC-8344-FC132E7E46C2}">
      <dgm:prSet/>
      <dgm:spPr/>
      <dgm:t>
        <a:bodyPr/>
        <a:lstStyle/>
        <a:p>
          <a:endParaRPr lang="ru-RU"/>
        </a:p>
      </dgm:t>
    </dgm:pt>
    <dgm:pt modelId="{BBCF5699-B2BE-48B9-8B31-5D5F14893F0C}" type="sibTrans" cxnId="{584615DA-0CDF-44EC-8344-FC132E7E46C2}">
      <dgm:prSet/>
      <dgm:spPr/>
      <dgm:t>
        <a:bodyPr/>
        <a:lstStyle/>
        <a:p>
          <a:endParaRPr lang="ru-RU"/>
        </a:p>
      </dgm:t>
    </dgm:pt>
    <dgm:pt modelId="{2F841547-8E5D-46C8-BF35-C184312510B6}">
      <dgm:prSet phldrT="[Текст]"/>
      <dgm:spPr>
        <a:solidFill>
          <a:schemeClr val="accent1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ru-RU" dirty="0" smtClean="0"/>
            <a:t>УТВЕРЖДЕНИЕ ПРОГРАММЫ</a:t>
          </a:r>
          <a:endParaRPr lang="ru-RU" dirty="0"/>
        </a:p>
      </dgm:t>
    </dgm:pt>
    <dgm:pt modelId="{E3B8F72B-D934-490C-A8AA-8A372BA2FFB5}" type="parTrans" cxnId="{FEDB7FBE-8B9F-4CA0-AC41-2FA4F3E87ED0}">
      <dgm:prSet/>
      <dgm:spPr/>
      <dgm:t>
        <a:bodyPr/>
        <a:lstStyle/>
        <a:p>
          <a:endParaRPr lang="ru-RU"/>
        </a:p>
      </dgm:t>
    </dgm:pt>
    <dgm:pt modelId="{00A47AD6-CC3D-42B3-8706-21394C51ED10}" type="sibTrans" cxnId="{FEDB7FBE-8B9F-4CA0-AC41-2FA4F3E87ED0}">
      <dgm:prSet/>
      <dgm:spPr/>
      <dgm:t>
        <a:bodyPr/>
        <a:lstStyle/>
        <a:p>
          <a:endParaRPr lang="ru-RU"/>
        </a:p>
      </dgm:t>
    </dgm:pt>
    <dgm:pt modelId="{20C88C4A-43F9-4E21-B30B-303E6B3D7EB8}">
      <dgm:prSet phldrT="[Текст]"/>
      <dgm:spPr/>
      <dgm:t>
        <a:bodyPr/>
        <a:lstStyle/>
        <a:p>
          <a:r>
            <a:rPr lang="ru-RU" dirty="0" smtClean="0"/>
            <a:t>ГИБДД МВД РФ</a:t>
          </a:r>
          <a:endParaRPr lang="ru-RU" dirty="0"/>
        </a:p>
      </dgm:t>
    </dgm:pt>
    <dgm:pt modelId="{6239FCF0-F56B-4AD7-9BBD-5B93310BF01F}" type="parTrans" cxnId="{2AE72B17-AF64-467A-B102-99484F03C901}">
      <dgm:prSet/>
      <dgm:spPr/>
      <dgm:t>
        <a:bodyPr/>
        <a:lstStyle/>
        <a:p>
          <a:endParaRPr lang="ru-RU"/>
        </a:p>
      </dgm:t>
    </dgm:pt>
    <dgm:pt modelId="{284EE2CA-1CAB-42D7-8B1F-3B67A8211CBE}" type="sibTrans" cxnId="{2AE72B17-AF64-467A-B102-99484F03C901}">
      <dgm:prSet/>
      <dgm:spPr/>
      <dgm:t>
        <a:bodyPr/>
        <a:lstStyle/>
        <a:p>
          <a:endParaRPr lang="ru-RU"/>
        </a:p>
      </dgm:t>
    </dgm:pt>
    <dgm:pt modelId="{A4004F70-DF85-41E2-8F61-2E0CCF5240B9}">
      <dgm:prSet phldrT="[Текст]"/>
      <dgm:spPr>
        <a:solidFill>
          <a:schemeClr val="accent1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ru-RU" dirty="0" smtClean="0"/>
            <a:t>СОГЛАСОВАНИЕ ПРОГРАММЫ</a:t>
          </a:r>
          <a:endParaRPr lang="ru-RU" dirty="0"/>
        </a:p>
      </dgm:t>
    </dgm:pt>
    <dgm:pt modelId="{1861DF2D-B814-46D9-85A4-23C72C4D5779}" type="parTrans" cxnId="{4EE01E19-E397-4E32-9B61-883008E45953}">
      <dgm:prSet/>
      <dgm:spPr/>
      <dgm:t>
        <a:bodyPr/>
        <a:lstStyle/>
        <a:p>
          <a:endParaRPr lang="ru-RU"/>
        </a:p>
      </dgm:t>
    </dgm:pt>
    <dgm:pt modelId="{AC0D1032-DF01-4F96-9815-2F72AE7E77DA}" type="sibTrans" cxnId="{4EE01E19-E397-4E32-9B61-883008E45953}">
      <dgm:prSet/>
      <dgm:spPr/>
      <dgm:t>
        <a:bodyPr/>
        <a:lstStyle/>
        <a:p>
          <a:endParaRPr lang="ru-RU"/>
        </a:p>
      </dgm:t>
    </dgm:pt>
    <dgm:pt modelId="{D82EDCE2-56D4-41BD-9EBB-4E01BEC7EB2F}" type="pres">
      <dgm:prSet presAssocID="{1C572BDD-9511-4B62-9EB4-3D3DFD32D7E9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4C5A576-8F0F-41C0-AB49-952E49F8859D}" type="pres">
      <dgm:prSet presAssocID="{A1A6D610-2FE0-4AAA-9601-CA9D0D3855FC}" presName="composite" presStyleCnt="0"/>
      <dgm:spPr/>
    </dgm:pt>
    <dgm:pt modelId="{612FEBB9-895B-4699-BA12-507FBEDC2B16}" type="pres">
      <dgm:prSet presAssocID="{A1A6D610-2FE0-4AAA-9601-CA9D0D3855FC}" presName="parentText" presStyleLbl="alignNode1" presStyleIdx="0" presStyleCnt="3" custLinFactNeighborX="3171" custLinFactNeighborY="-55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8DC744B-EE2B-4CA4-854E-90C44355C8ED}" type="pres">
      <dgm:prSet presAssocID="{A1A6D610-2FE0-4AAA-9601-CA9D0D3855FC}" presName="descendantText" presStyleLbl="alignAcc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18EADFB-3AEC-4C10-888D-62485AEDAF25}" type="pres">
      <dgm:prSet presAssocID="{D538BC3A-54C7-406D-A5B3-F618E249B565}" presName="sp" presStyleCnt="0"/>
      <dgm:spPr/>
    </dgm:pt>
    <dgm:pt modelId="{48BA8F2E-DE89-40FE-A843-4D907EDF039F}" type="pres">
      <dgm:prSet presAssocID="{D8791308-0097-4A31-8B10-C475C0423C4A}" presName="composite" presStyleCnt="0"/>
      <dgm:spPr/>
    </dgm:pt>
    <dgm:pt modelId="{ED1D5F0F-9690-4841-A48C-83850010AF8E}" type="pres">
      <dgm:prSet presAssocID="{D8791308-0097-4A31-8B10-C475C0423C4A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C923492-E137-4441-8B89-E5B046446B2B}" type="pres">
      <dgm:prSet presAssocID="{D8791308-0097-4A31-8B10-C475C0423C4A}" presName="descendantText" presStyleLbl="alignAcc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53063F6-578D-408D-A454-3DA03FD79C1B}" type="pres">
      <dgm:prSet presAssocID="{BBCF5699-B2BE-48B9-8B31-5D5F14893F0C}" presName="sp" presStyleCnt="0"/>
      <dgm:spPr/>
    </dgm:pt>
    <dgm:pt modelId="{2699D092-DBEE-4650-9E1C-CAFB354A4C90}" type="pres">
      <dgm:prSet presAssocID="{20C88C4A-43F9-4E21-B30B-303E6B3D7EB8}" presName="composite" presStyleCnt="0"/>
      <dgm:spPr/>
    </dgm:pt>
    <dgm:pt modelId="{7B6FE0A3-34EB-46F7-81A8-86081B3018F6}" type="pres">
      <dgm:prSet presAssocID="{20C88C4A-43F9-4E21-B30B-303E6B3D7EB8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A8488E0-7068-4D1E-8459-29FA4A907EFA}" type="pres">
      <dgm:prSet presAssocID="{20C88C4A-43F9-4E21-B30B-303E6B3D7EB8}" presName="descendantText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AE72B17-AF64-467A-B102-99484F03C901}" srcId="{1C572BDD-9511-4B62-9EB4-3D3DFD32D7E9}" destId="{20C88C4A-43F9-4E21-B30B-303E6B3D7EB8}" srcOrd="2" destOrd="0" parTransId="{6239FCF0-F56B-4AD7-9BBD-5B93310BF01F}" sibTransId="{284EE2CA-1CAB-42D7-8B1F-3B67A8211CBE}"/>
    <dgm:cxn modelId="{8D9A25FC-06CE-46ED-A469-AA3F7F5640CF}" type="presOf" srcId="{20C88C4A-43F9-4E21-B30B-303E6B3D7EB8}" destId="{7B6FE0A3-34EB-46F7-81A8-86081B3018F6}" srcOrd="0" destOrd="0" presId="urn:microsoft.com/office/officeart/2005/8/layout/chevron2"/>
    <dgm:cxn modelId="{584615DA-0CDF-44EC-8344-FC132E7E46C2}" srcId="{1C572BDD-9511-4B62-9EB4-3D3DFD32D7E9}" destId="{D8791308-0097-4A31-8B10-C475C0423C4A}" srcOrd="1" destOrd="0" parTransId="{581E3280-1EE0-440B-8578-EA2349D11572}" sibTransId="{BBCF5699-B2BE-48B9-8B31-5D5F14893F0C}"/>
    <dgm:cxn modelId="{49F1E607-8963-49FE-83D0-8939EE89CF89}" type="presOf" srcId="{A4004F70-DF85-41E2-8F61-2E0CCF5240B9}" destId="{EA8488E0-7068-4D1E-8459-29FA4A907EFA}" srcOrd="0" destOrd="0" presId="urn:microsoft.com/office/officeart/2005/8/layout/chevron2"/>
    <dgm:cxn modelId="{7F9FB81E-4DC3-4B84-ADE9-0AAC7E364CEB}" srcId="{A1A6D610-2FE0-4AAA-9601-CA9D0D3855FC}" destId="{B2A5FEBD-D117-4C9E-966B-73D2447A80C3}" srcOrd="0" destOrd="0" parTransId="{572B627B-DB72-411E-9B76-47CBBDBB0A8D}" sibTransId="{3D669B5E-5D41-4298-ABFD-6893A69E5902}"/>
    <dgm:cxn modelId="{4EE01E19-E397-4E32-9B61-883008E45953}" srcId="{20C88C4A-43F9-4E21-B30B-303E6B3D7EB8}" destId="{A4004F70-DF85-41E2-8F61-2E0CCF5240B9}" srcOrd="0" destOrd="0" parTransId="{1861DF2D-B814-46D9-85A4-23C72C4D5779}" sibTransId="{AC0D1032-DF01-4F96-9815-2F72AE7E77DA}"/>
    <dgm:cxn modelId="{20DD3B20-DCED-4402-A373-8D70BBF1D861}" srcId="{1C572BDD-9511-4B62-9EB4-3D3DFD32D7E9}" destId="{A1A6D610-2FE0-4AAA-9601-CA9D0D3855FC}" srcOrd="0" destOrd="0" parTransId="{567B87E7-CEAC-490A-9795-659CB8475895}" sibTransId="{D538BC3A-54C7-406D-A5B3-F618E249B565}"/>
    <dgm:cxn modelId="{FEDB7FBE-8B9F-4CA0-AC41-2FA4F3E87ED0}" srcId="{D8791308-0097-4A31-8B10-C475C0423C4A}" destId="{2F841547-8E5D-46C8-BF35-C184312510B6}" srcOrd="0" destOrd="0" parTransId="{E3B8F72B-D934-490C-A8AA-8A372BA2FFB5}" sibTransId="{00A47AD6-CC3D-42B3-8706-21394C51ED10}"/>
    <dgm:cxn modelId="{01881C15-E1EC-4B04-8C58-6108E274A628}" type="presOf" srcId="{2F841547-8E5D-46C8-BF35-C184312510B6}" destId="{9C923492-E137-4441-8B89-E5B046446B2B}" srcOrd="0" destOrd="0" presId="urn:microsoft.com/office/officeart/2005/8/layout/chevron2"/>
    <dgm:cxn modelId="{6CFB6AED-33AC-4EA0-B512-22FB14FE562B}" type="presOf" srcId="{D8791308-0097-4A31-8B10-C475C0423C4A}" destId="{ED1D5F0F-9690-4841-A48C-83850010AF8E}" srcOrd="0" destOrd="0" presId="urn:microsoft.com/office/officeart/2005/8/layout/chevron2"/>
    <dgm:cxn modelId="{08AE8896-C0FD-4EA3-B9E1-0DA55AA5ADC5}" type="presOf" srcId="{A1A6D610-2FE0-4AAA-9601-CA9D0D3855FC}" destId="{612FEBB9-895B-4699-BA12-507FBEDC2B16}" srcOrd="0" destOrd="0" presId="urn:microsoft.com/office/officeart/2005/8/layout/chevron2"/>
    <dgm:cxn modelId="{060C90F4-EA63-4AF8-A413-F93A00D803BA}" type="presOf" srcId="{B2A5FEBD-D117-4C9E-966B-73D2447A80C3}" destId="{68DC744B-EE2B-4CA4-854E-90C44355C8ED}" srcOrd="0" destOrd="0" presId="urn:microsoft.com/office/officeart/2005/8/layout/chevron2"/>
    <dgm:cxn modelId="{551EFB1D-7B05-4C93-9B48-CB3553600DBF}" type="presOf" srcId="{1C572BDD-9511-4B62-9EB4-3D3DFD32D7E9}" destId="{D82EDCE2-56D4-41BD-9EBB-4E01BEC7EB2F}" srcOrd="0" destOrd="0" presId="urn:microsoft.com/office/officeart/2005/8/layout/chevron2"/>
    <dgm:cxn modelId="{46CE07F6-F574-478E-9B89-35DE79E980C0}" type="presParOf" srcId="{D82EDCE2-56D4-41BD-9EBB-4E01BEC7EB2F}" destId="{C4C5A576-8F0F-41C0-AB49-952E49F8859D}" srcOrd="0" destOrd="0" presId="urn:microsoft.com/office/officeart/2005/8/layout/chevron2"/>
    <dgm:cxn modelId="{59865298-CF08-4A45-ADFF-E2E0C429D7A8}" type="presParOf" srcId="{C4C5A576-8F0F-41C0-AB49-952E49F8859D}" destId="{612FEBB9-895B-4699-BA12-507FBEDC2B16}" srcOrd="0" destOrd="0" presId="urn:microsoft.com/office/officeart/2005/8/layout/chevron2"/>
    <dgm:cxn modelId="{39613CC4-B5E5-496B-9D99-E1C1C9CF5BBA}" type="presParOf" srcId="{C4C5A576-8F0F-41C0-AB49-952E49F8859D}" destId="{68DC744B-EE2B-4CA4-854E-90C44355C8ED}" srcOrd="1" destOrd="0" presId="urn:microsoft.com/office/officeart/2005/8/layout/chevron2"/>
    <dgm:cxn modelId="{AA383ED7-65D0-4955-A068-46B4123F0E7D}" type="presParOf" srcId="{D82EDCE2-56D4-41BD-9EBB-4E01BEC7EB2F}" destId="{318EADFB-3AEC-4C10-888D-62485AEDAF25}" srcOrd="1" destOrd="0" presId="urn:microsoft.com/office/officeart/2005/8/layout/chevron2"/>
    <dgm:cxn modelId="{14DD8A1D-01F5-4E6E-81CF-4CDF02034F52}" type="presParOf" srcId="{D82EDCE2-56D4-41BD-9EBB-4E01BEC7EB2F}" destId="{48BA8F2E-DE89-40FE-A843-4D907EDF039F}" srcOrd="2" destOrd="0" presId="urn:microsoft.com/office/officeart/2005/8/layout/chevron2"/>
    <dgm:cxn modelId="{B701D0D7-1F16-48E6-B3F1-B0642B5DC692}" type="presParOf" srcId="{48BA8F2E-DE89-40FE-A843-4D907EDF039F}" destId="{ED1D5F0F-9690-4841-A48C-83850010AF8E}" srcOrd="0" destOrd="0" presId="urn:microsoft.com/office/officeart/2005/8/layout/chevron2"/>
    <dgm:cxn modelId="{E09B4661-68BD-45B3-B132-3DC5865BE5CD}" type="presParOf" srcId="{48BA8F2E-DE89-40FE-A843-4D907EDF039F}" destId="{9C923492-E137-4441-8B89-E5B046446B2B}" srcOrd="1" destOrd="0" presId="urn:microsoft.com/office/officeart/2005/8/layout/chevron2"/>
    <dgm:cxn modelId="{72E56BEE-B6DF-405E-A250-B1C8A75CA7C9}" type="presParOf" srcId="{D82EDCE2-56D4-41BD-9EBB-4E01BEC7EB2F}" destId="{253063F6-578D-408D-A454-3DA03FD79C1B}" srcOrd="3" destOrd="0" presId="urn:microsoft.com/office/officeart/2005/8/layout/chevron2"/>
    <dgm:cxn modelId="{DECA5119-07C7-4A17-843C-9CF89F6BEDCB}" type="presParOf" srcId="{D82EDCE2-56D4-41BD-9EBB-4E01BEC7EB2F}" destId="{2699D092-DBEE-4650-9E1C-CAFB354A4C90}" srcOrd="4" destOrd="0" presId="urn:microsoft.com/office/officeart/2005/8/layout/chevron2"/>
    <dgm:cxn modelId="{AB23E1D1-6B6C-49EE-8C2F-8F050422A21D}" type="presParOf" srcId="{2699D092-DBEE-4650-9E1C-CAFB354A4C90}" destId="{7B6FE0A3-34EB-46F7-81A8-86081B3018F6}" srcOrd="0" destOrd="0" presId="urn:microsoft.com/office/officeart/2005/8/layout/chevron2"/>
    <dgm:cxn modelId="{23D40260-2377-43A4-B069-404B31AD9867}" type="presParOf" srcId="{2699D092-DBEE-4650-9E1C-CAFB354A4C90}" destId="{EA8488E0-7068-4D1E-8459-29FA4A907EFA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4D8CFBC-8732-41B3-9B3F-38058A070231}" type="doc">
      <dgm:prSet loTypeId="urn:microsoft.com/office/officeart/2008/layout/VerticalCurv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BFBDC9A-4AD8-4FB3-B12B-6488779E18F8}">
      <dgm:prSet phldrT="[Текст]" custT="1"/>
      <dgm:spPr/>
      <dgm:t>
        <a:bodyPr/>
        <a:lstStyle/>
        <a:p>
          <a:r>
            <a:rPr lang="ru-RU" sz="1400" b="1" dirty="0" smtClean="0"/>
            <a:t>краткое описание назначения Программы профессионального обучения</a:t>
          </a:r>
          <a:endParaRPr lang="ru-RU" sz="1400" b="1" dirty="0"/>
        </a:p>
      </dgm:t>
    </dgm:pt>
    <dgm:pt modelId="{C5BDA1F9-5E4E-4FD7-9934-0DCCEE1DDC6C}" type="parTrans" cxnId="{67CBA1FC-98D9-4F81-8D06-6AB8AD5D31EE}">
      <dgm:prSet/>
      <dgm:spPr/>
      <dgm:t>
        <a:bodyPr/>
        <a:lstStyle/>
        <a:p>
          <a:endParaRPr lang="ru-RU"/>
        </a:p>
      </dgm:t>
    </dgm:pt>
    <dgm:pt modelId="{77B6F2E1-7962-4EF8-B576-7C115A3E2CA3}" type="sibTrans" cxnId="{67CBA1FC-98D9-4F81-8D06-6AB8AD5D31EE}">
      <dgm:prSet/>
      <dgm:spPr/>
      <dgm:t>
        <a:bodyPr/>
        <a:lstStyle/>
        <a:p>
          <a:endParaRPr lang="ru-RU"/>
        </a:p>
      </dgm:t>
    </dgm:pt>
    <dgm:pt modelId="{3F617895-1047-4166-A020-859939FC5689}">
      <dgm:prSet phldrT="[Текст]"/>
      <dgm:spPr/>
      <dgm:t>
        <a:bodyPr/>
        <a:lstStyle/>
        <a:p>
          <a:r>
            <a:rPr lang="ru-RU" b="1" dirty="0" smtClean="0"/>
            <a:t>особенности организации образовательной деятельности</a:t>
          </a:r>
          <a:endParaRPr lang="ru-RU" b="1" dirty="0"/>
        </a:p>
      </dgm:t>
    </dgm:pt>
    <dgm:pt modelId="{B21EA56B-099E-4846-AD1B-9AEDC630C865}" type="parTrans" cxnId="{FD1C16A7-5A06-4C47-BDB7-03288ED6F13A}">
      <dgm:prSet/>
      <dgm:spPr/>
      <dgm:t>
        <a:bodyPr/>
        <a:lstStyle/>
        <a:p>
          <a:endParaRPr lang="ru-RU"/>
        </a:p>
      </dgm:t>
    </dgm:pt>
    <dgm:pt modelId="{9209AF7A-022A-4061-9D98-BDB01B687AAB}" type="sibTrans" cxnId="{FD1C16A7-5A06-4C47-BDB7-03288ED6F13A}">
      <dgm:prSet/>
      <dgm:spPr/>
      <dgm:t>
        <a:bodyPr/>
        <a:lstStyle/>
        <a:p>
          <a:endParaRPr lang="ru-RU"/>
        </a:p>
      </dgm:t>
    </dgm:pt>
    <dgm:pt modelId="{33300A3A-C4BD-4FE1-A541-B0C10C789C7C}">
      <dgm:prSet phldrT="[Текст]"/>
      <dgm:spPr/>
      <dgm:t>
        <a:bodyPr/>
        <a:lstStyle/>
        <a:p>
          <a:r>
            <a:rPr lang="ru-RU" b="1" dirty="0" smtClean="0"/>
            <a:t>др.</a:t>
          </a:r>
          <a:endParaRPr lang="ru-RU" b="1" dirty="0"/>
        </a:p>
      </dgm:t>
    </dgm:pt>
    <dgm:pt modelId="{3FD2852E-FDAC-429F-8B17-1F2C3128A2A8}" type="parTrans" cxnId="{337E0FB5-2592-44B0-889F-E3B38EE5A42B}">
      <dgm:prSet/>
      <dgm:spPr/>
      <dgm:t>
        <a:bodyPr/>
        <a:lstStyle/>
        <a:p>
          <a:endParaRPr lang="ru-RU"/>
        </a:p>
      </dgm:t>
    </dgm:pt>
    <dgm:pt modelId="{F46F289F-63E5-4606-A08C-C45A86D43B2D}" type="sibTrans" cxnId="{337E0FB5-2592-44B0-889F-E3B38EE5A42B}">
      <dgm:prSet/>
      <dgm:spPr/>
      <dgm:t>
        <a:bodyPr/>
        <a:lstStyle/>
        <a:p>
          <a:endParaRPr lang="ru-RU"/>
        </a:p>
      </dgm:t>
    </dgm:pt>
    <dgm:pt modelId="{287D7068-427E-4BB2-A9A4-BFAEB6FC7985}">
      <dgm:prSet phldrT="[Текст]"/>
      <dgm:spPr/>
      <dgm:t>
        <a:bodyPr/>
        <a:lstStyle/>
        <a:p>
          <a:r>
            <a:rPr lang="ru-RU" b="1" dirty="0" smtClean="0"/>
            <a:t>планируемые результаты освоения программы </a:t>
          </a:r>
          <a:endParaRPr lang="ru-RU" b="1" dirty="0"/>
        </a:p>
      </dgm:t>
    </dgm:pt>
    <dgm:pt modelId="{F891E10C-560E-4094-AAE9-A277DD892BF0}" type="sibTrans" cxnId="{4F0BF311-15A7-464D-A54D-74694624F02C}">
      <dgm:prSet/>
      <dgm:spPr/>
      <dgm:t>
        <a:bodyPr/>
        <a:lstStyle/>
        <a:p>
          <a:endParaRPr lang="ru-RU"/>
        </a:p>
      </dgm:t>
    </dgm:pt>
    <dgm:pt modelId="{DA930A38-5C98-4724-BA42-8AC8353E5431}" type="parTrans" cxnId="{4F0BF311-15A7-464D-A54D-74694624F02C}">
      <dgm:prSet/>
      <dgm:spPr/>
      <dgm:t>
        <a:bodyPr/>
        <a:lstStyle/>
        <a:p>
          <a:endParaRPr lang="ru-RU"/>
        </a:p>
      </dgm:t>
    </dgm:pt>
    <dgm:pt modelId="{20801E33-3218-44DB-B4C0-EE630B6A9E52}">
      <dgm:prSet phldrT="[Текст]"/>
      <dgm:spPr/>
      <dgm:t>
        <a:bodyPr/>
        <a:lstStyle/>
        <a:p>
          <a:r>
            <a:rPr lang="ru-RU" b="1" dirty="0" smtClean="0"/>
            <a:t>сроки освоения программы</a:t>
          </a:r>
          <a:endParaRPr lang="ru-RU" b="1" dirty="0"/>
        </a:p>
      </dgm:t>
    </dgm:pt>
    <dgm:pt modelId="{AEBE8CE9-8F47-49AC-A064-910C13E1CA81}" type="sibTrans" cxnId="{EA728409-6B79-44DA-BF81-7CF453AB2432}">
      <dgm:prSet/>
      <dgm:spPr/>
      <dgm:t>
        <a:bodyPr/>
        <a:lstStyle/>
        <a:p>
          <a:endParaRPr lang="ru-RU"/>
        </a:p>
      </dgm:t>
    </dgm:pt>
    <dgm:pt modelId="{04802975-2ECF-40BC-8DC6-6247A1977E50}" type="parTrans" cxnId="{EA728409-6B79-44DA-BF81-7CF453AB2432}">
      <dgm:prSet/>
      <dgm:spPr/>
      <dgm:t>
        <a:bodyPr/>
        <a:lstStyle/>
        <a:p>
          <a:endParaRPr lang="ru-RU"/>
        </a:p>
      </dgm:t>
    </dgm:pt>
    <dgm:pt modelId="{68B3C143-4642-4F58-A735-0E649FA5AE9D}">
      <dgm:prSet/>
      <dgm:spPr/>
      <dgm:t>
        <a:bodyPr/>
        <a:lstStyle/>
        <a:p>
          <a:r>
            <a:rPr lang="ru-RU" b="1" dirty="0" smtClean="0"/>
            <a:t>нормативные документы</a:t>
          </a:r>
          <a:endParaRPr lang="ru-RU" b="1" dirty="0"/>
        </a:p>
      </dgm:t>
    </dgm:pt>
    <dgm:pt modelId="{B47E715A-0238-4445-9230-29D7A60CA57D}" type="sibTrans" cxnId="{F695E578-EE32-429E-B374-DB38D2446D51}">
      <dgm:prSet/>
      <dgm:spPr/>
      <dgm:t>
        <a:bodyPr/>
        <a:lstStyle/>
        <a:p>
          <a:endParaRPr lang="ru-RU"/>
        </a:p>
      </dgm:t>
    </dgm:pt>
    <dgm:pt modelId="{65DCEDE6-3BD6-454E-B847-E3F88791C15A}" type="parTrans" cxnId="{F695E578-EE32-429E-B374-DB38D2446D51}">
      <dgm:prSet/>
      <dgm:spPr/>
      <dgm:t>
        <a:bodyPr/>
        <a:lstStyle/>
        <a:p>
          <a:endParaRPr lang="ru-RU"/>
        </a:p>
      </dgm:t>
    </dgm:pt>
    <dgm:pt modelId="{4757B787-F705-4C11-A440-2A104C37532F}" type="pres">
      <dgm:prSet presAssocID="{C4D8CFBC-8732-41B3-9B3F-38058A070231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C57D88BE-3BB8-4F7A-99DE-165628D9F5F7}" type="pres">
      <dgm:prSet presAssocID="{C4D8CFBC-8732-41B3-9B3F-38058A070231}" presName="Name1" presStyleCnt="0"/>
      <dgm:spPr/>
    </dgm:pt>
    <dgm:pt modelId="{3F4EC278-E4C2-479D-AF4C-18DB5506E60E}" type="pres">
      <dgm:prSet presAssocID="{C4D8CFBC-8732-41B3-9B3F-38058A070231}" presName="cycle" presStyleCnt="0"/>
      <dgm:spPr/>
    </dgm:pt>
    <dgm:pt modelId="{6F9B7D65-3316-4A00-8F54-1BF6232C9318}" type="pres">
      <dgm:prSet presAssocID="{C4D8CFBC-8732-41B3-9B3F-38058A070231}" presName="srcNode" presStyleLbl="node1" presStyleIdx="0" presStyleCnt="6"/>
      <dgm:spPr/>
    </dgm:pt>
    <dgm:pt modelId="{50CAB4E1-3BA9-4200-804F-72F412E69AC0}" type="pres">
      <dgm:prSet presAssocID="{C4D8CFBC-8732-41B3-9B3F-38058A070231}" presName="conn" presStyleLbl="parChTrans1D2" presStyleIdx="0" presStyleCnt="1"/>
      <dgm:spPr/>
      <dgm:t>
        <a:bodyPr/>
        <a:lstStyle/>
        <a:p>
          <a:endParaRPr lang="ru-RU"/>
        </a:p>
      </dgm:t>
    </dgm:pt>
    <dgm:pt modelId="{99E2C24A-20BC-4618-BAFA-1407BC4605D7}" type="pres">
      <dgm:prSet presAssocID="{C4D8CFBC-8732-41B3-9B3F-38058A070231}" presName="extraNode" presStyleLbl="node1" presStyleIdx="0" presStyleCnt="6"/>
      <dgm:spPr/>
    </dgm:pt>
    <dgm:pt modelId="{4ED071BC-40AA-4031-ACE4-0F0D400E7C77}" type="pres">
      <dgm:prSet presAssocID="{C4D8CFBC-8732-41B3-9B3F-38058A070231}" presName="dstNode" presStyleLbl="node1" presStyleIdx="0" presStyleCnt="6"/>
      <dgm:spPr/>
    </dgm:pt>
    <dgm:pt modelId="{49AD8F40-A0E1-4620-ABF6-92D8FCED6014}" type="pres">
      <dgm:prSet presAssocID="{ABFBDC9A-4AD8-4FB3-B12B-6488779E18F8}" presName="text_1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0AE8855-363A-4E09-84EF-9175418872B5}" type="pres">
      <dgm:prSet presAssocID="{ABFBDC9A-4AD8-4FB3-B12B-6488779E18F8}" presName="accent_1" presStyleCnt="0"/>
      <dgm:spPr/>
    </dgm:pt>
    <dgm:pt modelId="{68B92E8B-865F-4C21-A2A3-85998FBD6206}" type="pres">
      <dgm:prSet presAssocID="{ABFBDC9A-4AD8-4FB3-B12B-6488779E18F8}" presName="accentRepeatNode" presStyleLbl="solidFgAcc1" presStyleIdx="0" presStyleCnt="6"/>
      <dgm:spPr/>
    </dgm:pt>
    <dgm:pt modelId="{B8DB80C8-5F77-4E02-B2EB-BA480BFE1CF1}" type="pres">
      <dgm:prSet presAssocID="{68B3C143-4642-4F58-A735-0E649FA5AE9D}" presName="text_2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4A10446-F8EE-446C-8B75-D7D7EF683F31}" type="pres">
      <dgm:prSet presAssocID="{68B3C143-4642-4F58-A735-0E649FA5AE9D}" presName="accent_2" presStyleCnt="0"/>
      <dgm:spPr/>
    </dgm:pt>
    <dgm:pt modelId="{53F7B4B8-A826-469B-8EB8-1B868CB11A29}" type="pres">
      <dgm:prSet presAssocID="{68B3C143-4642-4F58-A735-0E649FA5AE9D}" presName="accentRepeatNode" presStyleLbl="solidFgAcc1" presStyleIdx="1" presStyleCnt="6"/>
      <dgm:spPr/>
    </dgm:pt>
    <dgm:pt modelId="{D5B3B7C0-2EFC-4713-B5FC-FA711A938D0A}" type="pres">
      <dgm:prSet presAssocID="{20801E33-3218-44DB-B4C0-EE630B6A9E52}" presName="text_3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A08EA14-0119-4962-904E-16E549C96D3B}" type="pres">
      <dgm:prSet presAssocID="{20801E33-3218-44DB-B4C0-EE630B6A9E52}" presName="accent_3" presStyleCnt="0"/>
      <dgm:spPr/>
    </dgm:pt>
    <dgm:pt modelId="{023AB587-FA97-4E88-B6D2-DB9E8743AF52}" type="pres">
      <dgm:prSet presAssocID="{20801E33-3218-44DB-B4C0-EE630B6A9E52}" presName="accentRepeatNode" presStyleLbl="solidFgAcc1" presStyleIdx="2" presStyleCnt="6"/>
      <dgm:spPr/>
    </dgm:pt>
    <dgm:pt modelId="{F0384C53-8957-4B3A-97AB-3F315192C9B7}" type="pres">
      <dgm:prSet presAssocID="{287D7068-427E-4BB2-A9A4-BFAEB6FC7985}" presName="text_4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5D2F8C0-16FC-471C-85AA-0ADF2CC49F59}" type="pres">
      <dgm:prSet presAssocID="{287D7068-427E-4BB2-A9A4-BFAEB6FC7985}" presName="accent_4" presStyleCnt="0"/>
      <dgm:spPr/>
    </dgm:pt>
    <dgm:pt modelId="{E434244E-DCC2-48B5-8869-D31B83840CD3}" type="pres">
      <dgm:prSet presAssocID="{287D7068-427E-4BB2-A9A4-BFAEB6FC7985}" presName="accentRepeatNode" presStyleLbl="solidFgAcc1" presStyleIdx="3" presStyleCnt="6"/>
      <dgm:spPr/>
    </dgm:pt>
    <dgm:pt modelId="{D5B896F2-43E0-4B3C-8661-24C175DC55AE}" type="pres">
      <dgm:prSet presAssocID="{3F617895-1047-4166-A020-859939FC5689}" presName="text_5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28B06CF-2064-44C1-B447-F8487C2C4687}" type="pres">
      <dgm:prSet presAssocID="{3F617895-1047-4166-A020-859939FC5689}" presName="accent_5" presStyleCnt="0"/>
      <dgm:spPr/>
    </dgm:pt>
    <dgm:pt modelId="{305BCE33-37F2-47EE-927D-A053D3DBA1D3}" type="pres">
      <dgm:prSet presAssocID="{3F617895-1047-4166-A020-859939FC5689}" presName="accentRepeatNode" presStyleLbl="solidFgAcc1" presStyleIdx="4" presStyleCnt="6"/>
      <dgm:spPr/>
    </dgm:pt>
    <dgm:pt modelId="{0F11E3F3-B454-4D74-B872-1A8DB88FD6F7}" type="pres">
      <dgm:prSet presAssocID="{33300A3A-C4BD-4FE1-A541-B0C10C789C7C}" presName="text_6" presStyleLbl="node1" presStyleIdx="5" presStyleCnt="6" custLinFactNeighborX="-1298" custLinFactNeighborY="770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B53E286-2E4F-40F6-B8A0-22EE9C5ECFEB}" type="pres">
      <dgm:prSet presAssocID="{33300A3A-C4BD-4FE1-A541-B0C10C789C7C}" presName="accent_6" presStyleCnt="0"/>
      <dgm:spPr/>
    </dgm:pt>
    <dgm:pt modelId="{D63EEF63-174D-4FD3-BC98-53749C1EB117}" type="pres">
      <dgm:prSet presAssocID="{33300A3A-C4BD-4FE1-A541-B0C10C789C7C}" presName="accentRepeatNode" presStyleLbl="solidFgAcc1" presStyleIdx="5" presStyleCnt="6"/>
      <dgm:spPr/>
    </dgm:pt>
  </dgm:ptLst>
  <dgm:cxnLst>
    <dgm:cxn modelId="{67CBA1FC-98D9-4F81-8D06-6AB8AD5D31EE}" srcId="{C4D8CFBC-8732-41B3-9B3F-38058A070231}" destId="{ABFBDC9A-4AD8-4FB3-B12B-6488779E18F8}" srcOrd="0" destOrd="0" parTransId="{C5BDA1F9-5E4E-4FD7-9934-0DCCEE1DDC6C}" sibTransId="{77B6F2E1-7962-4EF8-B576-7C115A3E2CA3}"/>
    <dgm:cxn modelId="{EA728409-6B79-44DA-BF81-7CF453AB2432}" srcId="{C4D8CFBC-8732-41B3-9B3F-38058A070231}" destId="{20801E33-3218-44DB-B4C0-EE630B6A9E52}" srcOrd="2" destOrd="0" parTransId="{04802975-2ECF-40BC-8DC6-6247A1977E50}" sibTransId="{AEBE8CE9-8F47-49AC-A064-910C13E1CA81}"/>
    <dgm:cxn modelId="{FCC477BD-0751-4538-8F54-02656B4CC5BA}" type="presOf" srcId="{C4D8CFBC-8732-41B3-9B3F-38058A070231}" destId="{4757B787-F705-4C11-A440-2A104C37532F}" srcOrd="0" destOrd="0" presId="urn:microsoft.com/office/officeart/2008/layout/VerticalCurvedList"/>
    <dgm:cxn modelId="{F695E578-EE32-429E-B374-DB38D2446D51}" srcId="{C4D8CFBC-8732-41B3-9B3F-38058A070231}" destId="{68B3C143-4642-4F58-A735-0E649FA5AE9D}" srcOrd="1" destOrd="0" parTransId="{65DCEDE6-3BD6-454E-B847-E3F88791C15A}" sibTransId="{B47E715A-0238-4445-9230-29D7A60CA57D}"/>
    <dgm:cxn modelId="{77E3140D-E8F1-4721-B523-97240F3370E7}" type="presOf" srcId="{33300A3A-C4BD-4FE1-A541-B0C10C789C7C}" destId="{0F11E3F3-B454-4D74-B872-1A8DB88FD6F7}" srcOrd="0" destOrd="0" presId="urn:microsoft.com/office/officeart/2008/layout/VerticalCurvedList"/>
    <dgm:cxn modelId="{FD1C16A7-5A06-4C47-BDB7-03288ED6F13A}" srcId="{C4D8CFBC-8732-41B3-9B3F-38058A070231}" destId="{3F617895-1047-4166-A020-859939FC5689}" srcOrd="4" destOrd="0" parTransId="{B21EA56B-099E-4846-AD1B-9AEDC630C865}" sibTransId="{9209AF7A-022A-4061-9D98-BDB01B687AAB}"/>
    <dgm:cxn modelId="{4F0BF311-15A7-464D-A54D-74694624F02C}" srcId="{C4D8CFBC-8732-41B3-9B3F-38058A070231}" destId="{287D7068-427E-4BB2-A9A4-BFAEB6FC7985}" srcOrd="3" destOrd="0" parTransId="{DA930A38-5C98-4724-BA42-8AC8353E5431}" sibTransId="{F891E10C-560E-4094-AAE9-A277DD892BF0}"/>
    <dgm:cxn modelId="{6FAA6A34-F41D-415C-A986-F4388C580CB1}" type="presOf" srcId="{ABFBDC9A-4AD8-4FB3-B12B-6488779E18F8}" destId="{49AD8F40-A0E1-4620-ABF6-92D8FCED6014}" srcOrd="0" destOrd="0" presId="urn:microsoft.com/office/officeart/2008/layout/VerticalCurvedList"/>
    <dgm:cxn modelId="{23CF5E2E-E4CC-4AD9-A901-FF0EA0861501}" type="presOf" srcId="{287D7068-427E-4BB2-A9A4-BFAEB6FC7985}" destId="{F0384C53-8957-4B3A-97AB-3F315192C9B7}" srcOrd="0" destOrd="0" presId="urn:microsoft.com/office/officeart/2008/layout/VerticalCurvedList"/>
    <dgm:cxn modelId="{A05915D9-ED4B-4503-AD07-16FE1CADD1B3}" type="presOf" srcId="{68B3C143-4642-4F58-A735-0E649FA5AE9D}" destId="{B8DB80C8-5F77-4E02-B2EB-BA480BFE1CF1}" srcOrd="0" destOrd="0" presId="urn:microsoft.com/office/officeart/2008/layout/VerticalCurvedList"/>
    <dgm:cxn modelId="{22418401-18F8-4366-8936-DE312BE0A06C}" type="presOf" srcId="{3F617895-1047-4166-A020-859939FC5689}" destId="{D5B896F2-43E0-4B3C-8661-24C175DC55AE}" srcOrd="0" destOrd="0" presId="urn:microsoft.com/office/officeart/2008/layout/VerticalCurvedList"/>
    <dgm:cxn modelId="{337E0FB5-2592-44B0-889F-E3B38EE5A42B}" srcId="{C4D8CFBC-8732-41B3-9B3F-38058A070231}" destId="{33300A3A-C4BD-4FE1-A541-B0C10C789C7C}" srcOrd="5" destOrd="0" parTransId="{3FD2852E-FDAC-429F-8B17-1F2C3128A2A8}" sibTransId="{F46F289F-63E5-4606-A08C-C45A86D43B2D}"/>
    <dgm:cxn modelId="{5C776416-1A13-4D61-AF0E-E2241BA186E5}" type="presOf" srcId="{20801E33-3218-44DB-B4C0-EE630B6A9E52}" destId="{D5B3B7C0-2EFC-4713-B5FC-FA711A938D0A}" srcOrd="0" destOrd="0" presId="urn:microsoft.com/office/officeart/2008/layout/VerticalCurvedList"/>
    <dgm:cxn modelId="{F1967332-307B-44F1-AD2A-40A146D30E0B}" type="presOf" srcId="{77B6F2E1-7962-4EF8-B576-7C115A3E2CA3}" destId="{50CAB4E1-3BA9-4200-804F-72F412E69AC0}" srcOrd="0" destOrd="0" presId="urn:microsoft.com/office/officeart/2008/layout/VerticalCurvedList"/>
    <dgm:cxn modelId="{9B735C78-5B31-4556-8639-65C2E8CAA832}" type="presParOf" srcId="{4757B787-F705-4C11-A440-2A104C37532F}" destId="{C57D88BE-3BB8-4F7A-99DE-165628D9F5F7}" srcOrd="0" destOrd="0" presId="urn:microsoft.com/office/officeart/2008/layout/VerticalCurvedList"/>
    <dgm:cxn modelId="{C4C69DBB-E9E0-4A75-B784-1A4FF5855AFA}" type="presParOf" srcId="{C57D88BE-3BB8-4F7A-99DE-165628D9F5F7}" destId="{3F4EC278-E4C2-479D-AF4C-18DB5506E60E}" srcOrd="0" destOrd="0" presId="urn:microsoft.com/office/officeart/2008/layout/VerticalCurvedList"/>
    <dgm:cxn modelId="{F4CB0F05-A373-4970-8BBB-F4B3E7247768}" type="presParOf" srcId="{3F4EC278-E4C2-479D-AF4C-18DB5506E60E}" destId="{6F9B7D65-3316-4A00-8F54-1BF6232C9318}" srcOrd="0" destOrd="0" presId="urn:microsoft.com/office/officeart/2008/layout/VerticalCurvedList"/>
    <dgm:cxn modelId="{9887D541-E317-4B18-AF26-28FF9911DA0C}" type="presParOf" srcId="{3F4EC278-E4C2-479D-AF4C-18DB5506E60E}" destId="{50CAB4E1-3BA9-4200-804F-72F412E69AC0}" srcOrd="1" destOrd="0" presId="urn:microsoft.com/office/officeart/2008/layout/VerticalCurvedList"/>
    <dgm:cxn modelId="{F6C1B16C-C46A-4E5F-8156-7FEA8AAC4F87}" type="presParOf" srcId="{3F4EC278-E4C2-479D-AF4C-18DB5506E60E}" destId="{99E2C24A-20BC-4618-BAFA-1407BC4605D7}" srcOrd="2" destOrd="0" presId="urn:microsoft.com/office/officeart/2008/layout/VerticalCurvedList"/>
    <dgm:cxn modelId="{91AAFE31-AAB2-4914-8E02-B4DFE91DCE4E}" type="presParOf" srcId="{3F4EC278-E4C2-479D-AF4C-18DB5506E60E}" destId="{4ED071BC-40AA-4031-ACE4-0F0D400E7C77}" srcOrd="3" destOrd="0" presId="urn:microsoft.com/office/officeart/2008/layout/VerticalCurvedList"/>
    <dgm:cxn modelId="{E857F795-FB5E-4683-95BE-2C1D23B32771}" type="presParOf" srcId="{C57D88BE-3BB8-4F7A-99DE-165628D9F5F7}" destId="{49AD8F40-A0E1-4620-ABF6-92D8FCED6014}" srcOrd="1" destOrd="0" presId="urn:microsoft.com/office/officeart/2008/layout/VerticalCurvedList"/>
    <dgm:cxn modelId="{E0D944B1-A0F8-4ADF-B474-0582AD5D3933}" type="presParOf" srcId="{C57D88BE-3BB8-4F7A-99DE-165628D9F5F7}" destId="{30AE8855-363A-4E09-84EF-9175418872B5}" srcOrd="2" destOrd="0" presId="urn:microsoft.com/office/officeart/2008/layout/VerticalCurvedList"/>
    <dgm:cxn modelId="{4B3AE1C5-EF1C-4BBE-80BB-E258A086119C}" type="presParOf" srcId="{30AE8855-363A-4E09-84EF-9175418872B5}" destId="{68B92E8B-865F-4C21-A2A3-85998FBD6206}" srcOrd="0" destOrd="0" presId="urn:microsoft.com/office/officeart/2008/layout/VerticalCurvedList"/>
    <dgm:cxn modelId="{598B4C43-C5EF-4445-B81C-80CB7031C689}" type="presParOf" srcId="{C57D88BE-3BB8-4F7A-99DE-165628D9F5F7}" destId="{B8DB80C8-5F77-4E02-B2EB-BA480BFE1CF1}" srcOrd="3" destOrd="0" presId="urn:microsoft.com/office/officeart/2008/layout/VerticalCurvedList"/>
    <dgm:cxn modelId="{82225BC9-E985-4C95-9295-F5905EA213B0}" type="presParOf" srcId="{C57D88BE-3BB8-4F7A-99DE-165628D9F5F7}" destId="{B4A10446-F8EE-446C-8B75-D7D7EF683F31}" srcOrd="4" destOrd="0" presId="urn:microsoft.com/office/officeart/2008/layout/VerticalCurvedList"/>
    <dgm:cxn modelId="{1A362ECE-64EA-4522-AFC2-00A2C2C4F221}" type="presParOf" srcId="{B4A10446-F8EE-446C-8B75-D7D7EF683F31}" destId="{53F7B4B8-A826-469B-8EB8-1B868CB11A29}" srcOrd="0" destOrd="0" presId="urn:microsoft.com/office/officeart/2008/layout/VerticalCurvedList"/>
    <dgm:cxn modelId="{CFD1D6FF-6ACE-4573-8B8B-83E22642A9C0}" type="presParOf" srcId="{C57D88BE-3BB8-4F7A-99DE-165628D9F5F7}" destId="{D5B3B7C0-2EFC-4713-B5FC-FA711A938D0A}" srcOrd="5" destOrd="0" presId="urn:microsoft.com/office/officeart/2008/layout/VerticalCurvedList"/>
    <dgm:cxn modelId="{1CE34ACF-7876-4A0E-B451-E8A661A3F382}" type="presParOf" srcId="{C57D88BE-3BB8-4F7A-99DE-165628D9F5F7}" destId="{AA08EA14-0119-4962-904E-16E549C96D3B}" srcOrd="6" destOrd="0" presId="urn:microsoft.com/office/officeart/2008/layout/VerticalCurvedList"/>
    <dgm:cxn modelId="{B311B586-78A8-465C-9F3D-963C1294DC6B}" type="presParOf" srcId="{AA08EA14-0119-4962-904E-16E549C96D3B}" destId="{023AB587-FA97-4E88-B6D2-DB9E8743AF52}" srcOrd="0" destOrd="0" presId="urn:microsoft.com/office/officeart/2008/layout/VerticalCurvedList"/>
    <dgm:cxn modelId="{46867A32-3BB7-4679-9719-2DEA3E2F8D19}" type="presParOf" srcId="{C57D88BE-3BB8-4F7A-99DE-165628D9F5F7}" destId="{F0384C53-8957-4B3A-97AB-3F315192C9B7}" srcOrd="7" destOrd="0" presId="urn:microsoft.com/office/officeart/2008/layout/VerticalCurvedList"/>
    <dgm:cxn modelId="{63939D32-7842-416C-8528-7325ABE50958}" type="presParOf" srcId="{C57D88BE-3BB8-4F7A-99DE-165628D9F5F7}" destId="{95D2F8C0-16FC-471C-85AA-0ADF2CC49F59}" srcOrd="8" destOrd="0" presId="urn:microsoft.com/office/officeart/2008/layout/VerticalCurvedList"/>
    <dgm:cxn modelId="{9F5E2C78-BE8F-42EF-AB32-90986D44109C}" type="presParOf" srcId="{95D2F8C0-16FC-471C-85AA-0ADF2CC49F59}" destId="{E434244E-DCC2-48B5-8869-D31B83840CD3}" srcOrd="0" destOrd="0" presId="urn:microsoft.com/office/officeart/2008/layout/VerticalCurvedList"/>
    <dgm:cxn modelId="{8405AB07-DF6F-40DA-81EF-D938A9DE3EE3}" type="presParOf" srcId="{C57D88BE-3BB8-4F7A-99DE-165628D9F5F7}" destId="{D5B896F2-43E0-4B3C-8661-24C175DC55AE}" srcOrd="9" destOrd="0" presId="urn:microsoft.com/office/officeart/2008/layout/VerticalCurvedList"/>
    <dgm:cxn modelId="{C357FD65-1B88-4527-987A-E5C4A47012C9}" type="presParOf" srcId="{C57D88BE-3BB8-4F7A-99DE-165628D9F5F7}" destId="{928B06CF-2064-44C1-B447-F8487C2C4687}" srcOrd="10" destOrd="0" presId="urn:microsoft.com/office/officeart/2008/layout/VerticalCurvedList"/>
    <dgm:cxn modelId="{DD686CB1-A2F1-44AD-B89D-5D786E03E55D}" type="presParOf" srcId="{928B06CF-2064-44C1-B447-F8487C2C4687}" destId="{305BCE33-37F2-47EE-927D-A053D3DBA1D3}" srcOrd="0" destOrd="0" presId="urn:microsoft.com/office/officeart/2008/layout/VerticalCurvedList"/>
    <dgm:cxn modelId="{2FE94C69-E23F-46B5-96C9-608B8D6400D5}" type="presParOf" srcId="{C57D88BE-3BB8-4F7A-99DE-165628D9F5F7}" destId="{0F11E3F3-B454-4D74-B872-1A8DB88FD6F7}" srcOrd="11" destOrd="0" presId="urn:microsoft.com/office/officeart/2008/layout/VerticalCurvedList"/>
    <dgm:cxn modelId="{B1EC9F2F-C617-461C-82E9-7E7B32F55DEC}" type="presParOf" srcId="{C57D88BE-3BB8-4F7A-99DE-165628D9F5F7}" destId="{0B53E286-2E4F-40F6-B8A0-22EE9C5ECFEB}" srcOrd="12" destOrd="0" presId="urn:microsoft.com/office/officeart/2008/layout/VerticalCurvedList"/>
    <dgm:cxn modelId="{66D207B9-43AC-4679-9906-71CD79F20CBD}" type="presParOf" srcId="{0B53E286-2E4F-40F6-B8A0-22EE9C5ECFEB}" destId="{D63EEF63-174D-4FD3-BC98-53749C1EB117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E601967C-310B-43C7-932B-C57D2B1951E8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94BD103-BE77-4A24-824F-992FA618230D}">
      <dgm:prSet phldrT="[Текст]" custT="1"/>
      <dgm:spPr/>
      <dgm:t>
        <a:bodyPr/>
        <a:lstStyle/>
        <a:p>
          <a:r>
            <a:rPr lang="ru-RU" sz="2000" dirty="0" smtClean="0"/>
            <a:t>ТИТУЛЬНЫЙ ЛИСТ</a:t>
          </a:r>
          <a:endParaRPr lang="ru-RU" sz="2000" dirty="0"/>
        </a:p>
      </dgm:t>
    </dgm:pt>
    <dgm:pt modelId="{ED6024C5-1601-4DB7-A6E3-4878E41306EE}" type="parTrans" cxnId="{F326CB3F-EE6B-4CF9-A13C-CBA04C2D1A1C}">
      <dgm:prSet/>
      <dgm:spPr/>
      <dgm:t>
        <a:bodyPr/>
        <a:lstStyle/>
        <a:p>
          <a:endParaRPr lang="ru-RU"/>
        </a:p>
      </dgm:t>
    </dgm:pt>
    <dgm:pt modelId="{4074B36F-1E63-44E2-B5C8-371D3DB718DE}" type="sibTrans" cxnId="{F326CB3F-EE6B-4CF9-A13C-CBA04C2D1A1C}">
      <dgm:prSet/>
      <dgm:spPr/>
      <dgm:t>
        <a:bodyPr/>
        <a:lstStyle/>
        <a:p>
          <a:endParaRPr lang="ru-RU"/>
        </a:p>
      </dgm:t>
    </dgm:pt>
    <dgm:pt modelId="{4ADB1991-C79E-4E52-A326-F2FC57817F22}">
      <dgm:prSet phldrT="[Текст]" custT="1"/>
      <dgm:spPr/>
      <dgm:t>
        <a:bodyPr/>
        <a:lstStyle/>
        <a:p>
          <a:r>
            <a:rPr lang="ru-RU" sz="2000" dirty="0" smtClean="0"/>
            <a:t>ПОЯСНИТЕЛЬНАЯ ЗАПИСКА</a:t>
          </a:r>
          <a:endParaRPr lang="ru-RU" sz="2000" dirty="0"/>
        </a:p>
      </dgm:t>
    </dgm:pt>
    <dgm:pt modelId="{68C39052-3902-4468-9920-8ED843EF5765}" type="parTrans" cxnId="{942D46C3-D48E-48BC-BD77-B8E400F4C62D}">
      <dgm:prSet/>
      <dgm:spPr/>
      <dgm:t>
        <a:bodyPr/>
        <a:lstStyle/>
        <a:p>
          <a:endParaRPr lang="ru-RU"/>
        </a:p>
      </dgm:t>
    </dgm:pt>
    <dgm:pt modelId="{5E2F2BA5-3832-4C14-9957-592728DA1756}" type="sibTrans" cxnId="{942D46C3-D48E-48BC-BD77-B8E400F4C62D}">
      <dgm:prSet/>
      <dgm:spPr/>
      <dgm:t>
        <a:bodyPr/>
        <a:lstStyle/>
        <a:p>
          <a:endParaRPr lang="ru-RU"/>
        </a:p>
      </dgm:t>
    </dgm:pt>
    <dgm:pt modelId="{D7F45A73-0DD4-4699-BFAA-155065E9FC7E}">
      <dgm:prSet phldrT="[Текст]" custT="1"/>
      <dgm:spPr/>
      <dgm:t>
        <a:bodyPr/>
        <a:lstStyle/>
        <a:p>
          <a:r>
            <a:rPr lang="ru-RU" sz="2000" dirty="0" smtClean="0"/>
            <a:t>ТЕМАТИЧЕСКИЙ ПЛАН И СОДЕРЖАНИЕ УЧЕБНОГО ПРЕДМЕТА</a:t>
          </a:r>
          <a:endParaRPr lang="ru-RU" sz="2000" dirty="0"/>
        </a:p>
      </dgm:t>
    </dgm:pt>
    <dgm:pt modelId="{E48008B2-E486-4F1A-8481-B600A2674C89}" type="parTrans" cxnId="{4AD282B5-572F-452B-9069-74E69507D02A}">
      <dgm:prSet/>
      <dgm:spPr/>
      <dgm:t>
        <a:bodyPr/>
        <a:lstStyle/>
        <a:p>
          <a:endParaRPr lang="ru-RU"/>
        </a:p>
      </dgm:t>
    </dgm:pt>
    <dgm:pt modelId="{8547C430-1655-42F9-BBFE-D3CB5B751FCC}" type="sibTrans" cxnId="{4AD282B5-572F-452B-9069-74E69507D02A}">
      <dgm:prSet/>
      <dgm:spPr/>
      <dgm:t>
        <a:bodyPr/>
        <a:lstStyle/>
        <a:p>
          <a:endParaRPr lang="ru-RU"/>
        </a:p>
      </dgm:t>
    </dgm:pt>
    <dgm:pt modelId="{9EFAF65E-D0BD-4B63-B88E-89D61F5756ED}">
      <dgm:prSet custT="1"/>
      <dgm:spPr/>
      <dgm:t>
        <a:bodyPr/>
        <a:lstStyle/>
        <a:p>
          <a:r>
            <a:rPr lang="ru-RU" sz="2000" dirty="0" smtClean="0"/>
            <a:t>УСЛОВИЯ РЕАЛИЗАЦИИ УЧЕБНОГО ПРЕДМЕТА</a:t>
          </a:r>
          <a:endParaRPr lang="ru-RU" sz="2000" dirty="0"/>
        </a:p>
      </dgm:t>
    </dgm:pt>
    <dgm:pt modelId="{DEECC9EE-4523-4E7A-87B8-0BB7CAEF84D6}" type="parTrans" cxnId="{9A4AAD1E-B9B4-4873-AD3C-9AF58B49BC0A}">
      <dgm:prSet/>
      <dgm:spPr/>
      <dgm:t>
        <a:bodyPr/>
        <a:lstStyle/>
        <a:p>
          <a:endParaRPr lang="ru-RU"/>
        </a:p>
      </dgm:t>
    </dgm:pt>
    <dgm:pt modelId="{93EF6ABA-034A-41CD-8BDB-A23A4D2449AA}" type="sibTrans" cxnId="{9A4AAD1E-B9B4-4873-AD3C-9AF58B49BC0A}">
      <dgm:prSet/>
      <dgm:spPr/>
      <dgm:t>
        <a:bodyPr/>
        <a:lstStyle/>
        <a:p>
          <a:endParaRPr lang="ru-RU"/>
        </a:p>
      </dgm:t>
    </dgm:pt>
    <dgm:pt modelId="{8CE80CDE-C7E4-403C-A631-709A1AF0BA97}">
      <dgm:prSet custT="1"/>
      <dgm:spPr/>
      <dgm:t>
        <a:bodyPr/>
        <a:lstStyle/>
        <a:p>
          <a:r>
            <a:rPr lang="ru-RU" sz="2000" dirty="0" smtClean="0"/>
            <a:t>ОЦЕНКА РЕЗУЛЬТАТОВ ОСВОЕНИЯ УЧЕБНОГО ПРЕДМЕТА</a:t>
          </a:r>
          <a:endParaRPr lang="ru-RU" sz="2000" dirty="0"/>
        </a:p>
      </dgm:t>
    </dgm:pt>
    <dgm:pt modelId="{97A824D7-4C28-46B8-AAD7-98FB7CB0CCCA}" type="parTrans" cxnId="{34F17148-92BA-44BE-AC1C-5528027E4D68}">
      <dgm:prSet/>
      <dgm:spPr/>
      <dgm:t>
        <a:bodyPr/>
        <a:lstStyle/>
        <a:p>
          <a:endParaRPr lang="ru-RU"/>
        </a:p>
      </dgm:t>
    </dgm:pt>
    <dgm:pt modelId="{EB9607AA-0D5C-4D7B-AE4B-80D70199F0E0}" type="sibTrans" cxnId="{34F17148-92BA-44BE-AC1C-5528027E4D68}">
      <dgm:prSet/>
      <dgm:spPr/>
      <dgm:t>
        <a:bodyPr/>
        <a:lstStyle/>
        <a:p>
          <a:endParaRPr lang="ru-RU"/>
        </a:p>
      </dgm:t>
    </dgm:pt>
    <dgm:pt modelId="{B2B1507C-2CD3-4218-A58C-9F5609713352}" type="pres">
      <dgm:prSet presAssocID="{E601967C-310B-43C7-932B-C57D2B1951E8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9B556F6-B8B9-4AE6-BFCB-48A3B9551C72}" type="pres">
      <dgm:prSet presAssocID="{A94BD103-BE77-4A24-824F-992FA618230D}" presName="parentLin" presStyleCnt="0"/>
      <dgm:spPr/>
    </dgm:pt>
    <dgm:pt modelId="{99611497-B20D-4CDC-ABEE-520551C40945}" type="pres">
      <dgm:prSet presAssocID="{A94BD103-BE77-4A24-824F-992FA618230D}" presName="parentLeftMargin" presStyleLbl="node1" presStyleIdx="0" presStyleCnt="5"/>
      <dgm:spPr/>
      <dgm:t>
        <a:bodyPr/>
        <a:lstStyle/>
        <a:p>
          <a:endParaRPr lang="ru-RU"/>
        </a:p>
      </dgm:t>
    </dgm:pt>
    <dgm:pt modelId="{838799D1-BB14-48BB-ABF3-616447A9BE72}" type="pres">
      <dgm:prSet presAssocID="{A94BD103-BE77-4A24-824F-992FA618230D}" presName="parentText" presStyleLbl="node1" presStyleIdx="0" presStyleCnt="5" custScaleX="142857" custScaleY="16775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18B265E-38B1-4377-96C5-81394AC53861}" type="pres">
      <dgm:prSet presAssocID="{A94BD103-BE77-4A24-824F-992FA618230D}" presName="negativeSpace" presStyleCnt="0"/>
      <dgm:spPr/>
    </dgm:pt>
    <dgm:pt modelId="{91D32748-CB92-42F1-9D46-633944449794}" type="pres">
      <dgm:prSet presAssocID="{A94BD103-BE77-4A24-824F-992FA618230D}" presName="childText" presStyleLbl="conFgAcc1" presStyleIdx="0" presStyleCnt="5">
        <dgm:presLayoutVars>
          <dgm:bulletEnabled val="1"/>
        </dgm:presLayoutVars>
      </dgm:prSet>
      <dgm:spPr/>
    </dgm:pt>
    <dgm:pt modelId="{BA6A746D-E365-45BA-BFFC-90DAD7D9BBD6}" type="pres">
      <dgm:prSet presAssocID="{4074B36F-1E63-44E2-B5C8-371D3DB718DE}" presName="spaceBetweenRectangles" presStyleCnt="0"/>
      <dgm:spPr/>
    </dgm:pt>
    <dgm:pt modelId="{A7EAE964-BEE5-44FA-A124-AA5E4F58CEC1}" type="pres">
      <dgm:prSet presAssocID="{4ADB1991-C79E-4E52-A326-F2FC57817F22}" presName="parentLin" presStyleCnt="0"/>
      <dgm:spPr/>
    </dgm:pt>
    <dgm:pt modelId="{74EE97CD-8AA3-48A3-A830-2D609C87CED9}" type="pres">
      <dgm:prSet presAssocID="{4ADB1991-C79E-4E52-A326-F2FC57817F22}" presName="parentLeftMargin" presStyleLbl="node1" presStyleIdx="0" presStyleCnt="5"/>
      <dgm:spPr/>
      <dgm:t>
        <a:bodyPr/>
        <a:lstStyle/>
        <a:p>
          <a:endParaRPr lang="ru-RU"/>
        </a:p>
      </dgm:t>
    </dgm:pt>
    <dgm:pt modelId="{0F73CD5A-82BA-4B15-A3B6-5EB2073358F2}" type="pres">
      <dgm:prSet presAssocID="{4ADB1991-C79E-4E52-A326-F2FC57817F22}" presName="parentText" presStyleLbl="node1" presStyleIdx="1" presStyleCnt="5" custScaleX="142857" custScaleY="16592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18FCBC7-C0E6-45F7-881E-203282671F3F}" type="pres">
      <dgm:prSet presAssocID="{4ADB1991-C79E-4E52-A326-F2FC57817F22}" presName="negativeSpace" presStyleCnt="0"/>
      <dgm:spPr/>
    </dgm:pt>
    <dgm:pt modelId="{4412FC1E-F21F-4498-984F-5356B5656231}" type="pres">
      <dgm:prSet presAssocID="{4ADB1991-C79E-4E52-A326-F2FC57817F22}" presName="childText" presStyleLbl="conFgAcc1" presStyleIdx="1" presStyleCnt="5">
        <dgm:presLayoutVars>
          <dgm:bulletEnabled val="1"/>
        </dgm:presLayoutVars>
      </dgm:prSet>
      <dgm:spPr/>
    </dgm:pt>
    <dgm:pt modelId="{49A3D0CD-4064-4031-A343-481E8E2699FA}" type="pres">
      <dgm:prSet presAssocID="{5E2F2BA5-3832-4C14-9957-592728DA1756}" presName="spaceBetweenRectangles" presStyleCnt="0"/>
      <dgm:spPr/>
    </dgm:pt>
    <dgm:pt modelId="{CFB3E3AD-6091-4CB3-BEAD-30BD09E0724D}" type="pres">
      <dgm:prSet presAssocID="{D7F45A73-0DD4-4699-BFAA-155065E9FC7E}" presName="parentLin" presStyleCnt="0"/>
      <dgm:spPr/>
    </dgm:pt>
    <dgm:pt modelId="{6FEDB290-F7EA-4118-9BB3-D79EBB13B622}" type="pres">
      <dgm:prSet presAssocID="{D7F45A73-0DD4-4699-BFAA-155065E9FC7E}" presName="parentLeftMargin" presStyleLbl="node1" presStyleIdx="1" presStyleCnt="5"/>
      <dgm:spPr/>
      <dgm:t>
        <a:bodyPr/>
        <a:lstStyle/>
        <a:p>
          <a:endParaRPr lang="ru-RU"/>
        </a:p>
      </dgm:t>
    </dgm:pt>
    <dgm:pt modelId="{A9B7E020-4BC6-4C70-A741-A8F85317AC49}" type="pres">
      <dgm:prSet presAssocID="{D7F45A73-0DD4-4699-BFAA-155065E9FC7E}" presName="parentText" presStyleLbl="node1" presStyleIdx="2" presStyleCnt="5" custScaleX="142857" custScaleY="17237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D5E6260-89FA-43A1-89BA-9B4702215208}" type="pres">
      <dgm:prSet presAssocID="{D7F45A73-0DD4-4699-BFAA-155065E9FC7E}" presName="negativeSpace" presStyleCnt="0"/>
      <dgm:spPr/>
    </dgm:pt>
    <dgm:pt modelId="{1F7C6730-6F49-4D1B-8D34-81BE91B91D81}" type="pres">
      <dgm:prSet presAssocID="{D7F45A73-0DD4-4699-BFAA-155065E9FC7E}" presName="childText" presStyleLbl="conFgAcc1" presStyleIdx="2" presStyleCnt="5">
        <dgm:presLayoutVars>
          <dgm:bulletEnabled val="1"/>
        </dgm:presLayoutVars>
      </dgm:prSet>
      <dgm:spPr/>
    </dgm:pt>
    <dgm:pt modelId="{5ED0E1C6-95AF-4995-8817-D0873D196AC9}" type="pres">
      <dgm:prSet presAssocID="{8547C430-1655-42F9-BBFE-D3CB5B751FCC}" presName="spaceBetweenRectangles" presStyleCnt="0"/>
      <dgm:spPr/>
    </dgm:pt>
    <dgm:pt modelId="{14878CA7-738C-434A-8A99-9CB3F44371FB}" type="pres">
      <dgm:prSet presAssocID="{9EFAF65E-D0BD-4B63-B88E-89D61F5756ED}" presName="parentLin" presStyleCnt="0"/>
      <dgm:spPr/>
    </dgm:pt>
    <dgm:pt modelId="{8D2DB1EB-A09C-4C48-8861-BCE3500C99E5}" type="pres">
      <dgm:prSet presAssocID="{9EFAF65E-D0BD-4B63-B88E-89D61F5756ED}" presName="parentLeftMargin" presStyleLbl="node1" presStyleIdx="2" presStyleCnt="5"/>
      <dgm:spPr/>
      <dgm:t>
        <a:bodyPr/>
        <a:lstStyle/>
        <a:p>
          <a:endParaRPr lang="ru-RU"/>
        </a:p>
      </dgm:t>
    </dgm:pt>
    <dgm:pt modelId="{D09447FF-016E-430B-9F16-3B2FDFF563BF}" type="pres">
      <dgm:prSet presAssocID="{9EFAF65E-D0BD-4B63-B88E-89D61F5756ED}" presName="parentText" presStyleLbl="node1" presStyleIdx="3" presStyleCnt="5" custScaleX="142857" custScaleY="158849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16ECD48-3F80-49F4-8643-95B6524BCA87}" type="pres">
      <dgm:prSet presAssocID="{9EFAF65E-D0BD-4B63-B88E-89D61F5756ED}" presName="negativeSpace" presStyleCnt="0"/>
      <dgm:spPr/>
    </dgm:pt>
    <dgm:pt modelId="{C98EC255-350D-46DC-B0D1-CB7C305AAD13}" type="pres">
      <dgm:prSet presAssocID="{9EFAF65E-D0BD-4B63-B88E-89D61F5756ED}" presName="childText" presStyleLbl="conFgAcc1" presStyleIdx="3" presStyleCnt="5">
        <dgm:presLayoutVars>
          <dgm:bulletEnabled val="1"/>
        </dgm:presLayoutVars>
      </dgm:prSet>
      <dgm:spPr/>
    </dgm:pt>
    <dgm:pt modelId="{2E557931-33D6-4940-A8E9-D7D94AA4AF19}" type="pres">
      <dgm:prSet presAssocID="{93EF6ABA-034A-41CD-8BDB-A23A4D2449AA}" presName="spaceBetweenRectangles" presStyleCnt="0"/>
      <dgm:spPr/>
    </dgm:pt>
    <dgm:pt modelId="{6B124062-C229-45C8-8914-211E315D268E}" type="pres">
      <dgm:prSet presAssocID="{8CE80CDE-C7E4-403C-A631-709A1AF0BA97}" presName="parentLin" presStyleCnt="0"/>
      <dgm:spPr/>
    </dgm:pt>
    <dgm:pt modelId="{D2050E9F-AA2F-40AC-9C47-159B23BA8F0C}" type="pres">
      <dgm:prSet presAssocID="{8CE80CDE-C7E4-403C-A631-709A1AF0BA97}" presName="parentLeftMargin" presStyleLbl="node1" presStyleIdx="3" presStyleCnt="5"/>
      <dgm:spPr/>
      <dgm:t>
        <a:bodyPr/>
        <a:lstStyle/>
        <a:p>
          <a:endParaRPr lang="ru-RU"/>
        </a:p>
      </dgm:t>
    </dgm:pt>
    <dgm:pt modelId="{700A0C37-BB10-4A54-A058-48E7C4982D94}" type="pres">
      <dgm:prSet presAssocID="{8CE80CDE-C7E4-403C-A631-709A1AF0BA97}" presName="parentText" presStyleLbl="node1" presStyleIdx="4" presStyleCnt="5" custScaleX="142857" custScaleY="17654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524760A-928C-4EB4-B991-B194358E0656}" type="pres">
      <dgm:prSet presAssocID="{8CE80CDE-C7E4-403C-A631-709A1AF0BA97}" presName="negativeSpace" presStyleCnt="0"/>
      <dgm:spPr/>
    </dgm:pt>
    <dgm:pt modelId="{09EE066E-C960-48BA-978C-50DA16E11F22}" type="pres">
      <dgm:prSet presAssocID="{8CE80CDE-C7E4-403C-A631-709A1AF0BA97}" presName="childText" presStyleLbl="conFgAcc1" presStyleIdx="4" presStyleCnt="5">
        <dgm:presLayoutVars>
          <dgm:bulletEnabled val="1"/>
        </dgm:presLayoutVars>
      </dgm:prSet>
      <dgm:spPr/>
    </dgm:pt>
  </dgm:ptLst>
  <dgm:cxnLst>
    <dgm:cxn modelId="{24FCAD0D-44C0-46D5-8B20-B3A002F275C5}" type="presOf" srcId="{A94BD103-BE77-4A24-824F-992FA618230D}" destId="{99611497-B20D-4CDC-ABEE-520551C40945}" srcOrd="0" destOrd="0" presId="urn:microsoft.com/office/officeart/2005/8/layout/list1"/>
    <dgm:cxn modelId="{51F050A5-97E7-4551-8FAE-F77AFD3AE99C}" type="presOf" srcId="{A94BD103-BE77-4A24-824F-992FA618230D}" destId="{838799D1-BB14-48BB-ABF3-616447A9BE72}" srcOrd="1" destOrd="0" presId="urn:microsoft.com/office/officeart/2005/8/layout/list1"/>
    <dgm:cxn modelId="{34F17148-92BA-44BE-AC1C-5528027E4D68}" srcId="{E601967C-310B-43C7-932B-C57D2B1951E8}" destId="{8CE80CDE-C7E4-403C-A631-709A1AF0BA97}" srcOrd="4" destOrd="0" parTransId="{97A824D7-4C28-46B8-AAD7-98FB7CB0CCCA}" sibTransId="{EB9607AA-0D5C-4D7B-AE4B-80D70199F0E0}"/>
    <dgm:cxn modelId="{9A4AAD1E-B9B4-4873-AD3C-9AF58B49BC0A}" srcId="{E601967C-310B-43C7-932B-C57D2B1951E8}" destId="{9EFAF65E-D0BD-4B63-B88E-89D61F5756ED}" srcOrd="3" destOrd="0" parTransId="{DEECC9EE-4523-4E7A-87B8-0BB7CAEF84D6}" sibTransId="{93EF6ABA-034A-41CD-8BDB-A23A4D2449AA}"/>
    <dgm:cxn modelId="{066F65F4-E14F-40DB-B9BA-6413536095C0}" type="presOf" srcId="{4ADB1991-C79E-4E52-A326-F2FC57817F22}" destId="{0F73CD5A-82BA-4B15-A3B6-5EB2073358F2}" srcOrd="1" destOrd="0" presId="urn:microsoft.com/office/officeart/2005/8/layout/list1"/>
    <dgm:cxn modelId="{52FAFA61-420E-4770-8F3F-4B46510CA932}" type="presOf" srcId="{D7F45A73-0DD4-4699-BFAA-155065E9FC7E}" destId="{6FEDB290-F7EA-4118-9BB3-D79EBB13B622}" srcOrd="0" destOrd="0" presId="urn:microsoft.com/office/officeart/2005/8/layout/list1"/>
    <dgm:cxn modelId="{CA274616-B9EF-482D-87F5-D4590403F513}" type="presOf" srcId="{4ADB1991-C79E-4E52-A326-F2FC57817F22}" destId="{74EE97CD-8AA3-48A3-A830-2D609C87CED9}" srcOrd="0" destOrd="0" presId="urn:microsoft.com/office/officeart/2005/8/layout/list1"/>
    <dgm:cxn modelId="{49785B72-F4CD-44E1-B4BB-503E5B6C6279}" type="presOf" srcId="{9EFAF65E-D0BD-4B63-B88E-89D61F5756ED}" destId="{D09447FF-016E-430B-9F16-3B2FDFF563BF}" srcOrd="1" destOrd="0" presId="urn:microsoft.com/office/officeart/2005/8/layout/list1"/>
    <dgm:cxn modelId="{4A38FA10-2B60-4ECE-A8A5-2FD1A243CC37}" type="presOf" srcId="{D7F45A73-0DD4-4699-BFAA-155065E9FC7E}" destId="{A9B7E020-4BC6-4C70-A741-A8F85317AC49}" srcOrd="1" destOrd="0" presId="urn:microsoft.com/office/officeart/2005/8/layout/list1"/>
    <dgm:cxn modelId="{F3E5662C-56B9-47CF-A5F5-A01A7B1CA8DA}" type="presOf" srcId="{8CE80CDE-C7E4-403C-A631-709A1AF0BA97}" destId="{700A0C37-BB10-4A54-A058-48E7C4982D94}" srcOrd="1" destOrd="0" presId="urn:microsoft.com/office/officeart/2005/8/layout/list1"/>
    <dgm:cxn modelId="{4AD282B5-572F-452B-9069-74E69507D02A}" srcId="{E601967C-310B-43C7-932B-C57D2B1951E8}" destId="{D7F45A73-0DD4-4699-BFAA-155065E9FC7E}" srcOrd="2" destOrd="0" parTransId="{E48008B2-E486-4F1A-8481-B600A2674C89}" sibTransId="{8547C430-1655-42F9-BBFE-D3CB5B751FCC}"/>
    <dgm:cxn modelId="{37D99AA4-0CBD-4065-BE73-061D203BBE0F}" type="presOf" srcId="{8CE80CDE-C7E4-403C-A631-709A1AF0BA97}" destId="{D2050E9F-AA2F-40AC-9C47-159B23BA8F0C}" srcOrd="0" destOrd="0" presId="urn:microsoft.com/office/officeart/2005/8/layout/list1"/>
    <dgm:cxn modelId="{4A4963EF-141B-4FD1-A2C5-C6E90320F1BA}" type="presOf" srcId="{E601967C-310B-43C7-932B-C57D2B1951E8}" destId="{B2B1507C-2CD3-4218-A58C-9F5609713352}" srcOrd="0" destOrd="0" presId="urn:microsoft.com/office/officeart/2005/8/layout/list1"/>
    <dgm:cxn modelId="{10E1E381-6FCE-4816-B477-CB7FD0FF05E8}" type="presOf" srcId="{9EFAF65E-D0BD-4B63-B88E-89D61F5756ED}" destId="{8D2DB1EB-A09C-4C48-8861-BCE3500C99E5}" srcOrd="0" destOrd="0" presId="urn:microsoft.com/office/officeart/2005/8/layout/list1"/>
    <dgm:cxn modelId="{942D46C3-D48E-48BC-BD77-B8E400F4C62D}" srcId="{E601967C-310B-43C7-932B-C57D2B1951E8}" destId="{4ADB1991-C79E-4E52-A326-F2FC57817F22}" srcOrd="1" destOrd="0" parTransId="{68C39052-3902-4468-9920-8ED843EF5765}" sibTransId="{5E2F2BA5-3832-4C14-9957-592728DA1756}"/>
    <dgm:cxn modelId="{F326CB3F-EE6B-4CF9-A13C-CBA04C2D1A1C}" srcId="{E601967C-310B-43C7-932B-C57D2B1951E8}" destId="{A94BD103-BE77-4A24-824F-992FA618230D}" srcOrd="0" destOrd="0" parTransId="{ED6024C5-1601-4DB7-A6E3-4878E41306EE}" sibTransId="{4074B36F-1E63-44E2-B5C8-371D3DB718DE}"/>
    <dgm:cxn modelId="{6E75819F-212C-45FC-B566-AB17ED11CDFB}" type="presParOf" srcId="{B2B1507C-2CD3-4218-A58C-9F5609713352}" destId="{F9B556F6-B8B9-4AE6-BFCB-48A3B9551C72}" srcOrd="0" destOrd="0" presId="urn:microsoft.com/office/officeart/2005/8/layout/list1"/>
    <dgm:cxn modelId="{8D62EB04-AA3D-486C-A412-AB34A53CE52D}" type="presParOf" srcId="{F9B556F6-B8B9-4AE6-BFCB-48A3B9551C72}" destId="{99611497-B20D-4CDC-ABEE-520551C40945}" srcOrd="0" destOrd="0" presId="urn:microsoft.com/office/officeart/2005/8/layout/list1"/>
    <dgm:cxn modelId="{414D976C-F481-4FB9-8947-BE139453548C}" type="presParOf" srcId="{F9B556F6-B8B9-4AE6-BFCB-48A3B9551C72}" destId="{838799D1-BB14-48BB-ABF3-616447A9BE72}" srcOrd="1" destOrd="0" presId="urn:microsoft.com/office/officeart/2005/8/layout/list1"/>
    <dgm:cxn modelId="{C756E5AF-6CB4-40D0-9D2F-C35DBE83EE7D}" type="presParOf" srcId="{B2B1507C-2CD3-4218-A58C-9F5609713352}" destId="{E18B265E-38B1-4377-96C5-81394AC53861}" srcOrd="1" destOrd="0" presId="urn:microsoft.com/office/officeart/2005/8/layout/list1"/>
    <dgm:cxn modelId="{BD266E2C-D6F1-4090-97D0-970CDE366B3B}" type="presParOf" srcId="{B2B1507C-2CD3-4218-A58C-9F5609713352}" destId="{91D32748-CB92-42F1-9D46-633944449794}" srcOrd="2" destOrd="0" presId="urn:microsoft.com/office/officeart/2005/8/layout/list1"/>
    <dgm:cxn modelId="{F7B50495-CCC7-4E69-99C2-7EC8A0504671}" type="presParOf" srcId="{B2B1507C-2CD3-4218-A58C-9F5609713352}" destId="{BA6A746D-E365-45BA-BFFC-90DAD7D9BBD6}" srcOrd="3" destOrd="0" presId="urn:microsoft.com/office/officeart/2005/8/layout/list1"/>
    <dgm:cxn modelId="{32D730A2-0274-41C7-A96B-56D9B77CBFE2}" type="presParOf" srcId="{B2B1507C-2CD3-4218-A58C-9F5609713352}" destId="{A7EAE964-BEE5-44FA-A124-AA5E4F58CEC1}" srcOrd="4" destOrd="0" presId="urn:microsoft.com/office/officeart/2005/8/layout/list1"/>
    <dgm:cxn modelId="{E14E86FE-8A2C-44C5-B38A-B143051CC31E}" type="presParOf" srcId="{A7EAE964-BEE5-44FA-A124-AA5E4F58CEC1}" destId="{74EE97CD-8AA3-48A3-A830-2D609C87CED9}" srcOrd="0" destOrd="0" presId="urn:microsoft.com/office/officeart/2005/8/layout/list1"/>
    <dgm:cxn modelId="{899AE8E4-891D-466B-A572-518DA8C7C8A3}" type="presParOf" srcId="{A7EAE964-BEE5-44FA-A124-AA5E4F58CEC1}" destId="{0F73CD5A-82BA-4B15-A3B6-5EB2073358F2}" srcOrd="1" destOrd="0" presId="urn:microsoft.com/office/officeart/2005/8/layout/list1"/>
    <dgm:cxn modelId="{36FAD04F-D175-4706-A04C-FEC596054E17}" type="presParOf" srcId="{B2B1507C-2CD3-4218-A58C-9F5609713352}" destId="{D18FCBC7-C0E6-45F7-881E-203282671F3F}" srcOrd="5" destOrd="0" presId="urn:microsoft.com/office/officeart/2005/8/layout/list1"/>
    <dgm:cxn modelId="{8711DAFF-9CA2-4137-A363-4FFCD6A04B50}" type="presParOf" srcId="{B2B1507C-2CD3-4218-A58C-9F5609713352}" destId="{4412FC1E-F21F-4498-984F-5356B5656231}" srcOrd="6" destOrd="0" presId="urn:microsoft.com/office/officeart/2005/8/layout/list1"/>
    <dgm:cxn modelId="{05ED7F1D-7B42-4316-AEDD-3C470C06F194}" type="presParOf" srcId="{B2B1507C-2CD3-4218-A58C-9F5609713352}" destId="{49A3D0CD-4064-4031-A343-481E8E2699FA}" srcOrd="7" destOrd="0" presId="urn:microsoft.com/office/officeart/2005/8/layout/list1"/>
    <dgm:cxn modelId="{7BC69291-84C1-4534-AAB8-BD784CEFB2EC}" type="presParOf" srcId="{B2B1507C-2CD3-4218-A58C-9F5609713352}" destId="{CFB3E3AD-6091-4CB3-BEAD-30BD09E0724D}" srcOrd="8" destOrd="0" presId="urn:microsoft.com/office/officeart/2005/8/layout/list1"/>
    <dgm:cxn modelId="{9D432E5E-C053-4EAA-8EF0-651640C4D710}" type="presParOf" srcId="{CFB3E3AD-6091-4CB3-BEAD-30BD09E0724D}" destId="{6FEDB290-F7EA-4118-9BB3-D79EBB13B622}" srcOrd="0" destOrd="0" presId="urn:microsoft.com/office/officeart/2005/8/layout/list1"/>
    <dgm:cxn modelId="{E9E17698-586A-41D4-857A-44BC51FE4F0B}" type="presParOf" srcId="{CFB3E3AD-6091-4CB3-BEAD-30BD09E0724D}" destId="{A9B7E020-4BC6-4C70-A741-A8F85317AC49}" srcOrd="1" destOrd="0" presId="urn:microsoft.com/office/officeart/2005/8/layout/list1"/>
    <dgm:cxn modelId="{BBA7F41D-AC6E-443E-B1A4-C3A5155C18F8}" type="presParOf" srcId="{B2B1507C-2CD3-4218-A58C-9F5609713352}" destId="{DD5E6260-89FA-43A1-89BA-9B4702215208}" srcOrd="9" destOrd="0" presId="urn:microsoft.com/office/officeart/2005/8/layout/list1"/>
    <dgm:cxn modelId="{50864535-3F2D-4E85-B247-919E6E9E01A7}" type="presParOf" srcId="{B2B1507C-2CD3-4218-A58C-9F5609713352}" destId="{1F7C6730-6F49-4D1B-8D34-81BE91B91D81}" srcOrd="10" destOrd="0" presId="urn:microsoft.com/office/officeart/2005/8/layout/list1"/>
    <dgm:cxn modelId="{4B8BDF69-47C2-46C5-BBBB-62DB9BFE79E6}" type="presParOf" srcId="{B2B1507C-2CD3-4218-A58C-9F5609713352}" destId="{5ED0E1C6-95AF-4995-8817-D0873D196AC9}" srcOrd="11" destOrd="0" presId="urn:microsoft.com/office/officeart/2005/8/layout/list1"/>
    <dgm:cxn modelId="{B965FEA2-86CC-4B36-9FA1-1FADEB2366D0}" type="presParOf" srcId="{B2B1507C-2CD3-4218-A58C-9F5609713352}" destId="{14878CA7-738C-434A-8A99-9CB3F44371FB}" srcOrd="12" destOrd="0" presId="urn:microsoft.com/office/officeart/2005/8/layout/list1"/>
    <dgm:cxn modelId="{95C97C7F-370E-4849-ACA0-73C5ACE6B32C}" type="presParOf" srcId="{14878CA7-738C-434A-8A99-9CB3F44371FB}" destId="{8D2DB1EB-A09C-4C48-8861-BCE3500C99E5}" srcOrd="0" destOrd="0" presId="urn:microsoft.com/office/officeart/2005/8/layout/list1"/>
    <dgm:cxn modelId="{EFAA39C8-0512-46D0-92B7-D3906C4CD1EA}" type="presParOf" srcId="{14878CA7-738C-434A-8A99-9CB3F44371FB}" destId="{D09447FF-016E-430B-9F16-3B2FDFF563BF}" srcOrd="1" destOrd="0" presId="urn:microsoft.com/office/officeart/2005/8/layout/list1"/>
    <dgm:cxn modelId="{B0F820E2-1BA9-479B-BF98-0624D75DEB46}" type="presParOf" srcId="{B2B1507C-2CD3-4218-A58C-9F5609713352}" destId="{916ECD48-3F80-49F4-8643-95B6524BCA87}" srcOrd="13" destOrd="0" presId="urn:microsoft.com/office/officeart/2005/8/layout/list1"/>
    <dgm:cxn modelId="{87346035-57BF-4B10-8B8B-8EB50954DE77}" type="presParOf" srcId="{B2B1507C-2CD3-4218-A58C-9F5609713352}" destId="{C98EC255-350D-46DC-B0D1-CB7C305AAD13}" srcOrd="14" destOrd="0" presId="urn:microsoft.com/office/officeart/2005/8/layout/list1"/>
    <dgm:cxn modelId="{198B89E1-5ABD-4510-B263-74C5580473F0}" type="presParOf" srcId="{B2B1507C-2CD3-4218-A58C-9F5609713352}" destId="{2E557931-33D6-4940-A8E9-D7D94AA4AF19}" srcOrd="15" destOrd="0" presId="urn:microsoft.com/office/officeart/2005/8/layout/list1"/>
    <dgm:cxn modelId="{A900FA10-27EF-4D38-AC2E-359DDDCABD85}" type="presParOf" srcId="{B2B1507C-2CD3-4218-A58C-9F5609713352}" destId="{6B124062-C229-45C8-8914-211E315D268E}" srcOrd="16" destOrd="0" presId="urn:microsoft.com/office/officeart/2005/8/layout/list1"/>
    <dgm:cxn modelId="{9599ACB3-F1A4-442F-A1DA-DD3CFCD20741}" type="presParOf" srcId="{6B124062-C229-45C8-8914-211E315D268E}" destId="{D2050E9F-AA2F-40AC-9C47-159B23BA8F0C}" srcOrd="0" destOrd="0" presId="urn:microsoft.com/office/officeart/2005/8/layout/list1"/>
    <dgm:cxn modelId="{6EDB6598-2351-4B75-825A-DAE4658DA3DF}" type="presParOf" srcId="{6B124062-C229-45C8-8914-211E315D268E}" destId="{700A0C37-BB10-4A54-A058-48E7C4982D94}" srcOrd="1" destOrd="0" presId="urn:microsoft.com/office/officeart/2005/8/layout/list1"/>
    <dgm:cxn modelId="{42BEA284-1B9E-4D29-A794-F2E0C62537B2}" type="presParOf" srcId="{B2B1507C-2CD3-4218-A58C-9F5609713352}" destId="{D524760A-928C-4EB4-B991-B194358E0656}" srcOrd="17" destOrd="0" presId="urn:microsoft.com/office/officeart/2005/8/layout/list1"/>
    <dgm:cxn modelId="{ED831C71-F907-4D10-BC45-9A7B46F9241E}" type="presParOf" srcId="{B2B1507C-2CD3-4218-A58C-9F5609713352}" destId="{09EE066E-C960-48BA-978C-50DA16E11F22}" srcOrd="18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E3635131-F29B-4F1E-A97A-5F6CD278F443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01324E5-BF65-4DDB-8897-A6436D131AFB}">
      <dgm:prSet phldrT="[Текст]" custT="1"/>
      <dgm:spPr>
        <a:solidFill>
          <a:srgbClr val="FFC000"/>
        </a:solidFill>
      </dgm:spPr>
      <dgm:t>
        <a:bodyPr/>
        <a:lstStyle/>
        <a:p>
          <a:r>
            <a:rPr lang="ru-RU" sz="2400" dirty="0" smtClean="0"/>
            <a:t>педагогические</a:t>
          </a:r>
          <a:endParaRPr lang="ru-RU" sz="2400" dirty="0"/>
        </a:p>
      </dgm:t>
    </dgm:pt>
    <dgm:pt modelId="{962BFC44-D90F-4BE2-AFAE-0735DB62FC87}" type="parTrans" cxnId="{A9568F83-D811-4449-83ED-B2D43D0BC679}">
      <dgm:prSet/>
      <dgm:spPr/>
      <dgm:t>
        <a:bodyPr/>
        <a:lstStyle/>
        <a:p>
          <a:endParaRPr lang="ru-RU"/>
        </a:p>
      </dgm:t>
    </dgm:pt>
    <dgm:pt modelId="{08F813FF-A52F-407C-BDBA-ACF22BB497E7}" type="sibTrans" cxnId="{A9568F83-D811-4449-83ED-B2D43D0BC679}">
      <dgm:prSet/>
      <dgm:spPr/>
      <dgm:t>
        <a:bodyPr/>
        <a:lstStyle/>
        <a:p>
          <a:endParaRPr lang="ru-RU"/>
        </a:p>
      </dgm:t>
    </dgm:pt>
    <dgm:pt modelId="{280A5467-430C-47AD-AB80-74C086EB470B}">
      <dgm:prSet phldrT="[Текст]" custT="1"/>
      <dgm:spPr>
        <a:solidFill>
          <a:srgbClr val="00B050"/>
        </a:solidFill>
      </dgm:spPr>
      <dgm:t>
        <a:bodyPr/>
        <a:lstStyle/>
        <a:p>
          <a:r>
            <a:rPr lang="ru-RU" sz="2400" dirty="0" smtClean="0"/>
            <a:t>информационно - методические</a:t>
          </a:r>
          <a:endParaRPr lang="ru-RU" sz="2400" dirty="0"/>
        </a:p>
      </dgm:t>
    </dgm:pt>
    <dgm:pt modelId="{9D4B7494-2979-4283-898E-CFABDF212035}" type="parTrans" cxnId="{8ADB5E91-817E-4872-8E82-E7EF6C3E62CE}">
      <dgm:prSet/>
      <dgm:spPr/>
      <dgm:t>
        <a:bodyPr/>
        <a:lstStyle/>
        <a:p>
          <a:endParaRPr lang="ru-RU"/>
        </a:p>
      </dgm:t>
    </dgm:pt>
    <dgm:pt modelId="{2630554D-400B-4411-A396-F12647B0861D}" type="sibTrans" cxnId="{8ADB5E91-817E-4872-8E82-E7EF6C3E62CE}">
      <dgm:prSet/>
      <dgm:spPr/>
      <dgm:t>
        <a:bodyPr/>
        <a:lstStyle/>
        <a:p>
          <a:endParaRPr lang="ru-RU"/>
        </a:p>
      </dgm:t>
    </dgm:pt>
    <dgm:pt modelId="{440BEBE4-D42E-4310-A5B7-8EA4DF339007}">
      <dgm:prSet custT="1"/>
      <dgm:spPr/>
      <dgm:t>
        <a:bodyPr/>
        <a:lstStyle/>
        <a:p>
          <a:r>
            <a:rPr lang="ru-RU" sz="2400" dirty="0" smtClean="0"/>
            <a:t>материально – технические</a:t>
          </a:r>
          <a:endParaRPr lang="ru-RU" sz="2400" dirty="0"/>
        </a:p>
      </dgm:t>
    </dgm:pt>
    <dgm:pt modelId="{1F49C10B-CC40-41F2-8D9A-7A0C044BE2B9}" type="parTrans" cxnId="{96BC7F10-B9C6-4F61-B3A6-DE0E721BE64B}">
      <dgm:prSet/>
      <dgm:spPr/>
      <dgm:t>
        <a:bodyPr/>
        <a:lstStyle/>
        <a:p>
          <a:endParaRPr lang="ru-RU"/>
        </a:p>
      </dgm:t>
    </dgm:pt>
    <dgm:pt modelId="{200074BB-E988-4BAD-A0A9-3B1C5A6BFA70}" type="sibTrans" cxnId="{96BC7F10-B9C6-4F61-B3A6-DE0E721BE64B}">
      <dgm:prSet/>
      <dgm:spPr/>
      <dgm:t>
        <a:bodyPr/>
        <a:lstStyle/>
        <a:p>
          <a:endParaRPr lang="ru-RU"/>
        </a:p>
      </dgm:t>
    </dgm:pt>
    <dgm:pt modelId="{FEB8FF4B-79F5-4EBC-8645-EFEE26AA1674}">
      <dgm:prSet phldrT="[Текст]" custT="1"/>
      <dgm:spPr>
        <a:solidFill>
          <a:srgbClr val="FF0000"/>
        </a:solidFill>
      </dgm:spPr>
      <dgm:t>
        <a:bodyPr/>
        <a:lstStyle/>
        <a:p>
          <a:r>
            <a:rPr lang="ru-RU" sz="2400" dirty="0" smtClean="0"/>
            <a:t>организационные - педагогические</a:t>
          </a:r>
          <a:endParaRPr lang="ru-RU" sz="2400" dirty="0"/>
        </a:p>
      </dgm:t>
    </dgm:pt>
    <dgm:pt modelId="{3351A2F5-BA16-457D-B49A-B8AEA148A3AD}" type="sibTrans" cxnId="{088C7BF7-5F68-42DC-A907-99A2EF055CB7}">
      <dgm:prSet/>
      <dgm:spPr/>
      <dgm:t>
        <a:bodyPr/>
        <a:lstStyle/>
        <a:p>
          <a:endParaRPr lang="ru-RU"/>
        </a:p>
      </dgm:t>
    </dgm:pt>
    <dgm:pt modelId="{D9821B24-DC9C-44C6-9CF8-AE3EDB81E7CD}" type="parTrans" cxnId="{088C7BF7-5F68-42DC-A907-99A2EF055CB7}">
      <dgm:prSet/>
      <dgm:spPr/>
      <dgm:t>
        <a:bodyPr/>
        <a:lstStyle/>
        <a:p>
          <a:endParaRPr lang="ru-RU"/>
        </a:p>
      </dgm:t>
    </dgm:pt>
    <dgm:pt modelId="{3A3A3C2F-835F-4A5B-89CE-F157D249A387}" type="pres">
      <dgm:prSet presAssocID="{E3635131-F29B-4F1E-A97A-5F6CD278F443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E14842A-8F45-46DC-A596-637D686712E0}" type="pres">
      <dgm:prSet presAssocID="{FEB8FF4B-79F5-4EBC-8645-EFEE26AA1674}" presName="parentLin" presStyleCnt="0"/>
      <dgm:spPr/>
    </dgm:pt>
    <dgm:pt modelId="{A9C003FD-02FB-412D-BF5C-66DAC761826D}" type="pres">
      <dgm:prSet presAssocID="{FEB8FF4B-79F5-4EBC-8645-EFEE26AA1674}" presName="parentLeftMargin" presStyleLbl="node1" presStyleIdx="0" presStyleCnt="4"/>
      <dgm:spPr/>
      <dgm:t>
        <a:bodyPr/>
        <a:lstStyle/>
        <a:p>
          <a:endParaRPr lang="ru-RU"/>
        </a:p>
      </dgm:t>
    </dgm:pt>
    <dgm:pt modelId="{42258DBF-8124-414A-893A-BCED37C16DA8}" type="pres">
      <dgm:prSet presAssocID="{FEB8FF4B-79F5-4EBC-8645-EFEE26AA1674}" presName="parentText" presStyleLbl="node1" presStyleIdx="0" presStyleCnt="4" custScaleX="14285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57FD47A-8D8B-4587-99BA-85333765A0B5}" type="pres">
      <dgm:prSet presAssocID="{FEB8FF4B-79F5-4EBC-8645-EFEE26AA1674}" presName="negativeSpace" presStyleCnt="0"/>
      <dgm:spPr/>
    </dgm:pt>
    <dgm:pt modelId="{7E3788E6-BA34-46E9-850B-7AC7F12773F9}" type="pres">
      <dgm:prSet presAssocID="{FEB8FF4B-79F5-4EBC-8645-EFEE26AA1674}" presName="childText" presStyleLbl="conFgAcc1" presStyleIdx="0" presStyleCnt="4">
        <dgm:presLayoutVars>
          <dgm:bulletEnabled val="1"/>
        </dgm:presLayoutVars>
      </dgm:prSet>
      <dgm:spPr/>
    </dgm:pt>
    <dgm:pt modelId="{B7E70CC7-A9CB-4D3A-B1A7-CA2F0F0DAC28}" type="pres">
      <dgm:prSet presAssocID="{3351A2F5-BA16-457D-B49A-B8AEA148A3AD}" presName="spaceBetweenRectangles" presStyleCnt="0"/>
      <dgm:spPr/>
    </dgm:pt>
    <dgm:pt modelId="{3CE84CDD-15F8-41D8-8173-81A39500FFA1}" type="pres">
      <dgm:prSet presAssocID="{F01324E5-BF65-4DDB-8897-A6436D131AFB}" presName="parentLin" presStyleCnt="0"/>
      <dgm:spPr/>
    </dgm:pt>
    <dgm:pt modelId="{AF8A5A3B-0225-48B2-B384-5FC87AAB72EC}" type="pres">
      <dgm:prSet presAssocID="{F01324E5-BF65-4DDB-8897-A6436D131AFB}" presName="parentLeftMargin" presStyleLbl="node1" presStyleIdx="0" presStyleCnt="4"/>
      <dgm:spPr/>
      <dgm:t>
        <a:bodyPr/>
        <a:lstStyle/>
        <a:p>
          <a:endParaRPr lang="ru-RU"/>
        </a:p>
      </dgm:t>
    </dgm:pt>
    <dgm:pt modelId="{A37739EC-7565-49FF-A9BB-EB872482EFA7}" type="pres">
      <dgm:prSet presAssocID="{F01324E5-BF65-4DDB-8897-A6436D131AFB}" presName="parentText" presStyleLbl="node1" presStyleIdx="1" presStyleCnt="4" custScaleX="142857" custLinFactNeighborX="32432" custLinFactNeighborY="364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B7E4BCD-A14F-4E9F-84C5-D3FC4A68BE53}" type="pres">
      <dgm:prSet presAssocID="{F01324E5-BF65-4DDB-8897-A6436D131AFB}" presName="negativeSpace" presStyleCnt="0"/>
      <dgm:spPr/>
    </dgm:pt>
    <dgm:pt modelId="{E6FCC303-3FD1-4CC4-95B8-0E2587D599A7}" type="pres">
      <dgm:prSet presAssocID="{F01324E5-BF65-4DDB-8897-A6436D131AFB}" presName="childText" presStyleLbl="conFgAcc1" presStyleIdx="1" presStyleCnt="4">
        <dgm:presLayoutVars>
          <dgm:bulletEnabled val="1"/>
        </dgm:presLayoutVars>
      </dgm:prSet>
      <dgm:spPr/>
    </dgm:pt>
    <dgm:pt modelId="{FE6D5039-A297-425D-B760-491CE9CAA7DC}" type="pres">
      <dgm:prSet presAssocID="{08F813FF-A52F-407C-BDBA-ACF22BB497E7}" presName="spaceBetweenRectangles" presStyleCnt="0"/>
      <dgm:spPr/>
    </dgm:pt>
    <dgm:pt modelId="{43FB0696-A6CE-4B9F-B93A-DB6A7BC94DF3}" type="pres">
      <dgm:prSet presAssocID="{280A5467-430C-47AD-AB80-74C086EB470B}" presName="parentLin" presStyleCnt="0"/>
      <dgm:spPr/>
    </dgm:pt>
    <dgm:pt modelId="{C09329EF-1D9F-49A5-9ADF-219B47C280E1}" type="pres">
      <dgm:prSet presAssocID="{280A5467-430C-47AD-AB80-74C086EB470B}" presName="parentLeftMargin" presStyleLbl="node1" presStyleIdx="1" presStyleCnt="4"/>
      <dgm:spPr/>
      <dgm:t>
        <a:bodyPr/>
        <a:lstStyle/>
        <a:p>
          <a:endParaRPr lang="ru-RU"/>
        </a:p>
      </dgm:t>
    </dgm:pt>
    <dgm:pt modelId="{3E8CFD35-7BED-42ED-AB14-955982961434}" type="pres">
      <dgm:prSet presAssocID="{280A5467-430C-47AD-AB80-74C086EB470B}" presName="parentText" presStyleLbl="node1" presStyleIdx="2" presStyleCnt="4" custScaleX="142857" custLinFactNeighborX="-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B35C9B4-B166-482E-8CB8-B2D14E81E8E6}" type="pres">
      <dgm:prSet presAssocID="{280A5467-430C-47AD-AB80-74C086EB470B}" presName="negativeSpace" presStyleCnt="0"/>
      <dgm:spPr/>
    </dgm:pt>
    <dgm:pt modelId="{177CC6A1-B909-47E6-B108-08263DD02C64}" type="pres">
      <dgm:prSet presAssocID="{280A5467-430C-47AD-AB80-74C086EB470B}" presName="childText" presStyleLbl="conFgAcc1" presStyleIdx="2" presStyleCnt="4">
        <dgm:presLayoutVars>
          <dgm:bulletEnabled val="1"/>
        </dgm:presLayoutVars>
      </dgm:prSet>
      <dgm:spPr/>
    </dgm:pt>
    <dgm:pt modelId="{B064368A-EA37-468C-810C-606614F58C68}" type="pres">
      <dgm:prSet presAssocID="{2630554D-400B-4411-A396-F12647B0861D}" presName="spaceBetweenRectangles" presStyleCnt="0"/>
      <dgm:spPr/>
    </dgm:pt>
    <dgm:pt modelId="{9522F96A-C22D-46FE-AED7-CA2F06E9AA80}" type="pres">
      <dgm:prSet presAssocID="{440BEBE4-D42E-4310-A5B7-8EA4DF339007}" presName="parentLin" presStyleCnt="0"/>
      <dgm:spPr/>
    </dgm:pt>
    <dgm:pt modelId="{F46CB947-AE80-416D-8F34-6FB163E81AAB}" type="pres">
      <dgm:prSet presAssocID="{440BEBE4-D42E-4310-A5B7-8EA4DF339007}" presName="parentLeftMargin" presStyleLbl="node1" presStyleIdx="2" presStyleCnt="4"/>
      <dgm:spPr/>
      <dgm:t>
        <a:bodyPr/>
        <a:lstStyle/>
        <a:p>
          <a:endParaRPr lang="ru-RU"/>
        </a:p>
      </dgm:t>
    </dgm:pt>
    <dgm:pt modelId="{14EF8520-D7D5-4348-BC15-4FAE9FE8B393}" type="pres">
      <dgm:prSet presAssocID="{440BEBE4-D42E-4310-A5B7-8EA4DF339007}" presName="parentText" presStyleLbl="node1" presStyleIdx="3" presStyleCnt="4" custScaleX="14285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552DAD4-A15D-4363-9720-49C23A0D6D7F}" type="pres">
      <dgm:prSet presAssocID="{440BEBE4-D42E-4310-A5B7-8EA4DF339007}" presName="negativeSpace" presStyleCnt="0"/>
      <dgm:spPr/>
    </dgm:pt>
    <dgm:pt modelId="{61D2F4D7-83F7-4851-980B-FE40D979518A}" type="pres">
      <dgm:prSet presAssocID="{440BEBE4-D42E-4310-A5B7-8EA4DF339007}" presName="childText" presStyleLbl="conFgAcc1" presStyleIdx="3" presStyleCnt="4">
        <dgm:presLayoutVars>
          <dgm:bulletEnabled val="1"/>
        </dgm:presLayoutVars>
      </dgm:prSet>
      <dgm:spPr/>
    </dgm:pt>
  </dgm:ptLst>
  <dgm:cxnLst>
    <dgm:cxn modelId="{96BC7F10-B9C6-4F61-B3A6-DE0E721BE64B}" srcId="{E3635131-F29B-4F1E-A97A-5F6CD278F443}" destId="{440BEBE4-D42E-4310-A5B7-8EA4DF339007}" srcOrd="3" destOrd="0" parTransId="{1F49C10B-CC40-41F2-8D9A-7A0C044BE2B9}" sibTransId="{200074BB-E988-4BAD-A0A9-3B1C5A6BFA70}"/>
    <dgm:cxn modelId="{31318957-BBE5-4F8E-AAA9-E832680DBF09}" type="presOf" srcId="{F01324E5-BF65-4DDB-8897-A6436D131AFB}" destId="{AF8A5A3B-0225-48B2-B384-5FC87AAB72EC}" srcOrd="0" destOrd="0" presId="urn:microsoft.com/office/officeart/2005/8/layout/list1"/>
    <dgm:cxn modelId="{A8250790-8F11-4912-A4D4-DB99A3A827F0}" type="presOf" srcId="{E3635131-F29B-4F1E-A97A-5F6CD278F443}" destId="{3A3A3C2F-835F-4A5B-89CE-F157D249A387}" srcOrd="0" destOrd="0" presId="urn:microsoft.com/office/officeart/2005/8/layout/list1"/>
    <dgm:cxn modelId="{EB2EC684-252A-4B90-A003-7E46B7344EC9}" type="presOf" srcId="{440BEBE4-D42E-4310-A5B7-8EA4DF339007}" destId="{F46CB947-AE80-416D-8F34-6FB163E81AAB}" srcOrd="0" destOrd="0" presId="urn:microsoft.com/office/officeart/2005/8/layout/list1"/>
    <dgm:cxn modelId="{627E3669-0684-40C6-A9F9-8D09E63D7646}" type="presOf" srcId="{280A5467-430C-47AD-AB80-74C086EB470B}" destId="{C09329EF-1D9F-49A5-9ADF-219B47C280E1}" srcOrd="0" destOrd="0" presId="urn:microsoft.com/office/officeart/2005/8/layout/list1"/>
    <dgm:cxn modelId="{B7EE5D73-98E9-4C7A-9359-9D8E09D76545}" type="presOf" srcId="{280A5467-430C-47AD-AB80-74C086EB470B}" destId="{3E8CFD35-7BED-42ED-AB14-955982961434}" srcOrd="1" destOrd="0" presId="urn:microsoft.com/office/officeart/2005/8/layout/list1"/>
    <dgm:cxn modelId="{AD414A31-5781-475A-8A9A-F6FA19879083}" type="presOf" srcId="{F01324E5-BF65-4DDB-8897-A6436D131AFB}" destId="{A37739EC-7565-49FF-A9BB-EB872482EFA7}" srcOrd="1" destOrd="0" presId="urn:microsoft.com/office/officeart/2005/8/layout/list1"/>
    <dgm:cxn modelId="{088C7BF7-5F68-42DC-A907-99A2EF055CB7}" srcId="{E3635131-F29B-4F1E-A97A-5F6CD278F443}" destId="{FEB8FF4B-79F5-4EBC-8645-EFEE26AA1674}" srcOrd="0" destOrd="0" parTransId="{D9821B24-DC9C-44C6-9CF8-AE3EDB81E7CD}" sibTransId="{3351A2F5-BA16-457D-B49A-B8AEA148A3AD}"/>
    <dgm:cxn modelId="{8ADB5E91-817E-4872-8E82-E7EF6C3E62CE}" srcId="{E3635131-F29B-4F1E-A97A-5F6CD278F443}" destId="{280A5467-430C-47AD-AB80-74C086EB470B}" srcOrd="2" destOrd="0" parTransId="{9D4B7494-2979-4283-898E-CFABDF212035}" sibTransId="{2630554D-400B-4411-A396-F12647B0861D}"/>
    <dgm:cxn modelId="{17C7E663-3911-463B-B7EE-E12C3A464FB2}" type="presOf" srcId="{FEB8FF4B-79F5-4EBC-8645-EFEE26AA1674}" destId="{A9C003FD-02FB-412D-BF5C-66DAC761826D}" srcOrd="0" destOrd="0" presId="urn:microsoft.com/office/officeart/2005/8/layout/list1"/>
    <dgm:cxn modelId="{83938E5E-C6FC-4CBE-A615-45E24DA625F6}" type="presOf" srcId="{FEB8FF4B-79F5-4EBC-8645-EFEE26AA1674}" destId="{42258DBF-8124-414A-893A-BCED37C16DA8}" srcOrd="1" destOrd="0" presId="urn:microsoft.com/office/officeart/2005/8/layout/list1"/>
    <dgm:cxn modelId="{0FD3D2D0-590D-45DA-8236-B87EAA73B4AC}" type="presOf" srcId="{440BEBE4-D42E-4310-A5B7-8EA4DF339007}" destId="{14EF8520-D7D5-4348-BC15-4FAE9FE8B393}" srcOrd="1" destOrd="0" presId="urn:microsoft.com/office/officeart/2005/8/layout/list1"/>
    <dgm:cxn modelId="{A9568F83-D811-4449-83ED-B2D43D0BC679}" srcId="{E3635131-F29B-4F1E-A97A-5F6CD278F443}" destId="{F01324E5-BF65-4DDB-8897-A6436D131AFB}" srcOrd="1" destOrd="0" parTransId="{962BFC44-D90F-4BE2-AFAE-0735DB62FC87}" sibTransId="{08F813FF-A52F-407C-BDBA-ACF22BB497E7}"/>
    <dgm:cxn modelId="{EED4875F-9D3A-4EF0-AB0C-152E1F48AE09}" type="presParOf" srcId="{3A3A3C2F-835F-4A5B-89CE-F157D249A387}" destId="{6E14842A-8F45-46DC-A596-637D686712E0}" srcOrd="0" destOrd="0" presId="urn:microsoft.com/office/officeart/2005/8/layout/list1"/>
    <dgm:cxn modelId="{25B393DA-7D89-4805-B8BC-D38C7004485F}" type="presParOf" srcId="{6E14842A-8F45-46DC-A596-637D686712E0}" destId="{A9C003FD-02FB-412D-BF5C-66DAC761826D}" srcOrd="0" destOrd="0" presId="urn:microsoft.com/office/officeart/2005/8/layout/list1"/>
    <dgm:cxn modelId="{5478E9A0-6928-4091-AA95-9B8BF8EEAF0A}" type="presParOf" srcId="{6E14842A-8F45-46DC-A596-637D686712E0}" destId="{42258DBF-8124-414A-893A-BCED37C16DA8}" srcOrd="1" destOrd="0" presId="urn:microsoft.com/office/officeart/2005/8/layout/list1"/>
    <dgm:cxn modelId="{A59B1083-E4BD-44F1-9A37-198ECF0E58C2}" type="presParOf" srcId="{3A3A3C2F-835F-4A5B-89CE-F157D249A387}" destId="{957FD47A-8D8B-4587-99BA-85333765A0B5}" srcOrd="1" destOrd="0" presId="urn:microsoft.com/office/officeart/2005/8/layout/list1"/>
    <dgm:cxn modelId="{BD1417A2-C1A9-4A74-BF48-717E4FE11D84}" type="presParOf" srcId="{3A3A3C2F-835F-4A5B-89CE-F157D249A387}" destId="{7E3788E6-BA34-46E9-850B-7AC7F12773F9}" srcOrd="2" destOrd="0" presId="urn:microsoft.com/office/officeart/2005/8/layout/list1"/>
    <dgm:cxn modelId="{508C3A91-FCB2-46F8-B0A2-212606BF46F9}" type="presParOf" srcId="{3A3A3C2F-835F-4A5B-89CE-F157D249A387}" destId="{B7E70CC7-A9CB-4D3A-B1A7-CA2F0F0DAC28}" srcOrd="3" destOrd="0" presId="urn:microsoft.com/office/officeart/2005/8/layout/list1"/>
    <dgm:cxn modelId="{D14C3DFB-3908-4F49-882C-16D99AC2D120}" type="presParOf" srcId="{3A3A3C2F-835F-4A5B-89CE-F157D249A387}" destId="{3CE84CDD-15F8-41D8-8173-81A39500FFA1}" srcOrd="4" destOrd="0" presId="urn:microsoft.com/office/officeart/2005/8/layout/list1"/>
    <dgm:cxn modelId="{ADC2C9DE-5BA3-4F46-A5BA-D91735E86A2A}" type="presParOf" srcId="{3CE84CDD-15F8-41D8-8173-81A39500FFA1}" destId="{AF8A5A3B-0225-48B2-B384-5FC87AAB72EC}" srcOrd="0" destOrd="0" presId="urn:microsoft.com/office/officeart/2005/8/layout/list1"/>
    <dgm:cxn modelId="{47A5827A-4BFE-4F15-8B75-85918669AA5B}" type="presParOf" srcId="{3CE84CDD-15F8-41D8-8173-81A39500FFA1}" destId="{A37739EC-7565-49FF-A9BB-EB872482EFA7}" srcOrd="1" destOrd="0" presId="urn:microsoft.com/office/officeart/2005/8/layout/list1"/>
    <dgm:cxn modelId="{A0C0D539-5C91-404E-A752-F43BCBC1577A}" type="presParOf" srcId="{3A3A3C2F-835F-4A5B-89CE-F157D249A387}" destId="{CB7E4BCD-A14F-4E9F-84C5-D3FC4A68BE53}" srcOrd="5" destOrd="0" presId="urn:microsoft.com/office/officeart/2005/8/layout/list1"/>
    <dgm:cxn modelId="{AEC30D20-FF8E-4E8A-A10B-70D8A526877E}" type="presParOf" srcId="{3A3A3C2F-835F-4A5B-89CE-F157D249A387}" destId="{E6FCC303-3FD1-4CC4-95B8-0E2587D599A7}" srcOrd="6" destOrd="0" presId="urn:microsoft.com/office/officeart/2005/8/layout/list1"/>
    <dgm:cxn modelId="{58FF0785-38F4-4EB8-80C3-D6112088E918}" type="presParOf" srcId="{3A3A3C2F-835F-4A5B-89CE-F157D249A387}" destId="{FE6D5039-A297-425D-B760-491CE9CAA7DC}" srcOrd="7" destOrd="0" presId="urn:microsoft.com/office/officeart/2005/8/layout/list1"/>
    <dgm:cxn modelId="{6A07C320-6DD5-4B25-8E46-EFF09119E55D}" type="presParOf" srcId="{3A3A3C2F-835F-4A5B-89CE-F157D249A387}" destId="{43FB0696-A6CE-4B9F-B93A-DB6A7BC94DF3}" srcOrd="8" destOrd="0" presId="urn:microsoft.com/office/officeart/2005/8/layout/list1"/>
    <dgm:cxn modelId="{4B695E70-4436-4BFF-8DD7-A577810D9AC5}" type="presParOf" srcId="{43FB0696-A6CE-4B9F-B93A-DB6A7BC94DF3}" destId="{C09329EF-1D9F-49A5-9ADF-219B47C280E1}" srcOrd="0" destOrd="0" presId="urn:microsoft.com/office/officeart/2005/8/layout/list1"/>
    <dgm:cxn modelId="{A6104BAC-C5AE-4DB3-A182-E359BF8D9B58}" type="presParOf" srcId="{43FB0696-A6CE-4B9F-B93A-DB6A7BC94DF3}" destId="{3E8CFD35-7BED-42ED-AB14-955982961434}" srcOrd="1" destOrd="0" presId="urn:microsoft.com/office/officeart/2005/8/layout/list1"/>
    <dgm:cxn modelId="{D7E3AFDE-1FC2-4878-BDA4-CF525C33A91C}" type="presParOf" srcId="{3A3A3C2F-835F-4A5B-89CE-F157D249A387}" destId="{2B35C9B4-B166-482E-8CB8-B2D14E81E8E6}" srcOrd="9" destOrd="0" presId="urn:microsoft.com/office/officeart/2005/8/layout/list1"/>
    <dgm:cxn modelId="{98090A5D-8DDE-48AD-8601-8739E44E1524}" type="presParOf" srcId="{3A3A3C2F-835F-4A5B-89CE-F157D249A387}" destId="{177CC6A1-B909-47E6-B108-08263DD02C64}" srcOrd="10" destOrd="0" presId="urn:microsoft.com/office/officeart/2005/8/layout/list1"/>
    <dgm:cxn modelId="{2615D3E1-DE6F-42D9-9AD1-901A0EBD91EE}" type="presParOf" srcId="{3A3A3C2F-835F-4A5B-89CE-F157D249A387}" destId="{B064368A-EA37-468C-810C-606614F58C68}" srcOrd="11" destOrd="0" presId="urn:microsoft.com/office/officeart/2005/8/layout/list1"/>
    <dgm:cxn modelId="{21D0824A-1443-4620-888C-7FBADB14A2B4}" type="presParOf" srcId="{3A3A3C2F-835F-4A5B-89CE-F157D249A387}" destId="{9522F96A-C22D-46FE-AED7-CA2F06E9AA80}" srcOrd="12" destOrd="0" presId="urn:microsoft.com/office/officeart/2005/8/layout/list1"/>
    <dgm:cxn modelId="{9CA45B70-AB24-479F-BC7C-5ACA82BE14F7}" type="presParOf" srcId="{9522F96A-C22D-46FE-AED7-CA2F06E9AA80}" destId="{F46CB947-AE80-416D-8F34-6FB163E81AAB}" srcOrd="0" destOrd="0" presId="urn:microsoft.com/office/officeart/2005/8/layout/list1"/>
    <dgm:cxn modelId="{919EB534-A4CB-46C4-8502-A05CD50D48D8}" type="presParOf" srcId="{9522F96A-C22D-46FE-AED7-CA2F06E9AA80}" destId="{14EF8520-D7D5-4348-BC15-4FAE9FE8B393}" srcOrd="1" destOrd="0" presId="urn:microsoft.com/office/officeart/2005/8/layout/list1"/>
    <dgm:cxn modelId="{5C82C277-74C5-4A64-8A35-E9682D875832}" type="presParOf" srcId="{3A3A3C2F-835F-4A5B-89CE-F157D249A387}" destId="{6552DAD4-A15D-4363-9720-49C23A0D6D7F}" srcOrd="13" destOrd="0" presId="urn:microsoft.com/office/officeart/2005/8/layout/list1"/>
    <dgm:cxn modelId="{23E7E769-4A86-4B14-904B-302BC6F66B65}" type="presParOf" srcId="{3A3A3C2F-835F-4A5B-89CE-F157D249A387}" destId="{61D2F4D7-83F7-4851-980B-FE40D979518A}" srcOrd="14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E3635131-F29B-4F1E-A97A-5F6CD278F443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40BEBE4-D42E-4310-A5B7-8EA4DF339007}">
      <dgm:prSet custT="1"/>
      <dgm:spPr>
        <a:solidFill>
          <a:srgbClr val="FF0000"/>
        </a:solidFill>
      </dgm:spPr>
      <dgm:t>
        <a:bodyPr/>
        <a:lstStyle/>
        <a:p>
          <a:r>
            <a:rPr lang="ru-RU" sz="2200" dirty="0" smtClean="0"/>
            <a:t>особенности обучения вождению в организации (первоначальное обучение вождению, практическое в условиях дорожного </a:t>
          </a:r>
          <a:r>
            <a:rPr lang="ru-RU" sz="2200" dirty="0" smtClean="0"/>
            <a:t>движения) </a:t>
          </a:r>
          <a:r>
            <a:rPr lang="ru-RU" sz="2200" dirty="0" smtClean="0"/>
            <a:t>и др.</a:t>
          </a:r>
          <a:endParaRPr lang="ru-RU" sz="2200" dirty="0"/>
        </a:p>
      </dgm:t>
    </dgm:pt>
    <dgm:pt modelId="{200074BB-E988-4BAD-A0A9-3B1C5A6BFA70}" type="sibTrans" cxnId="{96BC7F10-B9C6-4F61-B3A6-DE0E721BE64B}">
      <dgm:prSet/>
      <dgm:spPr/>
      <dgm:t>
        <a:bodyPr/>
        <a:lstStyle/>
        <a:p>
          <a:endParaRPr lang="ru-RU"/>
        </a:p>
      </dgm:t>
    </dgm:pt>
    <dgm:pt modelId="{1F49C10B-CC40-41F2-8D9A-7A0C044BE2B9}" type="parTrans" cxnId="{96BC7F10-B9C6-4F61-B3A6-DE0E721BE64B}">
      <dgm:prSet/>
      <dgm:spPr/>
      <dgm:t>
        <a:bodyPr/>
        <a:lstStyle/>
        <a:p>
          <a:endParaRPr lang="ru-RU"/>
        </a:p>
      </dgm:t>
    </dgm:pt>
    <dgm:pt modelId="{280A5467-430C-47AD-AB80-74C086EB470B}">
      <dgm:prSet phldrT="[Текст]" custT="1"/>
      <dgm:spPr>
        <a:solidFill>
          <a:srgbClr val="FF0000"/>
        </a:solidFill>
      </dgm:spPr>
      <dgm:t>
        <a:bodyPr/>
        <a:lstStyle/>
        <a:p>
          <a:r>
            <a:rPr lang="ru-RU" sz="2400" dirty="0" smtClean="0"/>
            <a:t>один час практического обучения вождению – 60 мин.</a:t>
          </a:r>
          <a:endParaRPr lang="ru-RU" sz="2400" dirty="0"/>
        </a:p>
      </dgm:t>
    </dgm:pt>
    <dgm:pt modelId="{2630554D-400B-4411-A396-F12647B0861D}" type="sibTrans" cxnId="{8ADB5E91-817E-4872-8E82-E7EF6C3E62CE}">
      <dgm:prSet/>
      <dgm:spPr/>
      <dgm:t>
        <a:bodyPr/>
        <a:lstStyle/>
        <a:p>
          <a:endParaRPr lang="ru-RU"/>
        </a:p>
      </dgm:t>
    </dgm:pt>
    <dgm:pt modelId="{9D4B7494-2979-4283-898E-CFABDF212035}" type="parTrans" cxnId="{8ADB5E91-817E-4872-8E82-E7EF6C3E62CE}">
      <dgm:prSet/>
      <dgm:spPr/>
      <dgm:t>
        <a:bodyPr/>
        <a:lstStyle/>
        <a:p>
          <a:endParaRPr lang="ru-RU"/>
        </a:p>
      </dgm:t>
    </dgm:pt>
    <dgm:pt modelId="{F01324E5-BF65-4DDB-8897-A6436D131AFB}">
      <dgm:prSet phldrT="[Текст]" custT="1"/>
      <dgm:spPr>
        <a:solidFill>
          <a:srgbClr val="FF0000"/>
        </a:solidFill>
      </dgm:spPr>
      <dgm:t>
        <a:bodyPr/>
        <a:lstStyle/>
        <a:p>
          <a:r>
            <a:rPr lang="ru-RU" sz="2400" dirty="0" smtClean="0"/>
            <a:t>один час теоретического обучения - 45 мин.</a:t>
          </a:r>
          <a:endParaRPr lang="ru-RU" sz="2400" dirty="0"/>
        </a:p>
      </dgm:t>
    </dgm:pt>
    <dgm:pt modelId="{08F813FF-A52F-407C-BDBA-ACF22BB497E7}" type="sibTrans" cxnId="{A9568F83-D811-4449-83ED-B2D43D0BC679}">
      <dgm:prSet/>
      <dgm:spPr/>
      <dgm:t>
        <a:bodyPr/>
        <a:lstStyle/>
        <a:p>
          <a:endParaRPr lang="ru-RU"/>
        </a:p>
      </dgm:t>
    </dgm:pt>
    <dgm:pt modelId="{962BFC44-D90F-4BE2-AFAE-0735DB62FC87}" type="parTrans" cxnId="{A9568F83-D811-4449-83ED-B2D43D0BC679}">
      <dgm:prSet/>
      <dgm:spPr/>
      <dgm:t>
        <a:bodyPr/>
        <a:lstStyle/>
        <a:p>
          <a:endParaRPr lang="ru-RU"/>
        </a:p>
      </dgm:t>
    </dgm:pt>
    <dgm:pt modelId="{FEB8FF4B-79F5-4EBC-8645-EFEE26AA1674}">
      <dgm:prSet phldrT="[Текст]" custT="1"/>
      <dgm:spPr>
        <a:solidFill>
          <a:srgbClr val="FF0000"/>
        </a:solidFill>
      </dgm:spPr>
      <dgm:t>
        <a:bodyPr/>
        <a:lstStyle/>
        <a:p>
          <a:r>
            <a:rPr lang="ru-RU" sz="2400" dirty="0" smtClean="0"/>
            <a:t>наполняемость учебной группы – 30 чел.</a:t>
          </a:r>
          <a:endParaRPr lang="ru-RU" sz="2400" dirty="0"/>
        </a:p>
      </dgm:t>
    </dgm:pt>
    <dgm:pt modelId="{3351A2F5-BA16-457D-B49A-B8AEA148A3AD}" type="sibTrans" cxnId="{088C7BF7-5F68-42DC-A907-99A2EF055CB7}">
      <dgm:prSet/>
      <dgm:spPr/>
      <dgm:t>
        <a:bodyPr/>
        <a:lstStyle/>
        <a:p>
          <a:endParaRPr lang="ru-RU"/>
        </a:p>
      </dgm:t>
    </dgm:pt>
    <dgm:pt modelId="{D9821B24-DC9C-44C6-9CF8-AE3EDB81E7CD}" type="parTrans" cxnId="{088C7BF7-5F68-42DC-A907-99A2EF055CB7}">
      <dgm:prSet/>
      <dgm:spPr/>
      <dgm:t>
        <a:bodyPr/>
        <a:lstStyle/>
        <a:p>
          <a:endParaRPr lang="ru-RU"/>
        </a:p>
      </dgm:t>
    </dgm:pt>
    <dgm:pt modelId="{3A3A3C2F-835F-4A5B-89CE-F157D249A387}" type="pres">
      <dgm:prSet presAssocID="{E3635131-F29B-4F1E-A97A-5F6CD278F443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E14842A-8F45-46DC-A596-637D686712E0}" type="pres">
      <dgm:prSet presAssocID="{FEB8FF4B-79F5-4EBC-8645-EFEE26AA1674}" presName="parentLin" presStyleCnt="0"/>
      <dgm:spPr/>
    </dgm:pt>
    <dgm:pt modelId="{A9C003FD-02FB-412D-BF5C-66DAC761826D}" type="pres">
      <dgm:prSet presAssocID="{FEB8FF4B-79F5-4EBC-8645-EFEE26AA1674}" presName="parentLeftMargin" presStyleLbl="node1" presStyleIdx="0" presStyleCnt="4"/>
      <dgm:spPr/>
      <dgm:t>
        <a:bodyPr/>
        <a:lstStyle/>
        <a:p>
          <a:endParaRPr lang="ru-RU"/>
        </a:p>
      </dgm:t>
    </dgm:pt>
    <dgm:pt modelId="{42258DBF-8124-414A-893A-BCED37C16DA8}" type="pres">
      <dgm:prSet presAssocID="{FEB8FF4B-79F5-4EBC-8645-EFEE26AA1674}" presName="parentText" presStyleLbl="node1" presStyleIdx="0" presStyleCnt="4" custScaleX="142857" custLinFactNeighborX="-14193" custLinFactNeighborY="-293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57FD47A-8D8B-4587-99BA-85333765A0B5}" type="pres">
      <dgm:prSet presAssocID="{FEB8FF4B-79F5-4EBC-8645-EFEE26AA1674}" presName="negativeSpace" presStyleCnt="0"/>
      <dgm:spPr/>
    </dgm:pt>
    <dgm:pt modelId="{7E3788E6-BA34-46E9-850B-7AC7F12773F9}" type="pres">
      <dgm:prSet presAssocID="{FEB8FF4B-79F5-4EBC-8645-EFEE26AA1674}" presName="childText" presStyleLbl="conFgAcc1" presStyleIdx="0" presStyleCnt="4">
        <dgm:presLayoutVars>
          <dgm:bulletEnabled val="1"/>
        </dgm:presLayoutVars>
      </dgm:prSet>
      <dgm:spPr/>
    </dgm:pt>
    <dgm:pt modelId="{B7E70CC7-A9CB-4D3A-B1A7-CA2F0F0DAC28}" type="pres">
      <dgm:prSet presAssocID="{3351A2F5-BA16-457D-B49A-B8AEA148A3AD}" presName="spaceBetweenRectangles" presStyleCnt="0"/>
      <dgm:spPr/>
    </dgm:pt>
    <dgm:pt modelId="{3CE84CDD-15F8-41D8-8173-81A39500FFA1}" type="pres">
      <dgm:prSet presAssocID="{F01324E5-BF65-4DDB-8897-A6436D131AFB}" presName="parentLin" presStyleCnt="0"/>
      <dgm:spPr/>
    </dgm:pt>
    <dgm:pt modelId="{AF8A5A3B-0225-48B2-B384-5FC87AAB72EC}" type="pres">
      <dgm:prSet presAssocID="{F01324E5-BF65-4DDB-8897-A6436D131AFB}" presName="parentLeftMargin" presStyleLbl="node1" presStyleIdx="0" presStyleCnt="4"/>
      <dgm:spPr/>
      <dgm:t>
        <a:bodyPr/>
        <a:lstStyle/>
        <a:p>
          <a:endParaRPr lang="ru-RU"/>
        </a:p>
      </dgm:t>
    </dgm:pt>
    <dgm:pt modelId="{A37739EC-7565-49FF-A9BB-EB872482EFA7}" type="pres">
      <dgm:prSet presAssocID="{F01324E5-BF65-4DDB-8897-A6436D131AFB}" presName="parentText" presStyleLbl="node1" presStyleIdx="1" presStyleCnt="4" custScaleX="142857" custLinFactNeighborX="32432" custLinFactNeighborY="364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B7E4BCD-A14F-4E9F-84C5-D3FC4A68BE53}" type="pres">
      <dgm:prSet presAssocID="{F01324E5-BF65-4DDB-8897-A6436D131AFB}" presName="negativeSpace" presStyleCnt="0"/>
      <dgm:spPr/>
    </dgm:pt>
    <dgm:pt modelId="{E6FCC303-3FD1-4CC4-95B8-0E2587D599A7}" type="pres">
      <dgm:prSet presAssocID="{F01324E5-BF65-4DDB-8897-A6436D131AFB}" presName="childText" presStyleLbl="conFgAcc1" presStyleIdx="1" presStyleCnt="4">
        <dgm:presLayoutVars>
          <dgm:bulletEnabled val="1"/>
        </dgm:presLayoutVars>
      </dgm:prSet>
      <dgm:spPr/>
    </dgm:pt>
    <dgm:pt modelId="{FE6D5039-A297-425D-B760-491CE9CAA7DC}" type="pres">
      <dgm:prSet presAssocID="{08F813FF-A52F-407C-BDBA-ACF22BB497E7}" presName="spaceBetweenRectangles" presStyleCnt="0"/>
      <dgm:spPr/>
    </dgm:pt>
    <dgm:pt modelId="{43FB0696-A6CE-4B9F-B93A-DB6A7BC94DF3}" type="pres">
      <dgm:prSet presAssocID="{280A5467-430C-47AD-AB80-74C086EB470B}" presName="parentLin" presStyleCnt="0"/>
      <dgm:spPr/>
    </dgm:pt>
    <dgm:pt modelId="{C09329EF-1D9F-49A5-9ADF-219B47C280E1}" type="pres">
      <dgm:prSet presAssocID="{280A5467-430C-47AD-AB80-74C086EB470B}" presName="parentLeftMargin" presStyleLbl="node1" presStyleIdx="1" presStyleCnt="4"/>
      <dgm:spPr/>
      <dgm:t>
        <a:bodyPr/>
        <a:lstStyle/>
        <a:p>
          <a:endParaRPr lang="ru-RU"/>
        </a:p>
      </dgm:t>
    </dgm:pt>
    <dgm:pt modelId="{3E8CFD35-7BED-42ED-AB14-955982961434}" type="pres">
      <dgm:prSet presAssocID="{280A5467-430C-47AD-AB80-74C086EB470B}" presName="parentText" presStyleLbl="node1" presStyleIdx="2" presStyleCnt="4" custScaleX="142857" custLinFactNeighborX="-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B35C9B4-B166-482E-8CB8-B2D14E81E8E6}" type="pres">
      <dgm:prSet presAssocID="{280A5467-430C-47AD-AB80-74C086EB470B}" presName="negativeSpace" presStyleCnt="0"/>
      <dgm:spPr/>
    </dgm:pt>
    <dgm:pt modelId="{177CC6A1-B909-47E6-B108-08263DD02C64}" type="pres">
      <dgm:prSet presAssocID="{280A5467-430C-47AD-AB80-74C086EB470B}" presName="childText" presStyleLbl="conFgAcc1" presStyleIdx="2" presStyleCnt="4">
        <dgm:presLayoutVars>
          <dgm:bulletEnabled val="1"/>
        </dgm:presLayoutVars>
      </dgm:prSet>
      <dgm:spPr/>
    </dgm:pt>
    <dgm:pt modelId="{B064368A-EA37-468C-810C-606614F58C68}" type="pres">
      <dgm:prSet presAssocID="{2630554D-400B-4411-A396-F12647B0861D}" presName="spaceBetweenRectangles" presStyleCnt="0"/>
      <dgm:spPr/>
    </dgm:pt>
    <dgm:pt modelId="{9522F96A-C22D-46FE-AED7-CA2F06E9AA80}" type="pres">
      <dgm:prSet presAssocID="{440BEBE4-D42E-4310-A5B7-8EA4DF339007}" presName="parentLin" presStyleCnt="0"/>
      <dgm:spPr/>
    </dgm:pt>
    <dgm:pt modelId="{F46CB947-AE80-416D-8F34-6FB163E81AAB}" type="pres">
      <dgm:prSet presAssocID="{440BEBE4-D42E-4310-A5B7-8EA4DF339007}" presName="parentLeftMargin" presStyleLbl="node1" presStyleIdx="2" presStyleCnt="4"/>
      <dgm:spPr/>
      <dgm:t>
        <a:bodyPr/>
        <a:lstStyle/>
        <a:p>
          <a:endParaRPr lang="ru-RU"/>
        </a:p>
      </dgm:t>
    </dgm:pt>
    <dgm:pt modelId="{14EF8520-D7D5-4348-BC15-4FAE9FE8B393}" type="pres">
      <dgm:prSet presAssocID="{440BEBE4-D42E-4310-A5B7-8EA4DF339007}" presName="parentText" presStyleLbl="node1" presStyleIdx="3" presStyleCnt="4" custScaleX="142857" custScaleY="208919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552DAD4-A15D-4363-9720-49C23A0D6D7F}" type="pres">
      <dgm:prSet presAssocID="{440BEBE4-D42E-4310-A5B7-8EA4DF339007}" presName="negativeSpace" presStyleCnt="0"/>
      <dgm:spPr/>
    </dgm:pt>
    <dgm:pt modelId="{61D2F4D7-83F7-4851-980B-FE40D979518A}" type="pres">
      <dgm:prSet presAssocID="{440BEBE4-D42E-4310-A5B7-8EA4DF339007}" presName="childText" presStyleLbl="conFgAcc1" presStyleIdx="3" presStyleCnt="4">
        <dgm:presLayoutVars>
          <dgm:bulletEnabled val="1"/>
        </dgm:presLayoutVars>
      </dgm:prSet>
      <dgm:spPr/>
    </dgm:pt>
  </dgm:ptLst>
  <dgm:cxnLst>
    <dgm:cxn modelId="{2846EE2B-DFE7-47D3-9C0D-C2DD474103F6}" type="presOf" srcId="{FEB8FF4B-79F5-4EBC-8645-EFEE26AA1674}" destId="{42258DBF-8124-414A-893A-BCED37C16DA8}" srcOrd="1" destOrd="0" presId="urn:microsoft.com/office/officeart/2005/8/layout/list1"/>
    <dgm:cxn modelId="{96BC7F10-B9C6-4F61-B3A6-DE0E721BE64B}" srcId="{E3635131-F29B-4F1E-A97A-5F6CD278F443}" destId="{440BEBE4-D42E-4310-A5B7-8EA4DF339007}" srcOrd="3" destOrd="0" parTransId="{1F49C10B-CC40-41F2-8D9A-7A0C044BE2B9}" sibTransId="{200074BB-E988-4BAD-A0A9-3B1C5A6BFA70}"/>
    <dgm:cxn modelId="{E8A742FD-7531-42C5-A55D-208346A8F9B4}" type="presOf" srcId="{E3635131-F29B-4F1E-A97A-5F6CD278F443}" destId="{3A3A3C2F-835F-4A5B-89CE-F157D249A387}" srcOrd="0" destOrd="0" presId="urn:microsoft.com/office/officeart/2005/8/layout/list1"/>
    <dgm:cxn modelId="{87895FB0-645D-4E0E-94BC-A93B88B0BABD}" type="presOf" srcId="{FEB8FF4B-79F5-4EBC-8645-EFEE26AA1674}" destId="{A9C003FD-02FB-412D-BF5C-66DAC761826D}" srcOrd="0" destOrd="0" presId="urn:microsoft.com/office/officeart/2005/8/layout/list1"/>
    <dgm:cxn modelId="{8468A1A4-BCF7-40C0-BEEC-7B3BB7EFE0DF}" type="presOf" srcId="{F01324E5-BF65-4DDB-8897-A6436D131AFB}" destId="{A37739EC-7565-49FF-A9BB-EB872482EFA7}" srcOrd="1" destOrd="0" presId="urn:microsoft.com/office/officeart/2005/8/layout/list1"/>
    <dgm:cxn modelId="{6710D1D5-BB08-43CE-B6EE-0221C9B535C5}" type="presOf" srcId="{280A5467-430C-47AD-AB80-74C086EB470B}" destId="{C09329EF-1D9F-49A5-9ADF-219B47C280E1}" srcOrd="0" destOrd="0" presId="urn:microsoft.com/office/officeart/2005/8/layout/list1"/>
    <dgm:cxn modelId="{088C7BF7-5F68-42DC-A907-99A2EF055CB7}" srcId="{E3635131-F29B-4F1E-A97A-5F6CD278F443}" destId="{FEB8FF4B-79F5-4EBC-8645-EFEE26AA1674}" srcOrd="0" destOrd="0" parTransId="{D9821B24-DC9C-44C6-9CF8-AE3EDB81E7CD}" sibTransId="{3351A2F5-BA16-457D-B49A-B8AEA148A3AD}"/>
    <dgm:cxn modelId="{8ADB5E91-817E-4872-8E82-E7EF6C3E62CE}" srcId="{E3635131-F29B-4F1E-A97A-5F6CD278F443}" destId="{280A5467-430C-47AD-AB80-74C086EB470B}" srcOrd="2" destOrd="0" parTransId="{9D4B7494-2979-4283-898E-CFABDF212035}" sibTransId="{2630554D-400B-4411-A396-F12647B0861D}"/>
    <dgm:cxn modelId="{3FA780FD-984B-4368-98AA-BD5FBDE90DDA}" type="presOf" srcId="{280A5467-430C-47AD-AB80-74C086EB470B}" destId="{3E8CFD35-7BED-42ED-AB14-955982961434}" srcOrd="1" destOrd="0" presId="urn:microsoft.com/office/officeart/2005/8/layout/list1"/>
    <dgm:cxn modelId="{AE554F81-0479-45D8-BC03-BDF56A3272A5}" type="presOf" srcId="{440BEBE4-D42E-4310-A5B7-8EA4DF339007}" destId="{F46CB947-AE80-416D-8F34-6FB163E81AAB}" srcOrd="0" destOrd="0" presId="urn:microsoft.com/office/officeart/2005/8/layout/list1"/>
    <dgm:cxn modelId="{14018D59-3247-4FE8-9643-73945343410B}" type="presOf" srcId="{F01324E5-BF65-4DDB-8897-A6436D131AFB}" destId="{AF8A5A3B-0225-48B2-B384-5FC87AAB72EC}" srcOrd="0" destOrd="0" presId="urn:microsoft.com/office/officeart/2005/8/layout/list1"/>
    <dgm:cxn modelId="{A9568F83-D811-4449-83ED-B2D43D0BC679}" srcId="{E3635131-F29B-4F1E-A97A-5F6CD278F443}" destId="{F01324E5-BF65-4DDB-8897-A6436D131AFB}" srcOrd="1" destOrd="0" parTransId="{962BFC44-D90F-4BE2-AFAE-0735DB62FC87}" sibTransId="{08F813FF-A52F-407C-BDBA-ACF22BB497E7}"/>
    <dgm:cxn modelId="{EB5FDEB4-AB22-4BF2-921B-E285036700D5}" type="presOf" srcId="{440BEBE4-D42E-4310-A5B7-8EA4DF339007}" destId="{14EF8520-D7D5-4348-BC15-4FAE9FE8B393}" srcOrd="1" destOrd="0" presId="urn:microsoft.com/office/officeart/2005/8/layout/list1"/>
    <dgm:cxn modelId="{0A7AAE1A-4303-4F7A-87D9-3945A76837A1}" type="presParOf" srcId="{3A3A3C2F-835F-4A5B-89CE-F157D249A387}" destId="{6E14842A-8F45-46DC-A596-637D686712E0}" srcOrd="0" destOrd="0" presId="urn:microsoft.com/office/officeart/2005/8/layout/list1"/>
    <dgm:cxn modelId="{4763E042-F239-4C0F-8E69-7791D0CE7627}" type="presParOf" srcId="{6E14842A-8F45-46DC-A596-637D686712E0}" destId="{A9C003FD-02FB-412D-BF5C-66DAC761826D}" srcOrd="0" destOrd="0" presId="urn:microsoft.com/office/officeart/2005/8/layout/list1"/>
    <dgm:cxn modelId="{D5E2C4B3-23F1-4A7A-B458-86614F3ED9B6}" type="presParOf" srcId="{6E14842A-8F45-46DC-A596-637D686712E0}" destId="{42258DBF-8124-414A-893A-BCED37C16DA8}" srcOrd="1" destOrd="0" presId="urn:microsoft.com/office/officeart/2005/8/layout/list1"/>
    <dgm:cxn modelId="{4DEE36DB-1988-4C10-96E8-57F73D34FD12}" type="presParOf" srcId="{3A3A3C2F-835F-4A5B-89CE-F157D249A387}" destId="{957FD47A-8D8B-4587-99BA-85333765A0B5}" srcOrd="1" destOrd="0" presId="urn:microsoft.com/office/officeart/2005/8/layout/list1"/>
    <dgm:cxn modelId="{8C4D8218-DE35-42E7-B68F-060B7D9F85CD}" type="presParOf" srcId="{3A3A3C2F-835F-4A5B-89CE-F157D249A387}" destId="{7E3788E6-BA34-46E9-850B-7AC7F12773F9}" srcOrd="2" destOrd="0" presId="urn:microsoft.com/office/officeart/2005/8/layout/list1"/>
    <dgm:cxn modelId="{A122F666-666A-4BA2-9C25-19DCE7A0604C}" type="presParOf" srcId="{3A3A3C2F-835F-4A5B-89CE-F157D249A387}" destId="{B7E70CC7-A9CB-4D3A-B1A7-CA2F0F0DAC28}" srcOrd="3" destOrd="0" presId="urn:microsoft.com/office/officeart/2005/8/layout/list1"/>
    <dgm:cxn modelId="{AD93EEBE-DAB5-47ED-A7F4-620741F40BA3}" type="presParOf" srcId="{3A3A3C2F-835F-4A5B-89CE-F157D249A387}" destId="{3CE84CDD-15F8-41D8-8173-81A39500FFA1}" srcOrd="4" destOrd="0" presId="urn:microsoft.com/office/officeart/2005/8/layout/list1"/>
    <dgm:cxn modelId="{031AAE9B-4A69-4FED-927B-0A3C20AA3E31}" type="presParOf" srcId="{3CE84CDD-15F8-41D8-8173-81A39500FFA1}" destId="{AF8A5A3B-0225-48B2-B384-5FC87AAB72EC}" srcOrd="0" destOrd="0" presId="urn:microsoft.com/office/officeart/2005/8/layout/list1"/>
    <dgm:cxn modelId="{4B0EC477-A85A-43D6-8DA9-134228DCC72B}" type="presParOf" srcId="{3CE84CDD-15F8-41D8-8173-81A39500FFA1}" destId="{A37739EC-7565-49FF-A9BB-EB872482EFA7}" srcOrd="1" destOrd="0" presId="urn:microsoft.com/office/officeart/2005/8/layout/list1"/>
    <dgm:cxn modelId="{A743F913-5972-4092-887B-EA645ED32EF1}" type="presParOf" srcId="{3A3A3C2F-835F-4A5B-89CE-F157D249A387}" destId="{CB7E4BCD-A14F-4E9F-84C5-D3FC4A68BE53}" srcOrd="5" destOrd="0" presId="urn:microsoft.com/office/officeart/2005/8/layout/list1"/>
    <dgm:cxn modelId="{E1A6A346-5607-4589-95E3-ED1E446F611D}" type="presParOf" srcId="{3A3A3C2F-835F-4A5B-89CE-F157D249A387}" destId="{E6FCC303-3FD1-4CC4-95B8-0E2587D599A7}" srcOrd="6" destOrd="0" presId="urn:microsoft.com/office/officeart/2005/8/layout/list1"/>
    <dgm:cxn modelId="{24CF7589-A664-4F47-8C64-FF5ED364546F}" type="presParOf" srcId="{3A3A3C2F-835F-4A5B-89CE-F157D249A387}" destId="{FE6D5039-A297-425D-B760-491CE9CAA7DC}" srcOrd="7" destOrd="0" presId="urn:microsoft.com/office/officeart/2005/8/layout/list1"/>
    <dgm:cxn modelId="{52A20393-6920-491A-B1B9-BB1DC11E67BB}" type="presParOf" srcId="{3A3A3C2F-835F-4A5B-89CE-F157D249A387}" destId="{43FB0696-A6CE-4B9F-B93A-DB6A7BC94DF3}" srcOrd="8" destOrd="0" presId="urn:microsoft.com/office/officeart/2005/8/layout/list1"/>
    <dgm:cxn modelId="{64E9DA0B-9FFB-4C3C-844B-E774EBEB2ACD}" type="presParOf" srcId="{43FB0696-A6CE-4B9F-B93A-DB6A7BC94DF3}" destId="{C09329EF-1D9F-49A5-9ADF-219B47C280E1}" srcOrd="0" destOrd="0" presId="urn:microsoft.com/office/officeart/2005/8/layout/list1"/>
    <dgm:cxn modelId="{E88B21E8-40A9-4936-9646-E3BC1DF26075}" type="presParOf" srcId="{43FB0696-A6CE-4B9F-B93A-DB6A7BC94DF3}" destId="{3E8CFD35-7BED-42ED-AB14-955982961434}" srcOrd="1" destOrd="0" presId="urn:microsoft.com/office/officeart/2005/8/layout/list1"/>
    <dgm:cxn modelId="{EBD8FA17-AF05-4511-A64C-198234B2E1D9}" type="presParOf" srcId="{3A3A3C2F-835F-4A5B-89CE-F157D249A387}" destId="{2B35C9B4-B166-482E-8CB8-B2D14E81E8E6}" srcOrd="9" destOrd="0" presId="urn:microsoft.com/office/officeart/2005/8/layout/list1"/>
    <dgm:cxn modelId="{B34AE025-5C59-4AFF-8E3F-DE47E72CC766}" type="presParOf" srcId="{3A3A3C2F-835F-4A5B-89CE-F157D249A387}" destId="{177CC6A1-B909-47E6-B108-08263DD02C64}" srcOrd="10" destOrd="0" presId="urn:microsoft.com/office/officeart/2005/8/layout/list1"/>
    <dgm:cxn modelId="{04DC34A9-3D21-467A-977B-67557C0AEA4B}" type="presParOf" srcId="{3A3A3C2F-835F-4A5B-89CE-F157D249A387}" destId="{B064368A-EA37-468C-810C-606614F58C68}" srcOrd="11" destOrd="0" presId="urn:microsoft.com/office/officeart/2005/8/layout/list1"/>
    <dgm:cxn modelId="{397044BC-4C67-4FD4-8BB3-74438FBA0A8B}" type="presParOf" srcId="{3A3A3C2F-835F-4A5B-89CE-F157D249A387}" destId="{9522F96A-C22D-46FE-AED7-CA2F06E9AA80}" srcOrd="12" destOrd="0" presId="urn:microsoft.com/office/officeart/2005/8/layout/list1"/>
    <dgm:cxn modelId="{FD37C709-B3EB-45CE-93EC-4B6D39458126}" type="presParOf" srcId="{9522F96A-C22D-46FE-AED7-CA2F06E9AA80}" destId="{F46CB947-AE80-416D-8F34-6FB163E81AAB}" srcOrd="0" destOrd="0" presId="urn:microsoft.com/office/officeart/2005/8/layout/list1"/>
    <dgm:cxn modelId="{D37A2D3E-8931-4978-B62A-FF7923CE1AF6}" type="presParOf" srcId="{9522F96A-C22D-46FE-AED7-CA2F06E9AA80}" destId="{14EF8520-D7D5-4348-BC15-4FAE9FE8B393}" srcOrd="1" destOrd="0" presId="urn:microsoft.com/office/officeart/2005/8/layout/list1"/>
    <dgm:cxn modelId="{A4BCD103-626F-4077-B0D4-F95A47E30863}" type="presParOf" srcId="{3A3A3C2F-835F-4A5B-89CE-F157D249A387}" destId="{6552DAD4-A15D-4363-9720-49C23A0D6D7F}" srcOrd="13" destOrd="0" presId="urn:microsoft.com/office/officeart/2005/8/layout/list1"/>
    <dgm:cxn modelId="{4921807F-BF20-4735-8D16-4CFA130A72E5}" type="presParOf" srcId="{3A3A3C2F-835F-4A5B-89CE-F157D249A387}" destId="{61D2F4D7-83F7-4851-980B-FE40D979518A}" srcOrd="14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F8D7F464-50A4-45CC-830F-76BE614FF0BF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0A47512-D3E9-404C-8D80-275F692657FA}">
      <dgm:prSet phldrT="[Текст]" phldr="1"/>
      <dgm:spPr/>
      <dgm:t>
        <a:bodyPr/>
        <a:lstStyle/>
        <a:p>
          <a:endParaRPr lang="ru-RU" dirty="0"/>
        </a:p>
      </dgm:t>
    </dgm:pt>
    <dgm:pt modelId="{F955F330-9176-43F6-B53C-D1BA6AC52124}" type="parTrans" cxnId="{3870D293-89C0-497D-A323-DA7DE4FC39F2}">
      <dgm:prSet/>
      <dgm:spPr/>
      <dgm:t>
        <a:bodyPr/>
        <a:lstStyle/>
        <a:p>
          <a:endParaRPr lang="ru-RU"/>
        </a:p>
      </dgm:t>
    </dgm:pt>
    <dgm:pt modelId="{9A05D101-5094-46C2-BE81-91CDB15C0469}" type="sibTrans" cxnId="{3870D293-89C0-497D-A323-DA7DE4FC39F2}">
      <dgm:prSet/>
      <dgm:spPr/>
      <dgm:t>
        <a:bodyPr/>
        <a:lstStyle/>
        <a:p>
          <a:endParaRPr lang="ru-RU"/>
        </a:p>
      </dgm:t>
    </dgm:pt>
    <dgm:pt modelId="{60FDB58A-400D-47E2-971D-4C1E81650652}">
      <dgm:prSet phldrT="[Текст]" phldr="1"/>
      <dgm:spPr/>
      <dgm:t>
        <a:bodyPr/>
        <a:lstStyle/>
        <a:p>
          <a:endParaRPr lang="ru-RU" dirty="0"/>
        </a:p>
      </dgm:t>
    </dgm:pt>
    <dgm:pt modelId="{C184B660-78D3-436B-B9C1-90EDF29AAF4B}" type="parTrans" cxnId="{870952F1-E9E0-4E8B-9C55-F3B9093348B4}">
      <dgm:prSet/>
      <dgm:spPr/>
      <dgm:t>
        <a:bodyPr/>
        <a:lstStyle/>
        <a:p>
          <a:endParaRPr lang="ru-RU"/>
        </a:p>
      </dgm:t>
    </dgm:pt>
    <dgm:pt modelId="{9D528BF3-8775-4E70-9FF5-7A346614B411}" type="sibTrans" cxnId="{870952F1-E9E0-4E8B-9C55-F3B9093348B4}">
      <dgm:prSet/>
      <dgm:spPr/>
      <dgm:t>
        <a:bodyPr/>
        <a:lstStyle/>
        <a:p>
          <a:endParaRPr lang="ru-RU"/>
        </a:p>
      </dgm:t>
    </dgm:pt>
    <dgm:pt modelId="{3330DDB2-5BD0-4A47-8748-B69363642098}">
      <dgm:prSet/>
      <dgm:spPr/>
      <dgm:t>
        <a:bodyPr/>
        <a:lstStyle/>
        <a:p>
          <a:endParaRPr lang="ru-RU"/>
        </a:p>
      </dgm:t>
    </dgm:pt>
    <dgm:pt modelId="{AF272987-076D-4240-A2E3-DC6466A81096}" type="parTrans" cxnId="{275912ED-91FD-496A-8FD7-05623F7009B1}">
      <dgm:prSet/>
      <dgm:spPr/>
      <dgm:t>
        <a:bodyPr/>
        <a:lstStyle/>
        <a:p>
          <a:endParaRPr lang="ru-RU"/>
        </a:p>
      </dgm:t>
    </dgm:pt>
    <dgm:pt modelId="{6E8DD2F6-093D-443F-9682-2DBD1341EEC5}" type="sibTrans" cxnId="{275912ED-91FD-496A-8FD7-05623F7009B1}">
      <dgm:prSet/>
      <dgm:spPr/>
      <dgm:t>
        <a:bodyPr/>
        <a:lstStyle/>
        <a:p>
          <a:endParaRPr lang="ru-RU"/>
        </a:p>
      </dgm:t>
    </dgm:pt>
    <dgm:pt modelId="{707E229A-3ED7-4165-A146-5B50350DA836}">
      <dgm:prSet/>
      <dgm:spPr/>
      <dgm:t>
        <a:bodyPr/>
        <a:lstStyle/>
        <a:p>
          <a:endParaRPr lang="ru-RU"/>
        </a:p>
      </dgm:t>
    </dgm:pt>
    <dgm:pt modelId="{883A7D43-3B8D-4EFD-A443-235CFB2C7C61}" type="parTrans" cxnId="{09F43EE6-8326-4B4F-9F66-A4464248897B}">
      <dgm:prSet/>
      <dgm:spPr/>
      <dgm:t>
        <a:bodyPr/>
        <a:lstStyle/>
        <a:p>
          <a:endParaRPr lang="ru-RU"/>
        </a:p>
      </dgm:t>
    </dgm:pt>
    <dgm:pt modelId="{47DA9012-F03A-4F38-8B9B-3AEA2E6631F6}" type="sibTrans" cxnId="{09F43EE6-8326-4B4F-9F66-A4464248897B}">
      <dgm:prSet/>
      <dgm:spPr/>
      <dgm:t>
        <a:bodyPr/>
        <a:lstStyle/>
        <a:p>
          <a:endParaRPr lang="ru-RU"/>
        </a:p>
      </dgm:t>
    </dgm:pt>
    <dgm:pt modelId="{1D89E67E-941D-4F02-96A3-E9E7B16B79A2}">
      <dgm:prSet/>
      <dgm:spPr/>
      <dgm:t>
        <a:bodyPr/>
        <a:lstStyle/>
        <a:p>
          <a:endParaRPr lang="ru-RU"/>
        </a:p>
      </dgm:t>
    </dgm:pt>
    <dgm:pt modelId="{1E1F9381-EE6C-4AD8-A75C-BFFC4C55D8E5}" type="parTrans" cxnId="{DC678A36-EEA8-475D-BBD6-B2B624C0520E}">
      <dgm:prSet/>
      <dgm:spPr/>
      <dgm:t>
        <a:bodyPr/>
        <a:lstStyle/>
        <a:p>
          <a:endParaRPr lang="ru-RU"/>
        </a:p>
      </dgm:t>
    </dgm:pt>
    <dgm:pt modelId="{F86253E9-47EB-4BD0-B168-F2E87A2416D9}" type="sibTrans" cxnId="{DC678A36-EEA8-475D-BBD6-B2B624C0520E}">
      <dgm:prSet/>
      <dgm:spPr/>
      <dgm:t>
        <a:bodyPr/>
        <a:lstStyle/>
        <a:p>
          <a:endParaRPr lang="ru-RU"/>
        </a:p>
      </dgm:t>
    </dgm:pt>
    <dgm:pt modelId="{59B91809-1A7F-4AAA-ADD2-295FD96CD7F4}">
      <dgm:prSet/>
      <dgm:spPr/>
      <dgm:t>
        <a:bodyPr/>
        <a:lstStyle/>
        <a:p>
          <a:endParaRPr lang="ru-RU"/>
        </a:p>
      </dgm:t>
    </dgm:pt>
    <dgm:pt modelId="{4CD9C856-277A-4E1D-B3E1-897C295B751E}" type="parTrans" cxnId="{F2E25494-5F45-4D8E-AE7B-68A5AE9786CC}">
      <dgm:prSet/>
      <dgm:spPr/>
      <dgm:t>
        <a:bodyPr/>
        <a:lstStyle/>
        <a:p>
          <a:endParaRPr lang="ru-RU"/>
        </a:p>
      </dgm:t>
    </dgm:pt>
    <dgm:pt modelId="{E4742D4E-4457-4EBF-AF58-C04CF9BFFA0F}" type="sibTrans" cxnId="{F2E25494-5F45-4D8E-AE7B-68A5AE9786CC}">
      <dgm:prSet/>
      <dgm:spPr/>
      <dgm:t>
        <a:bodyPr/>
        <a:lstStyle/>
        <a:p>
          <a:endParaRPr lang="ru-RU"/>
        </a:p>
      </dgm:t>
    </dgm:pt>
    <dgm:pt modelId="{7FC3979B-7B95-47EB-A328-EA8906D711C5}" type="pres">
      <dgm:prSet presAssocID="{F8D7F464-50A4-45CC-830F-76BE614FF0BF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6F9D718-5452-48FF-B8D7-36A64380B67E}" type="pres">
      <dgm:prSet presAssocID="{30A47512-D3E9-404C-8D80-275F692657FA}" presName="parentText" presStyleLbl="node1" presStyleIdx="0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C904939-D8D5-47E2-A00F-CF3944AB0052}" type="pres">
      <dgm:prSet presAssocID="{9A05D101-5094-46C2-BE81-91CDB15C0469}" presName="spacer" presStyleCnt="0"/>
      <dgm:spPr/>
    </dgm:pt>
    <dgm:pt modelId="{0A5081F2-557C-4B27-BC1E-C07C15570945}" type="pres">
      <dgm:prSet presAssocID="{60FDB58A-400D-47E2-971D-4C1E81650652}" presName="parentText" presStyleLbl="node1" presStyleIdx="1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7E63A2B-9614-4980-9B3F-D32191B911B6}" type="pres">
      <dgm:prSet presAssocID="{9D528BF3-8775-4E70-9FF5-7A346614B411}" presName="spacer" presStyleCnt="0"/>
      <dgm:spPr/>
    </dgm:pt>
    <dgm:pt modelId="{3E7BA42F-B7C0-428B-812A-F62B520E7C2D}" type="pres">
      <dgm:prSet presAssocID="{3330DDB2-5BD0-4A47-8748-B69363642098}" presName="parentText" presStyleLbl="node1" presStyleIdx="2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851E2A4-D302-408F-8690-32B0562BE3E0}" type="pres">
      <dgm:prSet presAssocID="{6E8DD2F6-093D-443F-9682-2DBD1341EEC5}" presName="spacer" presStyleCnt="0"/>
      <dgm:spPr/>
    </dgm:pt>
    <dgm:pt modelId="{10814637-B10E-4854-8191-A2F11EF3E293}" type="pres">
      <dgm:prSet presAssocID="{59B91809-1A7F-4AAA-ADD2-295FD96CD7F4}" presName="parentText" presStyleLbl="node1" presStyleIdx="3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1A8D36A-C733-4E61-B4F7-43C03AE3DFFE}" type="pres">
      <dgm:prSet presAssocID="{E4742D4E-4457-4EBF-AF58-C04CF9BFFA0F}" presName="spacer" presStyleCnt="0"/>
      <dgm:spPr/>
    </dgm:pt>
    <dgm:pt modelId="{9D3AF459-410C-445E-BD57-94B4439770C6}" type="pres">
      <dgm:prSet presAssocID="{1D89E67E-941D-4F02-96A3-E9E7B16B79A2}" presName="parentText" presStyleLbl="node1" presStyleIdx="4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2B7D1B0-B1A9-4085-A400-96A46DC171E6}" type="pres">
      <dgm:prSet presAssocID="{F86253E9-47EB-4BD0-B168-F2E87A2416D9}" presName="spacer" presStyleCnt="0"/>
      <dgm:spPr/>
    </dgm:pt>
    <dgm:pt modelId="{F232E102-B6BD-4E71-9B2C-080570D015EE}" type="pres">
      <dgm:prSet presAssocID="{707E229A-3ED7-4165-A146-5B50350DA836}" presName="parentText" presStyleLbl="node1" presStyleIdx="5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D63D936-B975-423F-8D48-8EB4550D0725}" type="presOf" srcId="{3330DDB2-5BD0-4A47-8748-B69363642098}" destId="{3E7BA42F-B7C0-428B-812A-F62B520E7C2D}" srcOrd="0" destOrd="0" presId="urn:microsoft.com/office/officeart/2005/8/layout/vList2"/>
    <dgm:cxn modelId="{47E4CBF4-98EE-4356-AA6C-E792428DB281}" type="presOf" srcId="{59B91809-1A7F-4AAA-ADD2-295FD96CD7F4}" destId="{10814637-B10E-4854-8191-A2F11EF3E293}" srcOrd="0" destOrd="0" presId="urn:microsoft.com/office/officeart/2005/8/layout/vList2"/>
    <dgm:cxn modelId="{8E28C3DB-58E9-44D2-B2FE-50EA4006DC5E}" type="presOf" srcId="{30A47512-D3E9-404C-8D80-275F692657FA}" destId="{46F9D718-5452-48FF-B8D7-36A64380B67E}" srcOrd="0" destOrd="0" presId="urn:microsoft.com/office/officeart/2005/8/layout/vList2"/>
    <dgm:cxn modelId="{DC678A36-EEA8-475D-BBD6-B2B624C0520E}" srcId="{F8D7F464-50A4-45CC-830F-76BE614FF0BF}" destId="{1D89E67E-941D-4F02-96A3-E9E7B16B79A2}" srcOrd="4" destOrd="0" parTransId="{1E1F9381-EE6C-4AD8-A75C-BFFC4C55D8E5}" sibTransId="{F86253E9-47EB-4BD0-B168-F2E87A2416D9}"/>
    <dgm:cxn modelId="{09F43EE6-8326-4B4F-9F66-A4464248897B}" srcId="{F8D7F464-50A4-45CC-830F-76BE614FF0BF}" destId="{707E229A-3ED7-4165-A146-5B50350DA836}" srcOrd="5" destOrd="0" parTransId="{883A7D43-3B8D-4EFD-A443-235CFB2C7C61}" sibTransId="{47DA9012-F03A-4F38-8B9B-3AEA2E6631F6}"/>
    <dgm:cxn modelId="{870952F1-E9E0-4E8B-9C55-F3B9093348B4}" srcId="{F8D7F464-50A4-45CC-830F-76BE614FF0BF}" destId="{60FDB58A-400D-47E2-971D-4C1E81650652}" srcOrd="1" destOrd="0" parTransId="{C184B660-78D3-436B-B9C1-90EDF29AAF4B}" sibTransId="{9D528BF3-8775-4E70-9FF5-7A346614B411}"/>
    <dgm:cxn modelId="{F2E25494-5F45-4D8E-AE7B-68A5AE9786CC}" srcId="{F8D7F464-50A4-45CC-830F-76BE614FF0BF}" destId="{59B91809-1A7F-4AAA-ADD2-295FD96CD7F4}" srcOrd="3" destOrd="0" parTransId="{4CD9C856-277A-4E1D-B3E1-897C295B751E}" sibTransId="{E4742D4E-4457-4EBF-AF58-C04CF9BFFA0F}"/>
    <dgm:cxn modelId="{A4369351-C712-441C-ADF8-64B6693B468B}" type="presOf" srcId="{707E229A-3ED7-4165-A146-5B50350DA836}" destId="{F232E102-B6BD-4E71-9B2C-080570D015EE}" srcOrd="0" destOrd="0" presId="urn:microsoft.com/office/officeart/2005/8/layout/vList2"/>
    <dgm:cxn modelId="{3870D293-89C0-497D-A323-DA7DE4FC39F2}" srcId="{F8D7F464-50A4-45CC-830F-76BE614FF0BF}" destId="{30A47512-D3E9-404C-8D80-275F692657FA}" srcOrd="0" destOrd="0" parTransId="{F955F330-9176-43F6-B53C-D1BA6AC52124}" sibTransId="{9A05D101-5094-46C2-BE81-91CDB15C0469}"/>
    <dgm:cxn modelId="{41778CDF-7EA1-4A44-85DD-4A39263F7F25}" type="presOf" srcId="{F8D7F464-50A4-45CC-830F-76BE614FF0BF}" destId="{7FC3979B-7B95-47EB-A328-EA8906D711C5}" srcOrd="0" destOrd="0" presId="urn:microsoft.com/office/officeart/2005/8/layout/vList2"/>
    <dgm:cxn modelId="{275912ED-91FD-496A-8FD7-05623F7009B1}" srcId="{F8D7F464-50A4-45CC-830F-76BE614FF0BF}" destId="{3330DDB2-5BD0-4A47-8748-B69363642098}" srcOrd="2" destOrd="0" parTransId="{AF272987-076D-4240-A2E3-DC6466A81096}" sibTransId="{6E8DD2F6-093D-443F-9682-2DBD1341EEC5}"/>
    <dgm:cxn modelId="{F473D6BD-2680-42A0-AC12-A9FE6C1F3A4E}" type="presOf" srcId="{1D89E67E-941D-4F02-96A3-E9E7B16B79A2}" destId="{9D3AF459-410C-445E-BD57-94B4439770C6}" srcOrd="0" destOrd="0" presId="urn:microsoft.com/office/officeart/2005/8/layout/vList2"/>
    <dgm:cxn modelId="{A628713A-799E-4396-BEE7-1CE34018180F}" type="presOf" srcId="{60FDB58A-400D-47E2-971D-4C1E81650652}" destId="{0A5081F2-557C-4B27-BC1E-C07C15570945}" srcOrd="0" destOrd="0" presId="urn:microsoft.com/office/officeart/2005/8/layout/vList2"/>
    <dgm:cxn modelId="{96D294C0-70E6-4533-A424-74D38F1A4357}" type="presParOf" srcId="{7FC3979B-7B95-47EB-A328-EA8906D711C5}" destId="{46F9D718-5452-48FF-B8D7-36A64380B67E}" srcOrd="0" destOrd="0" presId="urn:microsoft.com/office/officeart/2005/8/layout/vList2"/>
    <dgm:cxn modelId="{4822C536-A5B1-42B6-8E44-D0EF5CC7F94E}" type="presParOf" srcId="{7FC3979B-7B95-47EB-A328-EA8906D711C5}" destId="{1C904939-D8D5-47E2-A00F-CF3944AB0052}" srcOrd="1" destOrd="0" presId="urn:microsoft.com/office/officeart/2005/8/layout/vList2"/>
    <dgm:cxn modelId="{5FDA5150-9E31-426C-A941-6272D2E3ABB4}" type="presParOf" srcId="{7FC3979B-7B95-47EB-A328-EA8906D711C5}" destId="{0A5081F2-557C-4B27-BC1E-C07C15570945}" srcOrd="2" destOrd="0" presId="urn:microsoft.com/office/officeart/2005/8/layout/vList2"/>
    <dgm:cxn modelId="{E794117F-4777-4825-962F-5D1C7C222F05}" type="presParOf" srcId="{7FC3979B-7B95-47EB-A328-EA8906D711C5}" destId="{97E63A2B-9614-4980-9B3F-D32191B911B6}" srcOrd="3" destOrd="0" presId="urn:microsoft.com/office/officeart/2005/8/layout/vList2"/>
    <dgm:cxn modelId="{6519375E-2F36-4DEA-BD1E-B4E1A90F2B13}" type="presParOf" srcId="{7FC3979B-7B95-47EB-A328-EA8906D711C5}" destId="{3E7BA42F-B7C0-428B-812A-F62B520E7C2D}" srcOrd="4" destOrd="0" presId="urn:microsoft.com/office/officeart/2005/8/layout/vList2"/>
    <dgm:cxn modelId="{075C052B-62B6-4E21-90E3-96B71D76547F}" type="presParOf" srcId="{7FC3979B-7B95-47EB-A328-EA8906D711C5}" destId="{D851E2A4-D302-408F-8690-32B0562BE3E0}" srcOrd="5" destOrd="0" presId="urn:microsoft.com/office/officeart/2005/8/layout/vList2"/>
    <dgm:cxn modelId="{616ECC31-FE11-444D-887C-DD3EFB0DD202}" type="presParOf" srcId="{7FC3979B-7B95-47EB-A328-EA8906D711C5}" destId="{10814637-B10E-4854-8191-A2F11EF3E293}" srcOrd="6" destOrd="0" presId="urn:microsoft.com/office/officeart/2005/8/layout/vList2"/>
    <dgm:cxn modelId="{98213459-44E1-440F-8938-977822393C2A}" type="presParOf" srcId="{7FC3979B-7B95-47EB-A328-EA8906D711C5}" destId="{91A8D36A-C733-4E61-B4F7-43C03AE3DFFE}" srcOrd="7" destOrd="0" presId="urn:microsoft.com/office/officeart/2005/8/layout/vList2"/>
    <dgm:cxn modelId="{2CF2A524-FADA-4BEC-BF9E-26F8E9E1313C}" type="presParOf" srcId="{7FC3979B-7B95-47EB-A328-EA8906D711C5}" destId="{9D3AF459-410C-445E-BD57-94B4439770C6}" srcOrd="8" destOrd="0" presId="urn:microsoft.com/office/officeart/2005/8/layout/vList2"/>
    <dgm:cxn modelId="{06C9B14B-D68F-4BC7-9BBA-422AC8787093}" type="presParOf" srcId="{7FC3979B-7B95-47EB-A328-EA8906D711C5}" destId="{F2B7D1B0-B1A9-4085-A400-96A46DC171E6}" srcOrd="9" destOrd="0" presId="urn:microsoft.com/office/officeart/2005/8/layout/vList2"/>
    <dgm:cxn modelId="{43ABC275-274D-4266-83E6-E7DBA01D37F1}" type="presParOf" srcId="{7FC3979B-7B95-47EB-A328-EA8906D711C5}" destId="{F232E102-B6BD-4E71-9B2C-080570D015EE}" srcOrd="1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CC0D4D78-608E-4DD0-9F76-B0BCC3F7EE7B}" type="doc">
      <dgm:prSet loTypeId="urn:microsoft.com/office/officeart/2005/8/layout/hList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82ABF7C-AC62-4497-9031-D436F63FFB16}">
      <dgm:prSet phldrT="[Текст]"/>
      <dgm:spPr>
        <a:solidFill>
          <a:srgbClr val="FFC000"/>
        </a:solidFill>
      </dgm:spPr>
      <dgm:t>
        <a:bodyPr/>
        <a:lstStyle/>
        <a:p>
          <a:r>
            <a:rPr lang="ru-RU" dirty="0" smtClean="0"/>
            <a:t>СВЕДЕНИЯ О ПЕДАГОГИЧЕСКИХ РАБОТНИКАХ ОРГАНИЗАЦИИ</a:t>
          </a:r>
          <a:endParaRPr lang="ru-RU" dirty="0"/>
        </a:p>
      </dgm:t>
    </dgm:pt>
    <dgm:pt modelId="{FB6B9F69-1224-4D9E-86F9-75DE1E467FB7}" type="parTrans" cxnId="{DE6413B2-7287-401B-BFF9-BC5059DD9D36}">
      <dgm:prSet/>
      <dgm:spPr/>
      <dgm:t>
        <a:bodyPr/>
        <a:lstStyle/>
        <a:p>
          <a:endParaRPr lang="ru-RU"/>
        </a:p>
      </dgm:t>
    </dgm:pt>
    <dgm:pt modelId="{6D2E2E76-27B8-489B-BFE3-64A6405F23C2}" type="sibTrans" cxnId="{DE6413B2-7287-401B-BFF9-BC5059DD9D36}">
      <dgm:prSet/>
      <dgm:spPr/>
      <dgm:t>
        <a:bodyPr/>
        <a:lstStyle/>
        <a:p>
          <a:endParaRPr lang="ru-RU"/>
        </a:p>
      </dgm:t>
    </dgm:pt>
    <dgm:pt modelId="{3274BF18-89C5-4F28-BEC4-FF0AD3F72F65}">
      <dgm:prSet phldrT="[Текст]" custT="1"/>
      <dgm:spPr/>
      <dgm:t>
        <a:bodyPr/>
        <a:lstStyle/>
        <a:p>
          <a:r>
            <a:rPr lang="ru-RU" sz="2000" dirty="0" smtClean="0"/>
            <a:t>УРОВЕНЬ ОБРАЗОВАНИЯ</a:t>
          </a:r>
          <a:endParaRPr lang="ru-RU" sz="2000" dirty="0"/>
        </a:p>
      </dgm:t>
    </dgm:pt>
    <dgm:pt modelId="{30056D81-1084-4538-A2D5-1B38B8A3CF28}" type="parTrans" cxnId="{6699D524-1AD2-4F35-97CA-7F88F4062328}">
      <dgm:prSet/>
      <dgm:spPr/>
      <dgm:t>
        <a:bodyPr/>
        <a:lstStyle/>
        <a:p>
          <a:endParaRPr lang="ru-RU"/>
        </a:p>
      </dgm:t>
    </dgm:pt>
    <dgm:pt modelId="{BA27FE3F-228D-4EC3-8D46-A16BF41F3C1B}" type="sibTrans" cxnId="{6699D524-1AD2-4F35-97CA-7F88F4062328}">
      <dgm:prSet/>
      <dgm:spPr/>
      <dgm:t>
        <a:bodyPr/>
        <a:lstStyle/>
        <a:p>
          <a:endParaRPr lang="ru-RU"/>
        </a:p>
      </dgm:t>
    </dgm:pt>
    <dgm:pt modelId="{1850F156-0D53-4A34-AE4F-0DA30C22B9E3}">
      <dgm:prSet phldrT="[Текст]" custT="1"/>
      <dgm:spPr/>
      <dgm:t>
        <a:bodyPr/>
        <a:lstStyle/>
        <a:p>
          <a:r>
            <a:rPr lang="ru-RU" sz="2000" dirty="0" smtClean="0"/>
            <a:t>КВАЛИФИКАЦИЯ</a:t>
          </a:r>
          <a:endParaRPr lang="ru-RU" sz="2000" dirty="0"/>
        </a:p>
      </dgm:t>
    </dgm:pt>
    <dgm:pt modelId="{45CD5210-B03F-44DD-8AC2-7034D6BD32A6}" type="parTrans" cxnId="{044CE661-7443-4D3A-B5BC-804ADC3AB6D8}">
      <dgm:prSet/>
      <dgm:spPr/>
      <dgm:t>
        <a:bodyPr/>
        <a:lstStyle/>
        <a:p>
          <a:endParaRPr lang="ru-RU"/>
        </a:p>
      </dgm:t>
    </dgm:pt>
    <dgm:pt modelId="{791B6842-1A6D-49E6-A94C-5945D6708019}" type="sibTrans" cxnId="{044CE661-7443-4D3A-B5BC-804ADC3AB6D8}">
      <dgm:prSet/>
      <dgm:spPr/>
      <dgm:t>
        <a:bodyPr/>
        <a:lstStyle/>
        <a:p>
          <a:endParaRPr lang="ru-RU"/>
        </a:p>
      </dgm:t>
    </dgm:pt>
    <dgm:pt modelId="{3310FA00-09C6-47B7-A11B-00F8607918E0}">
      <dgm:prSet phldrT="[Текст]" custT="1"/>
      <dgm:spPr/>
      <dgm:t>
        <a:bodyPr/>
        <a:lstStyle/>
        <a:p>
          <a:r>
            <a:rPr lang="ru-RU" sz="2000" dirty="0" smtClean="0"/>
            <a:t>СТАЖ</a:t>
          </a:r>
        </a:p>
        <a:p>
          <a:r>
            <a:rPr lang="ru-RU" sz="2000" dirty="0" smtClean="0"/>
            <a:t>РАБОТЫ</a:t>
          </a:r>
          <a:endParaRPr lang="ru-RU" sz="2000" dirty="0"/>
        </a:p>
      </dgm:t>
    </dgm:pt>
    <dgm:pt modelId="{96347073-D262-4409-8B9D-06509675BB8F}" type="parTrans" cxnId="{83998DA6-5075-4FDF-BC48-68DEEB88C2F1}">
      <dgm:prSet/>
      <dgm:spPr/>
      <dgm:t>
        <a:bodyPr/>
        <a:lstStyle/>
        <a:p>
          <a:endParaRPr lang="ru-RU"/>
        </a:p>
      </dgm:t>
    </dgm:pt>
    <dgm:pt modelId="{754F800F-20B3-4D5F-BF6E-FDBFEDB9D7DE}" type="sibTrans" cxnId="{83998DA6-5075-4FDF-BC48-68DEEB88C2F1}">
      <dgm:prSet/>
      <dgm:spPr/>
      <dgm:t>
        <a:bodyPr/>
        <a:lstStyle/>
        <a:p>
          <a:endParaRPr lang="ru-RU"/>
        </a:p>
      </dgm:t>
    </dgm:pt>
    <dgm:pt modelId="{8CD628CC-EA03-425C-8CCF-0064A18A13F9}">
      <dgm:prSet custT="1"/>
      <dgm:spPr/>
      <dgm:t>
        <a:bodyPr/>
        <a:lstStyle/>
        <a:p>
          <a:r>
            <a:rPr lang="ru-RU" sz="1800" dirty="0" smtClean="0"/>
            <a:t>ДОПОЛНИТЕЛЬНОЕ ПРОФЕССИОНАЛЬНОЕ ОБРАЗОВАНИЕ</a:t>
          </a:r>
          <a:endParaRPr lang="ru-RU" sz="1800" dirty="0"/>
        </a:p>
      </dgm:t>
    </dgm:pt>
    <dgm:pt modelId="{4B7AECF4-5CC5-4882-9A5A-DD0B8605FF1F}" type="parTrans" cxnId="{354AA8FC-41D3-4C19-B1C5-DB1545987E58}">
      <dgm:prSet/>
      <dgm:spPr/>
      <dgm:t>
        <a:bodyPr/>
        <a:lstStyle/>
        <a:p>
          <a:endParaRPr lang="ru-RU"/>
        </a:p>
      </dgm:t>
    </dgm:pt>
    <dgm:pt modelId="{428B0DEB-E2E1-43E6-8C09-9CA87D8EBA1E}" type="sibTrans" cxnId="{354AA8FC-41D3-4C19-B1C5-DB1545987E58}">
      <dgm:prSet/>
      <dgm:spPr/>
      <dgm:t>
        <a:bodyPr/>
        <a:lstStyle/>
        <a:p>
          <a:endParaRPr lang="ru-RU"/>
        </a:p>
      </dgm:t>
    </dgm:pt>
    <dgm:pt modelId="{9A2915B5-D9A0-43F8-9ECE-B2DAF040219A}" type="pres">
      <dgm:prSet presAssocID="{CC0D4D78-608E-4DD0-9F76-B0BCC3F7EE7B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DDE2D83-744D-4A65-9F3A-76468AFEE314}" type="pres">
      <dgm:prSet presAssocID="{582ABF7C-AC62-4497-9031-D436F63FFB16}" presName="roof" presStyleLbl="dkBgShp" presStyleIdx="0" presStyleCnt="2"/>
      <dgm:spPr/>
      <dgm:t>
        <a:bodyPr/>
        <a:lstStyle/>
        <a:p>
          <a:endParaRPr lang="ru-RU"/>
        </a:p>
      </dgm:t>
    </dgm:pt>
    <dgm:pt modelId="{139775DA-E5E9-4AE4-89FB-951BA83AC0A4}" type="pres">
      <dgm:prSet presAssocID="{582ABF7C-AC62-4497-9031-D436F63FFB16}" presName="pillars" presStyleCnt="0"/>
      <dgm:spPr/>
    </dgm:pt>
    <dgm:pt modelId="{55CC4E46-604C-41BD-B45D-E1040C3EFDBA}" type="pres">
      <dgm:prSet presAssocID="{582ABF7C-AC62-4497-9031-D436F63FFB16}" presName="pillar1" presStyleLbl="node1" presStyleIdx="0" presStyleCnt="4" custScaleX="91178" custScaleY="98762" custLinFactNeighborX="-2207" custLinFactNeighborY="-128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F3A7894-9871-48AF-A07F-20A64E2E239B}" type="pres">
      <dgm:prSet presAssocID="{1850F156-0D53-4A34-AE4F-0DA30C22B9E3}" presName="pillarX" presStyleLbl="node1" presStyleIdx="1" presStyleCnt="4" custScaleX="98912" custScaleY="9685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8D69C9A-85C1-44A3-8C15-69D1136C5B34}" type="pres">
      <dgm:prSet presAssocID="{3310FA00-09C6-47B7-A11B-00F8607918E0}" presName="pillarX" presStyleLbl="node1" presStyleIdx="2" presStyleCnt="4" custScaleX="69468" custScaleY="99277" custLinFactNeighborX="-52" custLinFactNeighborY="-191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9884425-67A0-45D4-8EC4-D73D2B989F8D}" type="pres">
      <dgm:prSet presAssocID="{8CD628CC-EA03-425C-8CCF-0064A18A13F9}" presName="pillarX" presStyleLbl="node1" presStyleIdx="3" presStyleCnt="4" custScaleX="122118" custScaleY="9685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CE01733-A6B6-492F-9D8A-F4ED1589626E}" type="pres">
      <dgm:prSet presAssocID="{582ABF7C-AC62-4497-9031-D436F63FFB16}" presName="base" presStyleLbl="dkBgShp" presStyleIdx="1" presStyleCnt="2"/>
      <dgm:spPr/>
    </dgm:pt>
  </dgm:ptLst>
  <dgm:cxnLst>
    <dgm:cxn modelId="{354AA8FC-41D3-4C19-B1C5-DB1545987E58}" srcId="{582ABF7C-AC62-4497-9031-D436F63FFB16}" destId="{8CD628CC-EA03-425C-8CCF-0064A18A13F9}" srcOrd="3" destOrd="0" parTransId="{4B7AECF4-5CC5-4882-9A5A-DD0B8605FF1F}" sibTransId="{428B0DEB-E2E1-43E6-8C09-9CA87D8EBA1E}"/>
    <dgm:cxn modelId="{79EA22E9-DFE7-4830-AC06-0C2979F81FE0}" type="presOf" srcId="{CC0D4D78-608E-4DD0-9F76-B0BCC3F7EE7B}" destId="{9A2915B5-D9A0-43F8-9ECE-B2DAF040219A}" srcOrd="0" destOrd="0" presId="urn:microsoft.com/office/officeart/2005/8/layout/hList3"/>
    <dgm:cxn modelId="{83998DA6-5075-4FDF-BC48-68DEEB88C2F1}" srcId="{582ABF7C-AC62-4497-9031-D436F63FFB16}" destId="{3310FA00-09C6-47B7-A11B-00F8607918E0}" srcOrd="2" destOrd="0" parTransId="{96347073-D262-4409-8B9D-06509675BB8F}" sibTransId="{754F800F-20B3-4D5F-BF6E-FDBFEDB9D7DE}"/>
    <dgm:cxn modelId="{6699D524-1AD2-4F35-97CA-7F88F4062328}" srcId="{582ABF7C-AC62-4497-9031-D436F63FFB16}" destId="{3274BF18-89C5-4F28-BEC4-FF0AD3F72F65}" srcOrd="0" destOrd="0" parTransId="{30056D81-1084-4538-A2D5-1B38B8A3CF28}" sibTransId="{BA27FE3F-228D-4EC3-8D46-A16BF41F3C1B}"/>
    <dgm:cxn modelId="{C75EF220-8BB1-4C69-AA5D-322C2BDDECA8}" type="presOf" srcId="{1850F156-0D53-4A34-AE4F-0DA30C22B9E3}" destId="{FF3A7894-9871-48AF-A07F-20A64E2E239B}" srcOrd="0" destOrd="0" presId="urn:microsoft.com/office/officeart/2005/8/layout/hList3"/>
    <dgm:cxn modelId="{DE6413B2-7287-401B-BFF9-BC5059DD9D36}" srcId="{CC0D4D78-608E-4DD0-9F76-B0BCC3F7EE7B}" destId="{582ABF7C-AC62-4497-9031-D436F63FFB16}" srcOrd="0" destOrd="0" parTransId="{FB6B9F69-1224-4D9E-86F9-75DE1E467FB7}" sibTransId="{6D2E2E76-27B8-489B-BFE3-64A6405F23C2}"/>
    <dgm:cxn modelId="{90E6A7F2-FAF4-4AAB-949C-2DCAC26BFD83}" type="presOf" srcId="{8CD628CC-EA03-425C-8CCF-0064A18A13F9}" destId="{E9884425-67A0-45D4-8EC4-D73D2B989F8D}" srcOrd="0" destOrd="0" presId="urn:microsoft.com/office/officeart/2005/8/layout/hList3"/>
    <dgm:cxn modelId="{B84CE947-4C6C-483D-BA4E-75A1AE4ECB5F}" type="presOf" srcId="{582ABF7C-AC62-4497-9031-D436F63FFB16}" destId="{ADDE2D83-744D-4A65-9F3A-76468AFEE314}" srcOrd="0" destOrd="0" presId="urn:microsoft.com/office/officeart/2005/8/layout/hList3"/>
    <dgm:cxn modelId="{CB1FA78F-1B1A-4E1C-9FDD-74FA69902673}" type="presOf" srcId="{3274BF18-89C5-4F28-BEC4-FF0AD3F72F65}" destId="{55CC4E46-604C-41BD-B45D-E1040C3EFDBA}" srcOrd="0" destOrd="0" presId="urn:microsoft.com/office/officeart/2005/8/layout/hList3"/>
    <dgm:cxn modelId="{40DB8BCF-3C9C-45DE-9648-198D5DCD570D}" type="presOf" srcId="{3310FA00-09C6-47B7-A11B-00F8607918E0}" destId="{A8D69C9A-85C1-44A3-8C15-69D1136C5B34}" srcOrd="0" destOrd="0" presId="urn:microsoft.com/office/officeart/2005/8/layout/hList3"/>
    <dgm:cxn modelId="{044CE661-7443-4D3A-B5BC-804ADC3AB6D8}" srcId="{582ABF7C-AC62-4497-9031-D436F63FFB16}" destId="{1850F156-0D53-4A34-AE4F-0DA30C22B9E3}" srcOrd="1" destOrd="0" parTransId="{45CD5210-B03F-44DD-8AC2-7034D6BD32A6}" sibTransId="{791B6842-1A6D-49E6-A94C-5945D6708019}"/>
    <dgm:cxn modelId="{69F68CC1-B2D3-4D7E-AB96-DBF9B40458C8}" type="presParOf" srcId="{9A2915B5-D9A0-43F8-9ECE-B2DAF040219A}" destId="{ADDE2D83-744D-4A65-9F3A-76468AFEE314}" srcOrd="0" destOrd="0" presId="urn:microsoft.com/office/officeart/2005/8/layout/hList3"/>
    <dgm:cxn modelId="{14693687-97B1-43A5-BDB2-BB4422ADE1FF}" type="presParOf" srcId="{9A2915B5-D9A0-43F8-9ECE-B2DAF040219A}" destId="{139775DA-E5E9-4AE4-89FB-951BA83AC0A4}" srcOrd="1" destOrd="0" presId="urn:microsoft.com/office/officeart/2005/8/layout/hList3"/>
    <dgm:cxn modelId="{A0E64E03-6617-4B57-88E4-66D79716F45F}" type="presParOf" srcId="{139775DA-E5E9-4AE4-89FB-951BA83AC0A4}" destId="{55CC4E46-604C-41BD-B45D-E1040C3EFDBA}" srcOrd="0" destOrd="0" presId="urn:microsoft.com/office/officeart/2005/8/layout/hList3"/>
    <dgm:cxn modelId="{56D9AAFA-269A-487B-A540-84CAE09BFA9E}" type="presParOf" srcId="{139775DA-E5E9-4AE4-89FB-951BA83AC0A4}" destId="{FF3A7894-9871-48AF-A07F-20A64E2E239B}" srcOrd="1" destOrd="0" presId="urn:microsoft.com/office/officeart/2005/8/layout/hList3"/>
    <dgm:cxn modelId="{A6830AE5-4FCE-4DB7-9898-7C321FD41361}" type="presParOf" srcId="{139775DA-E5E9-4AE4-89FB-951BA83AC0A4}" destId="{A8D69C9A-85C1-44A3-8C15-69D1136C5B34}" srcOrd="2" destOrd="0" presId="urn:microsoft.com/office/officeart/2005/8/layout/hList3"/>
    <dgm:cxn modelId="{46D7F3D4-5659-4159-9598-FC3DB5505C13}" type="presParOf" srcId="{139775DA-E5E9-4AE4-89FB-951BA83AC0A4}" destId="{E9884425-67A0-45D4-8EC4-D73D2B989F8D}" srcOrd="3" destOrd="0" presId="urn:microsoft.com/office/officeart/2005/8/layout/hList3"/>
    <dgm:cxn modelId="{2EFAD830-0018-43EA-9689-2AE87D3FEA7D}" type="presParOf" srcId="{9A2915B5-D9A0-43F8-9ECE-B2DAF040219A}" destId="{BCE01733-A6B6-492F-9D8A-F4ED1589626E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5571D4E2-AAC2-4104-AC27-42A99E1101A0}" type="doc">
      <dgm:prSet loTypeId="urn:microsoft.com/office/officeart/2008/layout/HorizontalMultiLevelHierarchy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9A48337-332A-4772-8009-4264E9A4A191}">
      <dgm:prSet phldrT="[Текст]"/>
      <dgm:spPr/>
      <dgm:t>
        <a:bodyPr/>
        <a:lstStyle/>
        <a:p>
          <a:r>
            <a:rPr lang="ru-RU" dirty="0" smtClean="0"/>
            <a:t>наличие в организации</a:t>
          </a:r>
          <a:endParaRPr lang="ru-RU" dirty="0"/>
        </a:p>
      </dgm:t>
    </dgm:pt>
    <dgm:pt modelId="{0D02C206-E43E-435D-824F-FEDA92FF3363}" type="parTrans" cxnId="{79B04101-D43A-439B-A90C-75EEDFFCC6BD}">
      <dgm:prSet/>
      <dgm:spPr/>
      <dgm:t>
        <a:bodyPr/>
        <a:lstStyle/>
        <a:p>
          <a:endParaRPr lang="ru-RU"/>
        </a:p>
      </dgm:t>
    </dgm:pt>
    <dgm:pt modelId="{9F6CBD55-D825-4D6F-8D4A-5C35CE9AD249}" type="sibTrans" cxnId="{79B04101-D43A-439B-A90C-75EEDFFCC6BD}">
      <dgm:prSet/>
      <dgm:spPr/>
      <dgm:t>
        <a:bodyPr/>
        <a:lstStyle/>
        <a:p>
          <a:endParaRPr lang="ru-RU"/>
        </a:p>
      </dgm:t>
    </dgm:pt>
    <dgm:pt modelId="{E9D4891C-1432-4418-AD64-06B224588A47}">
      <dgm:prSet phldrT="[Текст]"/>
      <dgm:spPr/>
      <dgm:t>
        <a:bodyPr/>
        <a:lstStyle/>
        <a:p>
          <a:r>
            <a:rPr lang="ru-RU" dirty="0" smtClean="0"/>
            <a:t>транспортных средств</a:t>
          </a:r>
          <a:endParaRPr lang="ru-RU" dirty="0"/>
        </a:p>
      </dgm:t>
    </dgm:pt>
    <dgm:pt modelId="{40903C50-F5DE-4131-A32B-FB6184B00EAA}" type="parTrans" cxnId="{B1781133-3267-4CA3-88DE-70B9DF19AF94}">
      <dgm:prSet/>
      <dgm:spPr/>
      <dgm:t>
        <a:bodyPr/>
        <a:lstStyle/>
        <a:p>
          <a:endParaRPr lang="ru-RU"/>
        </a:p>
      </dgm:t>
    </dgm:pt>
    <dgm:pt modelId="{D8DAD16D-3338-4660-BDDE-4B868DA90937}" type="sibTrans" cxnId="{B1781133-3267-4CA3-88DE-70B9DF19AF94}">
      <dgm:prSet/>
      <dgm:spPr/>
      <dgm:t>
        <a:bodyPr/>
        <a:lstStyle/>
        <a:p>
          <a:endParaRPr lang="ru-RU"/>
        </a:p>
      </dgm:t>
    </dgm:pt>
    <dgm:pt modelId="{F4353261-E3FB-46BE-8127-2336129B1E56}">
      <dgm:prSet phldrT="[Текст]"/>
      <dgm:spPr/>
      <dgm:t>
        <a:bodyPr/>
        <a:lstStyle/>
        <a:p>
          <a:r>
            <a:rPr lang="ru-RU" dirty="0" smtClean="0"/>
            <a:t>учебного оборудования</a:t>
          </a:r>
          <a:endParaRPr lang="ru-RU" dirty="0"/>
        </a:p>
      </dgm:t>
    </dgm:pt>
    <dgm:pt modelId="{685F9B4F-269A-4BE7-9221-1E1BDE2A3D73}" type="parTrans" cxnId="{EEA258C1-E253-495F-870D-B25751AB6426}">
      <dgm:prSet/>
      <dgm:spPr/>
      <dgm:t>
        <a:bodyPr/>
        <a:lstStyle/>
        <a:p>
          <a:endParaRPr lang="ru-RU"/>
        </a:p>
      </dgm:t>
    </dgm:pt>
    <dgm:pt modelId="{0E940306-03BD-4E9E-85D3-606CB3999079}" type="sibTrans" cxnId="{EEA258C1-E253-495F-870D-B25751AB6426}">
      <dgm:prSet/>
      <dgm:spPr/>
      <dgm:t>
        <a:bodyPr/>
        <a:lstStyle/>
        <a:p>
          <a:endParaRPr lang="ru-RU"/>
        </a:p>
      </dgm:t>
    </dgm:pt>
    <dgm:pt modelId="{9AE0E46B-05FF-497F-A607-576E2B51895C}">
      <dgm:prSet phldrT="[Текст]"/>
      <dgm:spPr/>
      <dgm:t>
        <a:bodyPr/>
        <a:lstStyle/>
        <a:p>
          <a:r>
            <a:rPr lang="ru-RU" dirty="0" smtClean="0"/>
            <a:t>технических средств обучения</a:t>
          </a:r>
          <a:endParaRPr lang="ru-RU" dirty="0"/>
        </a:p>
      </dgm:t>
    </dgm:pt>
    <dgm:pt modelId="{4D31F2C3-B2E5-469C-877D-540E27CB3E53}" type="parTrans" cxnId="{2DED6B4B-98EC-4EC0-A658-6B4D989ED029}">
      <dgm:prSet/>
      <dgm:spPr/>
      <dgm:t>
        <a:bodyPr/>
        <a:lstStyle/>
        <a:p>
          <a:endParaRPr lang="ru-RU"/>
        </a:p>
      </dgm:t>
    </dgm:pt>
    <dgm:pt modelId="{36ED619F-AB2B-4B56-85CE-36E34F9AFCBC}" type="sibTrans" cxnId="{2DED6B4B-98EC-4EC0-A658-6B4D989ED029}">
      <dgm:prSet/>
      <dgm:spPr/>
      <dgm:t>
        <a:bodyPr/>
        <a:lstStyle/>
        <a:p>
          <a:endParaRPr lang="ru-RU"/>
        </a:p>
      </dgm:t>
    </dgm:pt>
    <dgm:pt modelId="{B21AF291-5087-4B1F-BEAB-1B0C686A87E8}">
      <dgm:prSet/>
      <dgm:spPr/>
      <dgm:t>
        <a:bodyPr/>
        <a:lstStyle/>
        <a:p>
          <a:r>
            <a:rPr lang="ru-RU" dirty="0" smtClean="0"/>
            <a:t>учебно-наглядных пособий</a:t>
          </a:r>
          <a:endParaRPr lang="ru-RU" dirty="0"/>
        </a:p>
      </dgm:t>
    </dgm:pt>
    <dgm:pt modelId="{95FA8EF4-20BB-4FE2-93C1-B0212A657998}" type="parTrans" cxnId="{F71F33AC-2B09-435D-A0AF-ABAFFA719D26}">
      <dgm:prSet/>
      <dgm:spPr/>
      <dgm:t>
        <a:bodyPr/>
        <a:lstStyle/>
        <a:p>
          <a:endParaRPr lang="ru-RU"/>
        </a:p>
      </dgm:t>
    </dgm:pt>
    <dgm:pt modelId="{81E93F32-1282-4021-B912-620E35B8908F}" type="sibTrans" cxnId="{F71F33AC-2B09-435D-A0AF-ABAFFA719D26}">
      <dgm:prSet/>
      <dgm:spPr/>
      <dgm:t>
        <a:bodyPr/>
        <a:lstStyle/>
        <a:p>
          <a:endParaRPr lang="ru-RU"/>
        </a:p>
      </dgm:t>
    </dgm:pt>
    <dgm:pt modelId="{E7634E85-6B16-4230-BAD8-4E53BB4D85D3}" type="pres">
      <dgm:prSet presAssocID="{5571D4E2-AAC2-4104-AC27-42A99E1101A0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AEF74FF-3AEC-42A8-B3C4-8F5A157B56AC}" type="pres">
      <dgm:prSet presAssocID="{29A48337-332A-4772-8009-4264E9A4A191}" presName="root1" presStyleCnt="0"/>
      <dgm:spPr/>
    </dgm:pt>
    <dgm:pt modelId="{1ABC0DD9-84CE-42C6-A65E-E572C472D5C0}" type="pres">
      <dgm:prSet presAssocID="{29A48337-332A-4772-8009-4264E9A4A191}" presName="LevelOneTextNod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684A444-FCB0-4423-9445-3E93AC8447F9}" type="pres">
      <dgm:prSet presAssocID="{29A48337-332A-4772-8009-4264E9A4A191}" presName="level2hierChild" presStyleCnt="0"/>
      <dgm:spPr/>
    </dgm:pt>
    <dgm:pt modelId="{B384D421-7688-41F9-BA6F-5B09D5563747}" type="pres">
      <dgm:prSet presAssocID="{40903C50-F5DE-4131-A32B-FB6184B00EAA}" presName="conn2-1" presStyleLbl="parChTrans1D2" presStyleIdx="0" presStyleCnt="4"/>
      <dgm:spPr/>
      <dgm:t>
        <a:bodyPr/>
        <a:lstStyle/>
        <a:p>
          <a:endParaRPr lang="ru-RU"/>
        </a:p>
      </dgm:t>
    </dgm:pt>
    <dgm:pt modelId="{C5C21CBA-50A5-42F3-B436-03044B064A51}" type="pres">
      <dgm:prSet presAssocID="{40903C50-F5DE-4131-A32B-FB6184B00EAA}" presName="connTx" presStyleLbl="parChTrans1D2" presStyleIdx="0" presStyleCnt="4"/>
      <dgm:spPr/>
      <dgm:t>
        <a:bodyPr/>
        <a:lstStyle/>
        <a:p>
          <a:endParaRPr lang="ru-RU"/>
        </a:p>
      </dgm:t>
    </dgm:pt>
    <dgm:pt modelId="{305211D1-C0E3-456C-903B-DC298C047417}" type="pres">
      <dgm:prSet presAssocID="{E9D4891C-1432-4418-AD64-06B224588A47}" presName="root2" presStyleCnt="0"/>
      <dgm:spPr/>
    </dgm:pt>
    <dgm:pt modelId="{8144B357-E41F-4B75-8583-8CE5CCAC433C}" type="pres">
      <dgm:prSet presAssocID="{E9D4891C-1432-4418-AD64-06B224588A47}" presName="LevelTwoTextNode" presStyleLbl="node2" presStyleIdx="0" presStyleCnt="4" custScaleX="17849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68732F0-56EB-49C3-BACE-2C79E10D7D8C}" type="pres">
      <dgm:prSet presAssocID="{E9D4891C-1432-4418-AD64-06B224588A47}" presName="level3hierChild" presStyleCnt="0"/>
      <dgm:spPr/>
    </dgm:pt>
    <dgm:pt modelId="{F2D84C91-59D2-4BA2-A637-6EACF59B9C2C}" type="pres">
      <dgm:prSet presAssocID="{685F9B4F-269A-4BE7-9221-1E1BDE2A3D73}" presName="conn2-1" presStyleLbl="parChTrans1D2" presStyleIdx="1" presStyleCnt="4"/>
      <dgm:spPr/>
      <dgm:t>
        <a:bodyPr/>
        <a:lstStyle/>
        <a:p>
          <a:endParaRPr lang="ru-RU"/>
        </a:p>
      </dgm:t>
    </dgm:pt>
    <dgm:pt modelId="{5A40F607-B075-459D-925E-E139A593684C}" type="pres">
      <dgm:prSet presAssocID="{685F9B4F-269A-4BE7-9221-1E1BDE2A3D73}" presName="connTx" presStyleLbl="parChTrans1D2" presStyleIdx="1" presStyleCnt="4"/>
      <dgm:spPr/>
      <dgm:t>
        <a:bodyPr/>
        <a:lstStyle/>
        <a:p>
          <a:endParaRPr lang="ru-RU"/>
        </a:p>
      </dgm:t>
    </dgm:pt>
    <dgm:pt modelId="{D0337AB9-A8C0-4B28-84BE-3A2687C1EF9A}" type="pres">
      <dgm:prSet presAssocID="{F4353261-E3FB-46BE-8127-2336129B1E56}" presName="root2" presStyleCnt="0"/>
      <dgm:spPr/>
    </dgm:pt>
    <dgm:pt modelId="{07F9CDE6-C82C-4D17-8B76-B790F38FFC1B}" type="pres">
      <dgm:prSet presAssocID="{F4353261-E3FB-46BE-8127-2336129B1E56}" presName="LevelTwoTextNode" presStyleLbl="node2" presStyleIdx="1" presStyleCnt="4" custScaleX="18044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0E6E613-B9D2-46E5-8DD4-A4EC04E82543}" type="pres">
      <dgm:prSet presAssocID="{F4353261-E3FB-46BE-8127-2336129B1E56}" presName="level3hierChild" presStyleCnt="0"/>
      <dgm:spPr/>
    </dgm:pt>
    <dgm:pt modelId="{06840819-03CB-4053-A2BF-3D85F2EC9789}" type="pres">
      <dgm:prSet presAssocID="{4D31F2C3-B2E5-469C-877D-540E27CB3E53}" presName="conn2-1" presStyleLbl="parChTrans1D2" presStyleIdx="2" presStyleCnt="4"/>
      <dgm:spPr/>
      <dgm:t>
        <a:bodyPr/>
        <a:lstStyle/>
        <a:p>
          <a:endParaRPr lang="ru-RU"/>
        </a:p>
      </dgm:t>
    </dgm:pt>
    <dgm:pt modelId="{A00B2A4A-9315-4725-A355-81ADF71F38F6}" type="pres">
      <dgm:prSet presAssocID="{4D31F2C3-B2E5-469C-877D-540E27CB3E53}" presName="connTx" presStyleLbl="parChTrans1D2" presStyleIdx="2" presStyleCnt="4"/>
      <dgm:spPr/>
      <dgm:t>
        <a:bodyPr/>
        <a:lstStyle/>
        <a:p>
          <a:endParaRPr lang="ru-RU"/>
        </a:p>
      </dgm:t>
    </dgm:pt>
    <dgm:pt modelId="{2C004C1B-E5E5-471E-8CE5-AD6756C4107E}" type="pres">
      <dgm:prSet presAssocID="{9AE0E46B-05FF-497F-A607-576E2B51895C}" presName="root2" presStyleCnt="0"/>
      <dgm:spPr/>
    </dgm:pt>
    <dgm:pt modelId="{7186A4CD-6632-4267-B43A-2C43DB22FA17}" type="pres">
      <dgm:prSet presAssocID="{9AE0E46B-05FF-497F-A607-576E2B51895C}" presName="LevelTwoTextNode" presStyleLbl="node2" presStyleIdx="2" presStyleCnt="4" custScaleX="17697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CD6A8A2-16F7-4D82-BFD4-3AFC0671E0FC}" type="pres">
      <dgm:prSet presAssocID="{9AE0E46B-05FF-497F-A607-576E2B51895C}" presName="level3hierChild" presStyleCnt="0"/>
      <dgm:spPr/>
    </dgm:pt>
    <dgm:pt modelId="{2A5BF61B-DF81-4D91-A689-EBE4CB86242B}" type="pres">
      <dgm:prSet presAssocID="{95FA8EF4-20BB-4FE2-93C1-B0212A657998}" presName="conn2-1" presStyleLbl="parChTrans1D2" presStyleIdx="3" presStyleCnt="4"/>
      <dgm:spPr/>
      <dgm:t>
        <a:bodyPr/>
        <a:lstStyle/>
        <a:p>
          <a:endParaRPr lang="ru-RU"/>
        </a:p>
      </dgm:t>
    </dgm:pt>
    <dgm:pt modelId="{60E84A37-D256-4177-A98F-125BD3FC10DA}" type="pres">
      <dgm:prSet presAssocID="{95FA8EF4-20BB-4FE2-93C1-B0212A657998}" presName="connTx" presStyleLbl="parChTrans1D2" presStyleIdx="3" presStyleCnt="4"/>
      <dgm:spPr/>
      <dgm:t>
        <a:bodyPr/>
        <a:lstStyle/>
        <a:p>
          <a:endParaRPr lang="ru-RU"/>
        </a:p>
      </dgm:t>
    </dgm:pt>
    <dgm:pt modelId="{09F648D6-057B-45C2-B88C-6948D5B0C025}" type="pres">
      <dgm:prSet presAssocID="{B21AF291-5087-4B1F-BEAB-1B0C686A87E8}" presName="root2" presStyleCnt="0"/>
      <dgm:spPr/>
    </dgm:pt>
    <dgm:pt modelId="{C14A8D79-3A67-4A8A-B525-6E1B1A0BB586}" type="pres">
      <dgm:prSet presAssocID="{B21AF291-5087-4B1F-BEAB-1B0C686A87E8}" presName="LevelTwoTextNode" presStyleLbl="node2" presStyleIdx="3" presStyleCnt="4" custScaleX="17719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127F5ED-2057-4CCB-918F-4319C8941292}" type="pres">
      <dgm:prSet presAssocID="{B21AF291-5087-4B1F-BEAB-1B0C686A87E8}" presName="level3hierChild" presStyleCnt="0"/>
      <dgm:spPr/>
    </dgm:pt>
  </dgm:ptLst>
  <dgm:cxnLst>
    <dgm:cxn modelId="{829A055F-D93A-4840-BE6A-96EC6D9A9BEA}" type="presOf" srcId="{4D31F2C3-B2E5-469C-877D-540E27CB3E53}" destId="{06840819-03CB-4053-A2BF-3D85F2EC9789}" srcOrd="0" destOrd="0" presId="urn:microsoft.com/office/officeart/2008/layout/HorizontalMultiLevelHierarchy"/>
    <dgm:cxn modelId="{29A9C742-3D95-4B17-A4CE-CA454FF2BFAC}" type="presOf" srcId="{685F9B4F-269A-4BE7-9221-1E1BDE2A3D73}" destId="{F2D84C91-59D2-4BA2-A637-6EACF59B9C2C}" srcOrd="0" destOrd="0" presId="urn:microsoft.com/office/officeart/2008/layout/HorizontalMultiLevelHierarchy"/>
    <dgm:cxn modelId="{6D554BD8-53EB-44D5-B1A5-C54E70028253}" type="presOf" srcId="{F4353261-E3FB-46BE-8127-2336129B1E56}" destId="{07F9CDE6-C82C-4D17-8B76-B790F38FFC1B}" srcOrd="0" destOrd="0" presId="urn:microsoft.com/office/officeart/2008/layout/HorizontalMultiLevelHierarchy"/>
    <dgm:cxn modelId="{8FA25D56-D1EF-4FE5-B9EF-A9796924310A}" type="presOf" srcId="{95FA8EF4-20BB-4FE2-93C1-B0212A657998}" destId="{2A5BF61B-DF81-4D91-A689-EBE4CB86242B}" srcOrd="0" destOrd="0" presId="urn:microsoft.com/office/officeart/2008/layout/HorizontalMultiLevelHierarchy"/>
    <dgm:cxn modelId="{EEA258C1-E253-495F-870D-B25751AB6426}" srcId="{29A48337-332A-4772-8009-4264E9A4A191}" destId="{F4353261-E3FB-46BE-8127-2336129B1E56}" srcOrd="1" destOrd="0" parTransId="{685F9B4F-269A-4BE7-9221-1E1BDE2A3D73}" sibTransId="{0E940306-03BD-4E9E-85D3-606CB3999079}"/>
    <dgm:cxn modelId="{347631E3-1C8F-444B-9488-F1137787FDAF}" type="presOf" srcId="{685F9B4F-269A-4BE7-9221-1E1BDE2A3D73}" destId="{5A40F607-B075-459D-925E-E139A593684C}" srcOrd="1" destOrd="0" presId="urn:microsoft.com/office/officeart/2008/layout/HorizontalMultiLevelHierarchy"/>
    <dgm:cxn modelId="{065B7A35-41C4-4B9B-A2D8-1BDD4FAF38F0}" type="presOf" srcId="{95FA8EF4-20BB-4FE2-93C1-B0212A657998}" destId="{60E84A37-D256-4177-A98F-125BD3FC10DA}" srcOrd="1" destOrd="0" presId="urn:microsoft.com/office/officeart/2008/layout/HorizontalMultiLevelHierarchy"/>
    <dgm:cxn modelId="{F71F33AC-2B09-435D-A0AF-ABAFFA719D26}" srcId="{29A48337-332A-4772-8009-4264E9A4A191}" destId="{B21AF291-5087-4B1F-BEAB-1B0C686A87E8}" srcOrd="3" destOrd="0" parTransId="{95FA8EF4-20BB-4FE2-93C1-B0212A657998}" sibTransId="{81E93F32-1282-4021-B912-620E35B8908F}"/>
    <dgm:cxn modelId="{DFD4E601-9C2B-4DDF-8481-4C9004116B5D}" type="presOf" srcId="{40903C50-F5DE-4131-A32B-FB6184B00EAA}" destId="{C5C21CBA-50A5-42F3-B436-03044B064A51}" srcOrd="1" destOrd="0" presId="urn:microsoft.com/office/officeart/2008/layout/HorizontalMultiLevelHierarchy"/>
    <dgm:cxn modelId="{78BED9D5-3DF4-4A4D-BC5F-504DFB45890C}" type="presOf" srcId="{E9D4891C-1432-4418-AD64-06B224588A47}" destId="{8144B357-E41F-4B75-8583-8CE5CCAC433C}" srcOrd="0" destOrd="0" presId="urn:microsoft.com/office/officeart/2008/layout/HorizontalMultiLevelHierarchy"/>
    <dgm:cxn modelId="{EA661679-F224-4E47-B9B0-63B31F1AC3F1}" type="presOf" srcId="{29A48337-332A-4772-8009-4264E9A4A191}" destId="{1ABC0DD9-84CE-42C6-A65E-E572C472D5C0}" srcOrd="0" destOrd="0" presId="urn:microsoft.com/office/officeart/2008/layout/HorizontalMultiLevelHierarchy"/>
    <dgm:cxn modelId="{E4412057-1FAF-4BDC-8C8E-E62E375D730E}" type="presOf" srcId="{B21AF291-5087-4B1F-BEAB-1B0C686A87E8}" destId="{C14A8D79-3A67-4A8A-B525-6E1B1A0BB586}" srcOrd="0" destOrd="0" presId="urn:microsoft.com/office/officeart/2008/layout/HorizontalMultiLevelHierarchy"/>
    <dgm:cxn modelId="{2DED6B4B-98EC-4EC0-A658-6B4D989ED029}" srcId="{29A48337-332A-4772-8009-4264E9A4A191}" destId="{9AE0E46B-05FF-497F-A607-576E2B51895C}" srcOrd="2" destOrd="0" parTransId="{4D31F2C3-B2E5-469C-877D-540E27CB3E53}" sibTransId="{36ED619F-AB2B-4B56-85CE-36E34F9AFCBC}"/>
    <dgm:cxn modelId="{79B04101-D43A-439B-A90C-75EEDFFCC6BD}" srcId="{5571D4E2-AAC2-4104-AC27-42A99E1101A0}" destId="{29A48337-332A-4772-8009-4264E9A4A191}" srcOrd="0" destOrd="0" parTransId="{0D02C206-E43E-435D-824F-FEDA92FF3363}" sibTransId="{9F6CBD55-D825-4D6F-8D4A-5C35CE9AD249}"/>
    <dgm:cxn modelId="{B1781133-3267-4CA3-88DE-70B9DF19AF94}" srcId="{29A48337-332A-4772-8009-4264E9A4A191}" destId="{E9D4891C-1432-4418-AD64-06B224588A47}" srcOrd="0" destOrd="0" parTransId="{40903C50-F5DE-4131-A32B-FB6184B00EAA}" sibTransId="{D8DAD16D-3338-4660-BDDE-4B868DA90937}"/>
    <dgm:cxn modelId="{16DC9DA5-8C4E-42BA-ABB6-9D9C6C22FF04}" type="presOf" srcId="{4D31F2C3-B2E5-469C-877D-540E27CB3E53}" destId="{A00B2A4A-9315-4725-A355-81ADF71F38F6}" srcOrd="1" destOrd="0" presId="urn:microsoft.com/office/officeart/2008/layout/HorizontalMultiLevelHierarchy"/>
    <dgm:cxn modelId="{FB23AD28-0549-4829-A660-9667BE2B5926}" type="presOf" srcId="{40903C50-F5DE-4131-A32B-FB6184B00EAA}" destId="{B384D421-7688-41F9-BA6F-5B09D5563747}" srcOrd="0" destOrd="0" presId="urn:microsoft.com/office/officeart/2008/layout/HorizontalMultiLevelHierarchy"/>
    <dgm:cxn modelId="{89484C85-ECFA-4494-A269-27ED420325DF}" type="presOf" srcId="{5571D4E2-AAC2-4104-AC27-42A99E1101A0}" destId="{E7634E85-6B16-4230-BAD8-4E53BB4D85D3}" srcOrd="0" destOrd="0" presId="urn:microsoft.com/office/officeart/2008/layout/HorizontalMultiLevelHierarchy"/>
    <dgm:cxn modelId="{0FF1313A-F69F-4670-B863-00B908509EFE}" type="presOf" srcId="{9AE0E46B-05FF-497F-A607-576E2B51895C}" destId="{7186A4CD-6632-4267-B43A-2C43DB22FA17}" srcOrd="0" destOrd="0" presId="urn:microsoft.com/office/officeart/2008/layout/HorizontalMultiLevelHierarchy"/>
    <dgm:cxn modelId="{26754139-96AA-4A6B-A0BA-7513519F67A9}" type="presParOf" srcId="{E7634E85-6B16-4230-BAD8-4E53BB4D85D3}" destId="{EAEF74FF-3AEC-42A8-B3C4-8F5A157B56AC}" srcOrd="0" destOrd="0" presId="urn:microsoft.com/office/officeart/2008/layout/HorizontalMultiLevelHierarchy"/>
    <dgm:cxn modelId="{337A48D2-2858-445C-A450-F14D768CBD7E}" type="presParOf" srcId="{EAEF74FF-3AEC-42A8-B3C4-8F5A157B56AC}" destId="{1ABC0DD9-84CE-42C6-A65E-E572C472D5C0}" srcOrd="0" destOrd="0" presId="urn:microsoft.com/office/officeart/2008/layout/HorizontalMultiLevelHierarchy"/>
    <dgm:cxn modelId="{63E69299-7CC8-449F-A6DC-E91E5901E5E4}" type="presParOf" srcId="{EAEF74FF-3AEC-42A8-B3C4-8F5A157B56AC}" destId="{7684A444-FCB0-4423-9445-3E93AC8447F9}" srcOrd="1" destOrd="0" presId="urn:microsoft.com/office/officeart/2008/layout/HorizontalMultiLevelHierarchy"/>
    <dgm:cxn modelId="{E4CA9CBF-BBFE-4141-83C3-7D0F5D67998A}" type="presParOf" srcId="{7684A444-FCB0-4423-9445-3E93AC8447F9}" destId="{B384D421-7688-41F9-BA6F-5B09D5563747}" srcOrd="0" destOrd="0" presId="urn:microsoft.com/office/officeart/2008/layout/HorizontalMultiLevelHierarchy"/>
    <dgm:cxn modelId="{BA2ECFD5-B718-41B0-9D09-C1E45369B98D}" type="presParOf" srcId="{B384D421-7688-41F9-BA6F-5B09D5563747}" destId="{C5C21CBA-50A5-42F3-B436-03044B064A51}" srcOrd="0" destOrd="0" presId="urn:microsoft.com/office/officeart/2008/layout/HorizontalMultiLevelHierarchy"/>
    <dgm:cxn modelId="{16AF4933-03F5-436D-8F6D-CF955E2CB608}" type="presParOf" srcId="{7684A444-FCB0-4423-9445-3E93AC8447F9}" destId="{305211D1-C0E3-456C-903B-DC298C047417}" srcOrd="1" destOrd="0" presId="urn:microsoft.com/office/officeart/2008/layout/HorizontalMultiLevelHierarchy"/>
    <dgm:cxn modelId="{EA12ECE4-FADA-4524-8B16-34AEF7DA0FD8}" type="presParOf" srcId="{305211D1-C0E3-456C-903B-DC298C047417}" destId="{8144B357-E41F-4B75-8583-8CE5CCAC433C}" srcOrd="0" destOrd="0" presId="urn:microsoft.com/office/officeart/2008/layout/HorizontalMultiLevelHierarchy"/>
    <dgm:cxn modelId="{B78813F4-D442-4242-9446-069435961DF0}" type="presParOf" srcId="{305211D1-C0E3-456C-903B-DC298C047417}" destId="{868732F0-56EB-49C3-BACE-2C79E10D7D8C}" srcOrd="1" destOrd="0" presId="urn:microsoft.com/office/officeart/2008/layout/HorizontalMultiLevelHierarchy"/>
    <dgm:cxn modelId="{2D911A4F-B446-44F7-B1B9-3DABA24A74F4}" type="presParOf" srcId="{7684A444-FCB0-4423-9445-3E93AC8447F9}" destId="{F2D84C91-59D2-4BA2-A637-6EACF59B9C2C}" srcOrd="2" destOrd="0" presId="urn:microsoft.com/office/officeart/2008/layout/HorizontalMultiLevelHierarchy"/>
    <dgm:cxn modelId="{D5B63427-7EC4-4BD6-B80D-9A71F0BA7476}" type="presParOf" srcId="{F2D84C91-59D2-4BA2-A637-6EACF59B9C2C}" destId="{5A40F607-B075-459D-925E-E139A593684C}" srcOrd="0" destOrd="0" presId="urn:microsoft.com/office/officeart/2008/layout/HorizontalMultiLevelHierarchy"/>
    <dgm:cxn modelId="{F9A84E95-F53C-4211-834C-E82A38B6C6CB}" type="presParOf" srcId="{7684A444-FCB0-4423-9445-3E93AC8447F9}" destId="{D0337AB9-A8C0-4B28-84BE-3A2687C1EF9A}" srcOrd="3" destOrd="0" presId="urn:microsoft.com/office/officeart/2008/layout/HorizontalMultiLevelHierarchy"/>
    <dgm:cxn modelId="{FAF78DA6-20EA-4750-B373-C58DF8D770A1}" type="presParOf" srcId="{D0337AB9-A8C0-4B28-84BE-3A2687C1EF9A}" destId="{07F9CDE6-C82C-4D17-8B76-B790F38FFC1B}" srcOrd="0" destOrd="0" presId="urn:microsoft.com/office/officeart/2008/layout/HorizontalMultiLevelHierarchy"/>
    <dgm:cxn modelId="{40B7CA95-4C9B-41CC-B42A-76AC46B82329}" type="presParOf" srcId="{D0337AB9-A8C0-4B28-84BE-3A2687C1EF9A}" destId="{10E6E613-B9D2-46E5-8DD4-A4EC04E82543}" srcOrd="1" destOrd="0" presId="urn:microsoft.com/office/officeart/2008/layout/HorizontalMultiLevelHierarchy"/>
    <dgm:cxn modelId="{4EA82E6A-7073-4693-B79F-8194EE21D729}" type="presParOf" srcId="{7684A444-FCB0-4423-9445-3E93AC8447F9}" destId="{06840819-03CB-4053-A2BF-3D85F2EC9789}" srcOrd="4" destOrd="0" presId="urn:microsoft.com/office/officeart/2008/layout/HorizontalMultiLevelHierarchy"/>
    <dgm:cxn modelId="{924B79B0-20BF-4FAE-9499-D79956439A3E}" type="presParOf" srcId="{06840819-03CB-4053-A2BF-3D85F2EC9789}" destId="{A00B2A4A-9315-4725-A355-81ADF71F38F6}" srcOrd="0" destOrd="0" presId="urn:microsoft.com/office/officeart/2008/layout/HorizontalMultiLevelHierarchy"/>
    <dgm:cxn modelId="{50361742-25A4-42AA-A76C-1D65CD20303A}" type="presParOf" srcId="{7684A444-FCB0-4423-9445-3E93AC8447F9}" destId="{2C004C1B-E5E5-471E-8CE5-AD6756C4107E}" srcOrd="5" destOrd="0" presId="urn:microsoft.com/office/officeart/2008/layout/HorizontalMultiLevelHierarchy"/>
    <dgm:cxn modelId="{D6A8BA8A-AEFB-4A96-ADB6-3E56D95A393D}" type="presParOf" srcId="{2C004C1B-E5E5-471E-8CE5-AD6756C4107E}" destId="{7186A4CD-6632-4267-B43A-2C43DB22FA17}" srcOrd="0" destOrd="0" presId="urn:microsoft.com/office/officeart/2008/layout/HorizontalMultiLevelHierarchy"/>
    <dgm:cxn modelId="{B479D89F-DDE0-42C5-83EC-405D10FDD676}" type="presParOf" srcId="{2C004C1B-E5E5-471E-8CE5-AD6756C4107E}" destId="{CCD6A8A2-16F7-4D82-BFD4-3AFC0671E0FC}" srcOrd="1" destOrd="0" presId="urn:microsoft.com/office/officeart/2008/layout/HorizontalMultiLevelHierarchy"/>
    <dgm:cxn modelId="{34CF2135-B813-4442-804B-FC40265376CF}" type="presParOf" srcId="{7684A444-FCB0-4423-9445-3E93AC8447F9}" destId="{2A5BF61B-DF81-4D91-A689-EBE4CB86242B}" srcOrd="6" destOrd="0" presId="urn:microsoft.com/office/officeart/2008/layout/HorizontalMultiLevelHierarchy"/>
    <dgm:cxn modelId="{C9E04199-086A-4B15-906A-F049BF260160}" type="presParOf" srcId="{2A5BF61B-DF81-4D91-A689-EBE4CB86242B}" destId="{60E84A37-D256-4177-A98F-125BD3FC10DA}" srcOrd="0" destOrd="0" presId="urn:microsoft.com/office/officeart/2008/layout/HorizontalMultiLevelHierarchy"/>
    <dgm:cxn modelId="{69E89544-4C24-4AB9-8B6E-F42AD878271E}" type="presParOf" srcId="{7684A444-FCB0-4423-9445-3E93AC8447F9}" destId="{09F648D6-057B-45C2-B88C-6948D5B0C025}" srcOrd="7" destOrd="0" presId="urn:microsoft.com/office/officeart/2008/layout/HorizontalMultiLevelHierarchy"/>
    <dgm:cxn modelId="{BC76CBA7-223C-4F23-805A-E3509846F493}" type="presParOf" srcId="{09F648D6-057B-45C2-B88C-6948D5B0C025}" destId="{C14A8D79-3A67-4A8A-B525-6E1B1A0BB586}" srcOrd="0" destOrd="0" presId="urn:microsoft.com/office/officeart/2008/layout/HorizontalMultiLevelHierarchy"/>
    <dgm:cxn modelId="{A14FF5C5-DA3B-4370-981E-425498F0E55C}" type="presParOf" srcId="{09F648D6-057B-45C2-B88C-6948D5B0C025}" destId="{9127F5ED-2057-4CCB-918F-4319C8941292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1170A565-45D6-4029-8A5E-7FEA74DF9EE8}" type="doc">
      <dgm:prSet loTypeId="urn:microsoft.com/office/officeart/2005/8/layout/pyramid2" loCatId="list" qsTypeId="urn:microsoft.com/office/officeart/2005/8/quickstyle/simple1" qsCatId="simple" csTypeId="urn:microsoft.com/office/officeart/2005/8/colors/accent1_2" csCatId="accent1" phldr="1"/>
      <dgm:spPr/>
    </dgm:pt>
    <dgm:pt modelId="{A39C36AD-BF09-4B8F-9FBB-03041246CB86}">
      <dgm:prSet custT="1"/>
      <dgm:spPr/>
      <dgm:t>
        <a:bodyPr/>
        <a:lstStyle/>
        <a:p>
          <a:pPr algn="just"/>
          <a:r>
            <a:rPr lang="ru-RU" sz="1400" b="1" dirty="0" smtClean="0">
              <a:solidFill>
                <a:schemeClr val="accent2">
                  <a:lumMod val="50000"/>
                </a:schemeClr>
              </a:solidFill>
            </a:rPr>
            <a:t>наличие материалов для проведения текущего контроля успеваемости обучающихся образовательной организации</a:t>
          </a:r>
          <a:endParaRPr lang="ru-RU" sz="1400" b="1" dirty="0">
            <a:solidFill>
              <a:schemeClr val="accent2">
                <a:lumMod val="50000"/>
              </a:schemeClr>
            </a:solidFill>
          </a:endParaRPr>
        </a:p>
      </dgm:t>
    </dgm:pt>
    <dgm:pt modelId="{5EC81D7C-2C81-4817-BC88-C3AE18D32A48}" type="parTrans" cxnId="{BC347F66-D6A1-403B-8D94-AD612A484398}">
      <dgm:prSet/>
      <dgm:spPr/>
      <dgm:t>
        <a:bodyPr/>
        <a:lstStyle/>
        <a:p>
          <a:endParaRPr lang="ru-RU"/>
        </a:p>
      </dgm:t>
    </dgm:pt>
    <dgm:pt modelId="{A827E487-2FFC-4DAF-BBFC-C402008193FD}" type="sibTrans" cxnId="{BC347F66-D6A1-403B-8D94-AD612A484398}">
      <dgm:prSet/>
      <dgm:spPr/>
      <dgm:t>
        <a:bodyPr/>
        <a:lstStyle/>
        <a:p>
          <a:endParaRPr lang="ru-RU"/>
        </a:p>
      </dgm:t>
    </dgm:pt>
    <dgm:pt modelId="{B4A7A4BE-796F-4DDB-8DF5-C4986E8B7A4B}">
      <dgm:prSet custT="1"/>
      <dgm:spPr/>
      <dgm:t>
        <a:bodyPr/>
        <a:lstStyle/>
        <a:p>
          <a:pPr algn="just"/>
          <a:r>
            <a:rPr lang="ru-RU" sz="1400" b="1" dirty="0" smtClean="0">
              <a:solidFill>
                <a:schemeClr val="accent2">
                  <a:lumMod val="50000"/>
                </a:schemeClr>
              </a:solidFill>
            </a:rPr>
            <a:t>наличие материалов для проведения промежуточной аттестации обучающихся образовательной организации</a:t>
          </a:r>
          <a:endParaRPr lang="ru-RU" sz="1400" b="1" dirty="0">
            <a:solidFill>
              <a:schemeClr val="accent2">
                <a:lumMod val="50000"/>
              </a:schemeClr>
            </a:solidFill>
          </a:endParaRPr>
        </a:p>
      </dgm:t>
    </dgm:pt>
    <dgm:pt modelId="{E4BE5DA8-DF3C-48FB-A381-B984CAB31B3E}" type="parTrans" cxnId="{661E5022-7F23-47EB-AF32-5607DED348D4}">
      <dgm:prSet/>
      <dgm:spPr/>
      <dgm:t>
        <a:bodyPr/>
        <a:lstStyle/>
        <a:p>
          <a:endParaRPr lang="ru-RU"/>
        </a:p>
      </dgm:t>
    </dgm:pt>
    <dgm:pt modelId="{52467399-04F1-4B2B-9EF8-5F86CCC5477A}" type="sibTrans" cxnId="{661E5022-7F23-47EB-AF32-5607DED348D4}">
      <dgm:prSet/>
      <dgm:spPr/>
      <dgm:t>
        <a:bodyPr/>
        <a:lstStyle/>
        <a:p>
          <a:endParaRPr lang="ru-RU"/>
        </a:p>
      </dgm:t>
    </dgm:pt>
    <dgm:pt modelId="{C9C9BA46-5E7A-485D-91E5-B563E0320505}">
      <dgm:prSet custT="1"/>
      <dgm:spPr/>
      <dgm:t>
        <a:bodyPr/>
        <a:lstStyle/>
        <a:p>
          <a:pPr algn="just"/>
          <a:r>
            <a:rPr lang="ru-RU" sz="1400" b="1" dirty="0" smtClean="0">
              <a:solidFill>
                <a:schemeClr val="accent2">
                  <a:lumMod val="50000"/>
                </a:schemeClr>
              </a:solidFill>
            </a:rPr>
            <a:t>наличие локальных актов, определяющих порядок и формы  проведения текущего контроля успеваемости и промежуточной аттестации</a:t>
          </a:r>
          <a:endParaRPr lang="ru-RU" sz="1400" b="1" dirty="0">
            <a:solidFill>
              <a:schemeClr val="accent2">
                <a:lumMod val="50000"/>
              </a:schemeClr>
            </a:solidFill>
          </a:endParaRPr>
        </a:p>
      </dgm:t>
    </dgm:pt>
    <dgm:pt modelId="{1E81E118-832F-4CD3-A2CD-1D10CC9B2803}" type="parTrans" cxnId="{B2AD7989-4636-4623-98E4-9F46D9AA3D55}">
      <dgm:prSet/>
      <dgm:spPr/>
      <dgm:t>
        <a:bodyPr/>
        <a:lstStyle/>
        <a:p>
          <a:endParaRPr lang="ru-RU"/>
        </a:p>
      </dgm:t>
    </dgm:pt>
    <dgm:pt modelId="{D9278EBE-2CB0-4DEF-9B3D-260EE041C0E5}" type="sibTrans" cxnId="{B2AD7989-4636-4623-98E4-9F46D9AA3D55}">
      <dgm:prSet/>
      <dgm:spPr/>
      <dgm:t>
        <a:bodyPr/>
        <a:lstStyle/>
        <a:p>
          <a:endParaRPr lang="ru-RU"/>
        </a:p>
      </dgm:t>
    </dgm:pt>
    <dgm:pt modelId="{8D588EF6-6453-41D3-BFBD-8DBE8D32BC17}">
      <dgm:prSet custT="1"/>
      <dgm:spPr/>
      <dgm:t>
        <a:bodyPr/>
        <a:lstStyle/>
        <a:p>
          <a:pPr algn="just"/>
          <a:r>
            <a:rPr lang="ru-RU" sz="1400" b="1" dirty="0" smtClean="0">
              <a:solidFill>
                <a:schemeClr val="accent2">
                  <a:lumMod val="50000"/>
                </a:schemeClr>
              </a:solidFill>
            </a:rPr>
            <a:t>наличие материалов по проведению итоговой аттестации и порядок его проведения </a:t>
          </a:r>
          <a:endParaRPr lang="ru-RU" sz="1400" b="1" dirty="0">
            <a:solidFill>
              <a:schemeClr val="accent2">
                <a:lumMod val="50000"/>
              </a:schemeClr>
            </a:solidFill>
          </a:endParaRPr>
        </a:p>
      </dgm:t>
    </dgm:pt>
    <dgm:pt modelId="{E37A319D-1E43-46AB-9E87-B4ECA2638966}" type="parTrans" cxnId="{E618328D-36C9-4F17-848F-5B26824869F1}">
      <dgm:prSet/>
      <dgm:spPr/>
      <dgm:t>
        <a:bodyPr/>
        <a:lstStyle/>
        <a:p>
          <a:endParaRPr lang="ru-RU"/>
        </a:p>
      </dgm:t>
    </dgm:pt>
    <dgm:pt modelId="{165B49AC-B349-4159-B70E-427E83EBDFF9}" type="sibTrans" cxnId="{E618328D-36C9-4F17-848F-5B26824869F1}">
      <dgm:prSet/>
      <dgm:spPr/>
      <dgm:t>
        <a:bodyPr/>
        <a:lstStyle/>
        <a:p>
          <a:endParaRPr lang="ru-RU"/>
        </a:p>
      </dgm:t>
    </dgm:pt>
    <dgm:pt modelId="{CC69D403-8833-499A-9B6E-AEA89A51F05E}">
      <dgm:prSet custT="1"/>
      <dgm:spPr/>
      <dgm:t>
        <a:bodyPr/>
        <a:lstStyle/>
        <a:p>
          <a:pPr algn="just"/>
          <a:r>
            <a:rPr lang="ru-RU" sz="1400" b="1" dirty="0" smtClean="0">
              <a:solidFill>
                <a:schemeClr val="accent2">
                  <a:lumMod val="50000"/>
                </a:schemeClr>
              </a:solidFill>
            </a:rPr>
            <a:t>привлечение представителей работодателей к  ИА </a:t>
          </a:r>
          <a:endParaRPr lang="ru-RU" sz="1400" b="1" dirty="0">
            <a:solidFill>
              <a:schemeClr val="accent2">
                <a:lumMod val="50000"/>
              </a:schemeClr>
            </a:solidFill>
          </a:endParaRPr>
        </a:p>
      </dgm:t>
    </dgm:pt>
    <dgm:pt modelId="{4D16D75F-62E9-414E-84D5-7E3536CF3643}" type="parTrans" cxnId="{04E5F0D8-0321-409D-B0FA-7499A0C71546}">
      <dgm:prSet/>
      <dgm:spPr/>
      <dgm:t>
        <a:bodyPr/>
        <a:lstStyle/>
        <a:p>
          <a:endParaRPr lang="ru-RU"/>
        </a:p>
      </dgm:t>
    </dgm:pt>
    <dgm:pt modelId="{C0249AC3-E15C-4644-8A19-FCD5FB8E0480}" type="sibTrans" cxnId="{04E5F0D8-0321-409D-B0FA-7499A0C71546}">
      <dgm:prSet/>
      <dgm:spPr/>
      <dgm:t>
        <a:bodyPr/>
        <a:lstStyle/>
        <a:p>
          <a:endParaRPr lang="ru-RU"/>
        </a:p>
      </dgm:t>
    </dgm:pt>
    <dgm:pt modelId="{F321CE32-E2BB-401F-B41E-484D5075031D}">
      <dgm:prSet custT="1"/>
      <dgm:spPr/>
      <dgm:t>
        <a:bodyPr/>
        <a:lstStyle/>
        <a:p>
          <a:pPr algn="just"/>
          <a:r>
            <a:rPr lang="ru-RU" sz="1400" b="1" dirty="0" smtClean="0">
              <a:solidFill>
                <a:schemeClr val="accent2">
                  <a:lumMod val="50000"/>
                </a:schemeClr>
              </a:solidFill>
            </a:rPr>
            <a:t>индивидуальный учет результатов освоения обучающимися образовательных программ и их хранение</a:t>
          </a:r>
          <a:endParaRPr lang="ru-RU" sz="1400" b="1" dirty="0">
            <a:solidFill>
              <a:schemeClr val="accent2">
                <a:lumMod val="50000"/>
              </a:schemeClr>
            </a:solidFill>
          </a:endParaRPr>
        </a:p>
      </dgm:t>
    </dgm:pt>
    <dgm:pt modelId="{E39753A8-301F-4287-9AC2-16FC1DF84FE0}" type="parTrans" cxnId="{C2EF116E-9580-44F9-835F-F93932F5BDB9}">
      <dgm:prSet/>
      <dgm:spPr/>
      <dgm:t>
        <a:bodyPr/>
        <a:lstStyle/>
        <a:p>
          <a:endParaRPr lang="ru-RU"/>
        </a:p>
      </dgm:t>
    </dgm:pt>
    <dgm:pt modelId="{204E3A88-39A6-4DC3-87A3-54BF06D2D470}" type="sibTrans" cxnId="{C2EF116E-9580-44F9-835F-F93932F5BDB9}">
      <dgm:prSet/>
      <dgm:spPr/>
      <dgm:t>
        <a:bodyPr/>
        <a:lstStyle/>
        <a:p>
          <a:endParaRPr lang="ru-RU"/>
        </a:p>
      </dgm:t>
    </dgm:pt>
    <dgm:pt modelId="{237D7F04-0668-4F3A-AB82-1D6B7C98985D}" type="pres">
      <dgm:prSet presAssocID="{1170A565-45D6-4029-8A5E-7FEA74DF9EE8}" presName="compositeShape" presStyleCnt="0">
        <dgm:presLayoutVars>
          <dgm:dir/>
          <dgm:resizeHandles/>
        </dgm:presLayoutVars>
      </dgm:prSet>
      <dgm:spPr/>
    </dgm:pt>
    <dgm:pt modelId="{6725BDC8-BD26-411E-AFE8-1A1EE52E0F23}" type="pres">
      <dgm:prSet presAssocID="{1170A565-45D6-4029-8A5E-7FEA74DF9EE8}" presName="pyramid" presStyleLbl="node1" presStyleIdx="0" presStyleCnt="1"/>
      <dgm:spPr/>
    </dgm:pt>
    <dgm:pt modelId="{1873E59B-5855-44C8-A259-698E61897F2D}" type="pres">
      <dgm:prSet presAssocID="{1170A565-45D6-4029-8A5E-7FEA74DF9EE8}" presName="theList" presStyleCnt="0"/>
      <dgm:spPr/>
    </dgm:pt>
    <dgm:pt modelId="{39FE092F-219E-43B8-BBA6-2EE45EC78A71}" type="pres">
      <dgm:prSet presAssocID="{F321CE32-E2BB-401F-B41E-484D5075031D}" presName="aNode" presStyleLbl="fgAcc1" presStyleIdx="0" presStyleCnt="6" custScaleX="204217" custLinFactY="9293" custLinFactNeighborX="-280" custLinFactNeighborY="100000">
        <dgm:presLayoutVars>
          <dgm:bulletEnabled val="1"/>
        </dgm:presLayoutVars>
      </dgm:prSet>
      <dgm:spPr/>
    </dgm:pt>
    <dgm:pt modelId="{5847ECF6-E6D4-448C-8E82-E2C928FBA660}" type="pres">
      <dgm:prSet presAssocID="{F321CE32-E2BB-401F-B41E-484D5075031D}" presName="aSpace" presStyleCnt="0"/>
      <dgm:spPr/>
    </dgm:pt>
    <dgm:pt modelId="{0DD33EA8-CD14-4563-888B-7421F828B3A1}" type="pres">
      <dgm:prSet presAssocID="{CC69D403-8833-499A-9B6E-AEA89A51F05E}" presName="aNode" presStyleLbl="fgAcc1" presStyleIdx="1" presStyleCnt="6" custScaleX="20368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5F4D378-29ED-44F8-AC91-0CA527CE6621}" type="pres">
      <dgm:prSet presAssocID="{CC69D403-8833-499A-9B6E-AEA89A51F05E}" presName="aSpace" presStyleCnt="0"/>
      <dgm:spPr/>
    </dgm:pt>
    <dgm:pt modelId="{1640E530-23EB-41C5-BF28-1914148FB443}" type="pres">
      <dgm:prSet presAssocID="{8D588EF6-6453-41D3-BFBD-8DBE8D32BC17}" presName="aNode" presStyleLbl="fgAcc1" presStyleIdx="2" presStyleCnt="6" custScaleX="204242">
        <dgm:presLayoutVars>
          <dgm:bulletEnabled val="1"/>
        </dgm:presLayoutVars>
      </dgm:prSet>
      <dgm:spPr/>
    </dgm:pt>
    <dgm:pt modelId="{6DD4891F-4F7C-43DD-B058-93236C04E68E}" type="pres">
      <dgm:prSet presAssocID="{8D588EF6-6453-41D3-BFBD-8DBE8D32BC17}" presName="aSpace" presStyleCnt="0"/>
      <dgm:spPr/>
    </dgm:pt>
    <dgm:pt modelId="{CAAE60D4-5AE3-4248-AA9B-58B0AB15A5DB}" type="pres">
      <dgm:prSet presAssocID="{C9C9BA46-5E7A-485D-91E5-B563E0320505}" presName="aNode" presStyleLbl="fgAcc1" presStyleIdx="3" presStyleCnt="6" custScaleX="20201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563315A-2A84-4EF6-B2F4-0E3737F681E2}" type="pres">
      <dgm:prSet presAssocID="{C9C9BA46-5E7A-485D-91E5-B563E0320505}" presName="aSpace" presStyleCnt="0"/>
      <dgm:spPr/>
    </dgm:pt>
    <dgm:pt modelId="{3747E55C-782B-4783-8C16-6E58D207B4FF}" type="pres">
      <dgm:prSet presAssocID="{B4A7A4BE-796F-4DDB-8DF5-C4986E8B7A4B}" presName="aNode" presStyleLbl="fgAcc1" presStyleIdx="4" presStyleCnt="6" custScaleX="20705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46BF402-4EC7-44FD-8039-1740E4E39D48}" type="pres">
      <dgm:prSet presAssocID="{B4A7A4BE-796F-4DDB-8DF5-C4986E8B7A4B}" presName="aSpace" presStyleCnt="0"/>
      <dgm:spPr/>
    </dgm:pt>
    <dgm:pt modelId="{4765DC5C-A2EB-418C-AC48-5B57FB1635D4}" type="pres">
      <dgm:prSet presAssocID="{A39C36AD-BF09-4B8F-9FBB-03041246CB86}" presName="aNode" presStyleLbl="fgAcc1" presStyleIdx="5" presStyleCnt="6" custScaleX="20454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E3575AD-AF2B-4D37-81F5-9BAF62508D0C}" type="pres">
      <dgm:prSet presAssocID="{A39C36AD-BF09-4B8F-9FBB-03041246CB86}" presName="aSpace" presStyleCnt="0"/>
      <dgm:spPr/>
    </dgm:pt>
  </dgm:ptLst>
  <dgm:cxnLst>
    <dgm:cxn modelId="{2381D166-EC75-406B-86B4-7E21926DB5F0}" type="presOf" srcId="{B4A7A4BE-796F-4DDB-8DF5-C4986E8B7A4B}" destId="{3747E55C-782B-4783-8C16-6E58D207B4FF}" srcOrd="0" destOrd="0" presId="urn:microsoft.com/office/officeart/2005/8/layout/pyramid2"/>
    <dgm:cxn modelId="{BC347F66-D6A1-403B-8D94-AD612A484398}" srcId="{1170A565-45D6-4029-8A5E-7FEA74DF9EE8}" destId="{A39C36AD-BF09-4B8F-9FBB-03041246CB86}" srcOrd="5" destOrd="0" parTransId="{5EC81D7C-2C81-4817-BC88-C3AE18D32A48}" sibTransId="{A827E487-2FFC-4DAF-BBFC-C402008193FD}"/>
    <dgm:cxn modelId="{2240926D-7424-4088-B342-C7C789931BC4}" type="presOf" srcId="{C9C9BA46-5E7A-485D-91E5-B563E0320505}" destId="{CAAE60D4-5AE3-4248-AA9B-58B0AB15A5DB}" srcOrd="0" destOrd="0" presId="urn:microsoft.com/office/officeart/2005/8/layout/pyramid2"/>
    <dgm:cxn modelId="{E618328D-36C9-4F17-848F-5B26824869F1}" srcId="{1170A565-45D6-4029-8A5E-7FEA74DF9EE8}" destId="{8D588EF6-6453-41D3-BFBD-8DBE8D32BC17}" srcOrd="2" destOrd="0" parTransId="{E37A319D-1E43-46AB-9E87-B4ECA2638966}" sibTransId="{165B49AC-B349-4159-B70E-427E83EBDFF9}"/>
    <dgm:cxn modelId="{04E5F0D8-0321-409D-B0FA-7499A0C71546}" srcId="{1170A565-45D6-4029-8A5E-7FEA74DF9EE8}" destId="{CC69D403-8833-499A-9B6E-AEA89A51F05E}" srcOrd="1" destOrd="0" parTransId="{4D16D75F-62E9-414E-84D5-7E3536CF3643}" sibTransId="{C0249AC3-E15C-4644-8A19-FCD5FB8E0480}"/>
    <dgm:cxn modelId="{52E940AB-E8B2-4ABE-BA27-40E595105899}" type="presOf" srcId="{A39C36AD-BF09-4B8F-9FBB-03041246CB86}" destId="{4765DC5C-A2EB-418C-AC48-5B57FB1635D4}" srcOrd="0" destOrd="0" presId="urn:microsoft.com/office/officeart/2005/8/layout/pyramid2"/>
    <dgm:cxn modelId="{A35617A6-45C3-41F4-BC3E-536F4314B70F}" type="presOf" srcId="{CC69D403-8833-499A-9B6E-AEA89A51F05E}" destId="{0DD33EA8-CD14-4563-888B-7421F828B3A1}" srcOrd="0" destOrd="0" presId="urn:microsoft.com/office/officeart/2005/8/layout/pyramid2"/>
    <dgm:cxn modelId="{B2AD7989-4636-4623-98E4-9F46D9AA3D55}" srcId="{1170A565-45D6-4029-8A5E-7FEA74DF9EE8}" destId="{C9C9BA46-5E7A-485D-91E5-B563E0320505}" srcOrd="3" destOrd="0" parTransId="{1E81E118-832F-4CD3-A2CD-1D10CC9B2803}" sibTransId="{D9278EBE-2CB0-4DEF-9B3D-260EE041C0E5}"/>
    <dgm:cxn modelId="{FED71A06-8E5E-4F6E-AB4B-D61CA13D6F01}" type="presOf" srcId="{F321CE32-E2BB-401F-B41E-484D5075031D}" destId="{39FE092F-219E-43B8-BBA6-2EE45EC78A71}" srcOrd="0" destOrd="0" presId="urn:microsoft.com/office/officeart/2005/8/layout/pyramid2"/>
    <dgm:cxn modelId="{8316137E-5BFF-47CF-AA7C-1E052177A5BD}" type="presOf" srcId="{1170A565-45D6-4029-8A5E-7FEA74DF9EE8}" destId="{237D7F04-0668-4F3A-AB82-1D6B7C98985D}" srcOrd="0" destOrd="0" presId="urn:microsoft.com/office/officeart/2005/8/layout/pyramid2"/>
    <dgm:cxn modelId="{661E5022-7F23-47EB-AF32-5607DED348D4}" srcId="{1170A565-45D6-4029-8A5E-7FEA74DF9EE8}" destId="{B4A7A4BE-796F-4DDB-8DF5-C4986E8B7A4B}" srcOrd="4" destOrd="0" parTransId="{E4BE5DA8-DF3C-48FB-A381-B984CAB31B3E}" sibTransId="{52467399-04F1-4B2B-9EF8-5F86CCC5477A}"/>
    <dgm:cxn modelId="{C2EF116E-9580-44F9-835F-F93932F5BDB9}" srcId="{1170A565-45D6-4029-8A5E-7FEA74DF9EE8}" destId="{F321CE32-E2BB-401F-B41E-484D5075031D}" srcOrd="0" destOrd="0" parTransId="{E39753A8-301F-4287-9AC2-16FC1DF84FE0}" sibTransId="{204E3A88-39A6-4DC3-87A3-54BF06D2D470}"/>
    <dgm:cxn modelId="{4020BB6E-F182-4B36-84EB-71C24858256C}" type="presOf" srcId="{8D588EF6-6453-41D3-BFBD-8DBE8D32BC17}" destId="{1640E530-23EB-41C5-BF28-1914148FB443}" srcOrd="0" destOrd="0" presId="urn:microsoft.com/office/officeart/2005/8/layout/pyramid2"/>
    <dgm:cxn modelId="{3AE76DCD-C945-4701-A29A-1FE8E90161C2}" type="presParOf" srcId="{237D7F04-0668-4F3A-AB82-1D6B7C98985D}" destId="{6725BDC8-BD26-411E-AFE8-1A1EE52E0F23}" srcOrd="0" destOrd="0" presId="urn:microsoft.com/office/officeart/2005/8/layout/pyramid2"/>
    <dgm:cxn modelId="{E18379C6-1A10-4FCC-B158-E166F8554BAC}" type="presParOf" srcId="{237D7F04-0668-4F3A-AB82-1D6B7C98985D}" destId="{1873E59B-5855-44C8-A259-698E61897F2D}" srcOrd="1" destOrd="0" presId="urn:microsoft.com/office/officeart/2005/8/layout/pyramid2"/>
    <dgm:cxn modelId="{5CCD8B92-9BE4-4E07-853A-2E021BB8B926}" type="presParOf" srcId="{1873E59B-5855-44C8-A259-698E61897F2D}" destId="{39FE092F-219E-43B8-BBA6-2EE45EC78A71}" srcOrd="0" destOrd="0" presId="urn:microsoft.com/office/officeart/2005/8/layout/pyramid2"/>
    <dgm:cxn modelId="{CA07C1B8-2BE6-48CF-8826-088D5EEBD860}" type="presParOf" srcId="{1873E59B-5855-44C8-A259-698E61897F2D}" destId="{5847ECF6-E6D4-448C-8E82-E2C928FBA660}" srcOrd="1" destOrd="0" presId="urn:microsoft.com/office/officeart/2005/8/layout/pyramid2"/>
    <dgm:cxn modelId="{8AEF45DC-79E4-46A1-B59D-193ACABCCB92}" type="presParOf" srcId="{1873E59B-5855-44C8-A259-698E61897F2D}" destId="{0DD33EA8-CD14-4563-888B-7421F828B3A1}" srcOrd="2" destOrd="0" presId="urn:microsoft.com/office/officeart/2005/8/layout/pyramid2"/>
    <dgm:cxn modelId="{F5B431E6-AB60-4328-A8D5-79580BDBF4B9}" type="presParOf" srcId="{1873E59B-5855-44C8-A259-698E61897F2D}" destId="{65F4D378-29ED-44F8-AC91-0CA527CE6621}" srcOrd="3" destOrd="0" presId="urn:microsoft.com/office/officeart/2005/8/layout/pyramid2"/>
    <dgm:cxn modelId="{1A0CA56E-B9E9-4313-A40D-39C408EB6371}" type="presParOf" srcId="{1873E59B-5855-44C8-A259-698E61897F2D}" destId="{1640E530-23EB-41C5-BF28-1914148FB443}" srcOrd="4" destOrd="0" presId="urn:microsoft.com/office/officeart/2005/8/layout/pyramid2"/>
    <dgm:cxn modelId="{AB07DB58-952C-4617-A065-8000F9052BB0}" type="presParOf" srcId="{1873E59B-5855-44C8-A259-698E61897F2D}" destId="{6DD4891F-4F7C-43DD-B058-93236C04E68E}" srcOrd="5" destOrd="0" presId="urn:microsoft.com/office/officeart/2005/8/layout/pyramid2"/>
    <dgm:cxn modelId="{1C8C9912-8919-4042-8AB4-94B840C0F9E0}" type="presParOf" srcId="{1873E59B-5855-44C8-A259-698E61897F2D}" destId="{CAAE60D4-5AE3-4248-AA9B-58B0AB15A5DB}" srcOrd="6" destOrd="0" presId="urn:microsoft.com/office/officeart/2005/8/layout/pyramid2"/>
    <dgm:cxn modelId="{46604C2E-9D71-4945-957B-5B84CD5087B4}" type="presParOf" srcId="{1873E59B-5855-44C8-A259-698E61897F2D}" destId="{9563315A-2A84-4EF6-B2F4-0E3737F681E2}" srcOrd="7" destOrd="0" presId="urn:microsoft.com/office/officeart/2005/8/layout/pyramid2"/>
    <dgm:cxn modelId="{1142855A-4BAD-4BF7-A81C-802B4D1F8D78}" type="presParOf" srcId="{1873E59B-5855-44C8-A259-698E61897F2D}" destId="{3747E55C-782B-4783-8C16-6E58D207B4FF}" srcOrd="8" destOrd="0" presId="urn:microsoft.com/office/officeart/2005/8/layout/pyramid2"/>
    <dgm:cxn modelId="{B9EF4148-9C75-40D1-A0CD-95A41605B042}" type="presParOf" srcId="{1873E59B-5855-44C8-A259-698E61897F2D}" destId="{646BF402-4EC7-44FD-8039-1740E4E39D48}" srcOrd="9" destOrd="0" presId="urn:microsoft.com/office/officeart/2005/8/layout/pyramid2"/>
    <dgm:cxn modelId="{F479B415-1235-424C-9AFE-17A0818FC375}" type="presParOf" srcId="{1873E59B-5855-44C8-A259-698E61897F2D}" destId="{4765DC5C-A2EB-418C-AC48-5B57FB1635D4}" srcOrd="10" destOrd="0" presId="urn:microsoft.com/office/officeart/2005/8/layout/pyramid2"/>
    <dgm:cxn modelId="{73D2888A-0FF3-4C26-9C82-223F3E7518D7}" type="presParOf" srcId="{1873E59B-5855-44C8-A259-698E61897F2D}" destId="{6E3575AD-AF2B-4D37-81F5-9BAF62508D0C}" srcOrd="11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12FEBB9-895B-4699-BA12-507FBEDC2B16}">
      <dsp:nvSpPr>
        <dsp:cNvPr id="0" name=""/>
        <dsp:cNvSpPr/>
      </dsp:nvSpPr>
      <dsp:spPr>
        <a:xfrm rot="5400000">
          <a:off x="-189699" y="222646"/>
          <a:ext cx="1484312" cy="1039018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dirty="0" smtClean="0"/>
            <a:t>ОО</a:t>
          </a:r>
          <a:endParaRPr lang="ru-RU" sz="1500" b="1" kern="1200" dirty="0"/>
        </a:p>
      </dsp:txBody>
      <dsp:txXfrm rot="-5400000">
        <a:off x="32948" y="519508"/>
        <a:ext cx="1039018" cy="445294"/>
      </dsp:txXfrm>
    </dsp:sp>
    <dsp:sp modelId="{68DC744B-EE2B-4CA4-854E-90C44355C8ED}">
      <dsp:nvSpPr>
        <dsp:cNvPr id="0" name=""/>
        <dsp:cNvSpPr/>
      </dsp:nvSpPr>
      <dsp:spPr>
        <a:xfrm rot="5400000">
          <a:off x="3348718" y="-2308520"/>
          <a:ext cx="964803" cy="5584203"/>
        </a:xfrm>
        <a:prstGeom prst="round2SameRect">
          <a:avLst/>
        </a:prstGeom>
        <a:solidFill>
          <a:schemeClr val="tx2">
            <a:lumMod val="20000"/>
            <a:lumOff val="80000"/>
            <a:alpha val="9000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13360" tIns="19050" rIns="19050" bIns="19050" numCol="1" spcCol="1270" anchor="ctr" anchorCtr="0">
          <a:noAutofit/>
        </a:bodyPr>
        <a:lstStyle/>
        <a:p>
          <a:pPr marL="285750" lvl="1" indent="-285750" algn="l" defTabSz="1333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000" kern="1200" dirty="0" smtClean="0"/>
            <a:t>РАЗРАБОТКА ПРОГРАММЫ</a:t>
          </a:r>
          <a:endParaRPr lang="ru-RU" sz="3000" kern="1200" dirty="0"/>
        </a:p>
      </dsp:txBody>
      <dsp:txXfrm rot="-5400000">
        <a:off x="1039018" y="48278"/>
        <a:ext cx="5537105" cy="870607"/>
      </dsp:txXfrm>
    </dsp:sp>
    <dsp:sp modelId="{ED1D5F0F-9690-4841-A48C-83850010AF8E}">
      <dsp:nvSpPr>
        <dsp:cNvPr id="0" name=""/>
        <dsp:cNvSpPr/>
      </dsp:nvSpPr>
      <dsp:spPr>
        <a:xfrm rot="5400000">
          <a:off x="-222646" y="1512490"/>
          <a:ext cx="1484312" cy="1039018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ОО</a:t>
          </a:r>
          <a:endParaRPr lang="ru-RU" sz="1500" kern="1200" dirty="0"/>
        </a:p>
      </dsp:txBody>
      <dsp:txXfrm rot="-5400000">
        <a:off x="1" y="1809352"/>
        <a:ext cx="1039018" cy="445294"/>
      </dsp:txXfrm>
    </dsp:sp>
    <dsp:sp modelId="{9C923492-E137-4441-8B89-E5B046446B2B}">
      <dsp:nvSpPr>
        <dsp:cNvPr id="0" name=""/>
        <dsp:cNvSpPr/>
      </dsp:nvSpPr>
      <dsp:spPr>
        <a:xfrm rot="5400000">
          <a:off x="3348718" y="-1019856"/>
          <a:ext cx="964803" cy="5584203"/>
        </a:xfrm>
        <a:prstGeom prst="round2SameRect">
          <a:avLst/>
        </a:prstGeom>
        <a:solidFill>
          <a:schemeClr val="accent1">
            <a:lumMod val="20000"/>
            <a:lumOff val="80000"/>
            <a:alpha val="9000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13360" tIns="19050" rIns="19050" bIns="19050" numCol="1" spcCol="1270" anchor="ctr" anchorCtr="0">
          <a:noAutofit/>
        </a:bodyPr>
        <a:lstStyle/>
        <a:p>
          <a:pPr marL="285750" lvl="1" indent="-285750" algn="l" defTabSz="1333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000" kern="1200" dirty="0" smtClean="0"/>
            <a:t>УТВЕРЖДЕНИЕ ПРОГРАММЫ</a:t>
          </a:r>
          <a:endParaRPr lang="ru-RU" sz="3000" kern="1200" dirty="0"/>
        </a:p>
      </dsp:txBody>
      <dsp:txXfrm rot="-5400000">
        <a:off x="1039018" y="1336942"/>
        <a:ext cx="5537105" cy="870607"/>
      </dsp:txXfrm>
    </dsp:sp>
    <dsp:sp modelId="{7B6FE0A3-34EB-46F7-81A8-86081B3018F6}">
      <dsp:nvSpPr>
        <dsp:cNvPr id="0" name=""/>
        <dsp:cNvSpPr/>
      </dsp:nvSpPr>
      <dsp:spPr>
        <a:xfrm rot="5400000">
          <a:off x="-222646" y="2801154"/>
          <a:ext cx="1484312" cy="1039018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ГИБДД МВД РФ</a:t>
          </a:r>
          <a:endParaRPr lang="ru-RU" sz="1500" kern="1200" dirty="0"/>
        </a:p>
      </dsp:txBody>
      <dsp:txXfrm rot="-5400000">
        <a:off x="1" y="3098016"/>
        <a:ext cx="1039018" cy="445294"/>
      </dsp:txXfrm>
    </dsp:sp>
    <dsp:sp modelId="{EA8488E0-7068-4D1E-8459-29FA4A907EFA}">
      <dsp:nvSpPr>
        <dsp:cNvPr id="0" name=""/>
        <dsp:cNvSpPr/>
      </dsp:nvSpPr>
      <dsp:spPr>
        <a:xfrm rot="5400000">
          <a:off x="3348718" y="268807"/>
          <a:ext cx="964803" cy="5584203"/>
        </a:xfrm>
        <a:prstGeom prst="round2SameRect">
          <a:avLst/>
        </a:prstGeom>
        <a:solidFill>
          <a:schemeClr val="accent1">
            <a:lumMod val="20000"/>
            <a:lumOff val="80000"/>
            <a:alpha val="9000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13360" tIns="19050" rIns="19050" bIns="19050" numCol="1" spcCol="1270" anchor="ctr" anchorCtr="0">
          <a:noAutofit/>
        </a:bodyPr>
        <a:lstStyle/>
        <a:p>
          <a:pPr marL="285750" lvl="1" indent="-285750" algn="l" defTabSz="1333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000" kern="1200" dirty="0" smtClean="0"/>
            <a:t>СОГЛАСОВАНИЕ ПРОГРАММЫ</a:t>
          </a:r>
          <a:endParaRPr lang="ru-RU" sz="3000" kern="1200" dirty="0"/>
        </a:p>
      </dsp:txBody>
      <dsp:txXfrm rot="-5400000">
        <a:off x="1039018" y="2625605"/>
        <a:ext cx="5537105" cy="87060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0CAB4E1-3BA9-4200-804F-72F412E69AC0}">
      <dsp:nvSpPr>
        <dsp:cNvPr id="0" name=""/>
        <dsp:cNvSpPr/>
      </dsp:nvSpPr>
      <dsp:spPr>
        <a:xfrm>
          <a:off x="-4594335" y="-704407"/>
          <a:ext cx="5472816" cy="5472816"/>
        </a:xfrm>
        <a:prstGeom prst="blockArc">
          <a:avLst>
            <a:gd name="adj1" fmla="val 18900000"/>
            <a:gd name="adj2" fmla="val 2700000"/>
            <a:gd name="adj3" fmla="val 395"/>
          </a:avLst>
        </a:pr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9AD8F40-A0E1-4620-ABF6-92D8FCED6014}">
      <dsp:nvSpPr>
        <dsp:cNvPr id="0" name=""/>
        <dsp:cNvSpPr/>
      </dsp:nvSpPr>
      <dsp:spPr>
        <a:xfrm>
          <a:off x="328048" y="214010"/>
          <a:ext cx="5712764" cy="42785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39612" tIns="35560" rIns="35560" bIns="3556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краткое описание назначения Программы профессионального обучения</a:t>
          </a:r>
          <a:endParaRPr lang="ru-RU" sz="1400" b="1" kern="1200" dirty="0"/>
        </a:p>
      </dsp:txBody>
      <dsp:txXfrm>
        <a:off x="328048" y="214010"/>
        <a:ext cx="5712764" cy="427857"/>
      </dsp:txXfrm>
    </dsp:sp>
    <dsp:sp modelId="{68B92E8B-865F-4C21-A2A3-85998FBD6206}">
      <dsp:nvSpPr>
        <dsp:cNvPr id="0" name=""/>
        <dsp:cNvSpPr/>
      </dsp:nvSpPr>
      <dsp:spPr>
        <a:xfrm>
          <a:off x="60637" y="160528"/>
          <a:ext cx="534822" cy="53482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8DB80C8-5F77-4E02-B2EB-BA480BFE1CF1}">
      <dsp:nvSpPr>
        <dsp:cNvPr id="0" name=""/>
        <dsp:cNvSpPr/>
      </dsp:nvSpPr>
      <dsp:spPr>
        <a:xfrm>
          <a:off x="679991" y="855715"/>
          <a:ext cx="5360822" cy="42785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39612" tIns="38100" rIns="38100" bIns="38100" numCol="1" spcCol="1270" anchor="ctr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dirty="0" smtClean="0"/>
            <a:t>нормативные документы</a:t>
          </a:r>
          <a:endParaRPr lang="ru-RU" sz="1500" b="1" kern="1200" dirty="0"/>
        </a:p>
      </dsp:txBody>
      <dsp:txXfrm>
        <a:off x="679991" y="855715"/>
        <a:ext cx="5360822" cy="427857"/>
      </dsp:txXfrm>
    </dsp:sp>
    <dsp:sp modelId="{53F7B4B8-A826-469B-8EB8-1B868CB11A29}">
      <dsp:nvSpPr>
        <dsp:cNvPr id="0" name=""/>
        <dsp:cNvSpPr/>
      </dsp:nvSpPr>
      <dsp:spPr>
        <a:xfrm>
          <a:off x="412579" y="802233"/>
          <a:ext cx="534822" cy="53482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5B3B7C0-2EFC-4713-B5FC-FA711A938D0A}">
      <dsp:nvSpPr>
        <dsp:cNvPr id="0" name=""/>
        <dsp:cNvSpPr/>
      </dsp:nvSpPr>
      <dsp:spPr>
        <a:xfrm>
          <a:off x="840925" y="1497421"/>
          <a:ext cx="5199888" cy="42785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39612" tIns="38100" rIns="38100" bIns="38100" numCol="1" spcCol="1270" anchor="ctr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dirty="0" smtClean="0"/>
            <a:t>сроки освоения программы</a:t>
          </a:r>
          <a:endParaRPr lang="ru-RU" sz="1500" b="1" kern="1200" dirty="0"/>
        </a:p>
      </dsp:txBody>
      <dsp:txXfrm>
        <a:off x="840925" y="1497421"/>
        <a:ext cx="5199888" cy="427857"/>
      </dsp:txXfrm>
    </dsp:sp>
    <dsp:sp modelId="{023AB587-FA97-4E88-B6D2-DB9E8743AF52}">
      <dsp:nvSpPr>
        <dsp:cNvPr id="0" name=""/>
        <dsp:cNvSpPr/>
      </dsp:nvSpPr>
      <dsp:spPr>
        <a:xfrm>
          <a:off x="573514" y="1443939"/>
          <a:ext cx="534822" cy="53482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0384C53-8957-4B3A-97AB-3F315192C9B7}">
      <dsp:nvSpPr>
        <dsp:cNvPr id="0" name=""/>
        <dsp:cNvSpPr/>
      </dsp:nvSpPr>
      <dsp:spPr>
        <a:xfrm>
          <a:off x="840925" y="2138720"/>
          <a:ext cx="5199888" cy="42785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39612" tIns="38100" rIns="38100" bIns="38100" numCol="1" spcCol="1270" anchor="ctr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dirty="0" smtClean="0"/>
            <a:t>планируемые результаты освоения программы </a:t>
          </a:r>
          <a:endParaRPr lang="ru-RU" sz="1500" b="1" kern="1200" dirty="0"/>
        </a:p>
      </dsp:txBody>
      <dsp:txXfrm>
        <a:off x="840925" y="2138720"/>
        <a:ext cx="5199888" cy="427857"/>
      </dsp:txXfrm>
    </dsp:sp>
    <dsp:sp modelId="{E434244E-DCC2-48B5-8869-D31B83840CD3}">
      <dsp:nvSpPr>
        <dsp:cNvPr id="0" name=""/>
        <dsp:cNvSpPr/>
      </dsp:nvSpPr>
      <dsp:spPr>
        <a:xfrm>
          <a:off x="573514" y="2085238"/>
          <a:ext cx="534822" cy="53482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5B896F2-43E0-4B3C-8661-24C175DC55AE}">
      <dsp:nvSpPr>
        <dsp:cNvPr id="0" name=""/>
        <dsp:cNvSpPr/>
      </dsp:nvSpPr>
      <dsp:spPr>
        <a:xfrm>
          <a:off x="679991" y="2780426"/>
          <a:ext cx="5360822" cy="42785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39612" tIns="38100" rIns="38100" bIns="38100" numCol="1" spcCol="1270" anchor="ctr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dirty="0" smtClean="0"/>
            <a:t>особенности организации образовательной деятельности</a:t>
          </a:r>
          <a:endParaRPr lang="ru-RU" sz="1500" b="1" kern="1200" dirty="0"/>
        </a:p>
      </dsp:txBody>
      <dsp:txXfrm>
        <a:off x="679991" y="2780426"/>
        <a:ext cx="5360822" cy="427857"/>
      </dsp:txXfrm>
    </dsp:sp>
    <dsp:sp modelId="{305BCE33-37F2-47EE-927D-A053D3DBA1D3}">
      <dsp:nvSpPr>
        <dsp:cNvPr id="0" name=""/>
        <dsp:cNvSpPr/>
      </dsp:nvSpPr>
      <dsp:spPr>
        <a:xfrm>
          <a:off x="412579" y="2726944"/>
          <a:ext cx="534822" cy="53482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F11E3F3-B454-4D74-B872-1A8DB88FD6F7}">
      <dsp:nvSpPr>
        <dsp:cNvPr id="0" name=""/>
        <dsp:cNvSpPr/>
      </dsp:nvSpPr>
      <dsp:spPr>
        <a:xfrm>
          <a:off x="253896" y="3455081"/>
          <a:ext cx="5712764" cy="42785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39612" tIns="38100" rIns="38100" bIns="38100" numCol="1" spcCol="1270" anchor="ctr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dirty="0" smtClean="0"/>
            <a:t>др.</a:t>
          </a:r>
          <a:endParaRPr lang="ru-RU" sz="1500" b="1" kern="1200" dirty="0"/>
        </a:p>
      </dsp:txBody>
      <dsp:txXfrm>
        <a:off x="253896" y="3455081"/>
        <a:ext cx="5712764" cy="427857"/>
      </dsp:txXfrm>
    </dsp:sp>
    <dsp:sp modelId="{D63EEF63-174D-4FD3-BC98-53749C1EB117}">
      <dsp:nvSpPr>
        <dsp:cNvPr id="0" name=""/>
        <dsp:cNvSpPr/>
      </dsp:nvSpPr>
      <dsp:spPr>
        <a:xfrm>
          <a:off x="60637" y="3368649"/>
          <a:ext cx="534822" cy="53482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1D32748-CB92-42F1-9D46-633944449794}">
      <dsp:nvSpPr>
        <dsp:cNvPr id="0" name=""/>
        <dsp:cNvSpPr/>
      </dsp:nvSpPr>
      <dsp:spPr>
        <a:xfrm>
          <a:off x="0" y="515951"/>
          <a:ext cx="6096000" cy="302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38799D1-BB14-48BB-ABF3-616447A9BE72}">
      <dsp:nvSpPr>
        <dsp:cNvPr id="0" name=""/>
        <dsp:cNvSpPr/>
      </dsp:nvSpPr>
      <dsp:spPr>
        <a:xfrm>
          <a:off x="290214" y="98830"/>
          <a:ext cx="5804291" cy="59424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1290" tIns="0" rIns="161290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ТИТУЛЬНЫЙ ЛИСТ</a:t>
          </a:r>
          <a:endParaRPr lang="ru-RU" sz="2000" kern="1200" dirty="0"/>
        </a:p>
      </dsp:txBody>
      <dsp:txXfrm>
        <a:off x="319222" y="127838"/>
        <a:ext cx="5746275" cy="536225"/>
      </dsp:txXfrm>
    </dsp:sp>
    <dsp:sp modelId="{4412FC1E-F21F-4498-984F-5356B5656231}">
      <dsp:nvSpPr>
        <dsp:cNvPr id="0" name=""/>
        <dsp:cNvSpPr/>
      </dsp:nvSpPr>
      <dsp:spPr>
        <a:xfrm>
          <a:off x="0" y="1293804"/>
          <a:ext cx="6096000" cy="302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F73CD5A-82BA-4B15-A3B6-5EB2073358F2}">
      <dsp:nvSpPr>
        <dsp:cNvPr id="0" name=""/>
        <dsp:cNvSpPr/>
      </dsp:nvSpPr>
      <dsp:spPr>
        <a:xfrm>
          <a:off x="290214" y="883151"/>
          <a:ext cx="5804291" cy="58777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1290" tIns="0" rIns="161290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ПОЯСНИТЕЛЬНАЯ ЗАПИСКА</a:t>
          </a:r>
          <a:endParaRPr lang="ru-RU" sz="2000" kern="1200" dirty="0"/>
        </a:p>
      </dsp:txBody>
      <dsp:txXfrm>
        <a:off x="318907" y="911844"/>
        <a:ext cx="5746905" cy="530386"/>
      </dsp:txXfrm>
    </dsp:sp>
    <dsp:sp modelId="{1F7C6730-6F49-4D1B-8D34-81BE91B91D81}">
      <dsp:nvSpPr>
        <dsp:cNvPr id="0" name=""/>
        <dsp:cNvSpPr/>
      </dsp:nvSpPr>
      <dsp:spPr>
        <a:xfrm>
          <a:off x="0" y="2094516"/>
          <a:ext cx="6096000" cy="302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9B7E020-4BC6-4C70-A741-A8F85317AC49}">
      <dsp:nvSpPr>
        <dsp:cNvPr id="0" name=""/>
        <dsp:cNvSpPr/>
      </dsp:nvSpPr>
      <dsp:spPr>
        <a:xfrm>
          <a:off x="290214" y="1661004"/>
          <a:ext cx="5804291" cy="61063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1290" tIns="0" rIns="161290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ТЕМАТИЧЕСКИЙ ПЛАН И СОДЕРЖАНИЕ УЧЕБНОГО ПРЕДМЕТА</a:t>
          </a:r>
          <a:endParaRPr lang="ru-RU" sz="2000" kern="1200" dirty="0"/>
        </a:p>
      </dsp:txBody>
      <dsp:txXfrm>
        <a:off x="320023" y="1690813"/>
        <a:ext cx="5744673" cy="551013"/>
      </dsp:txXfrm>
    </dsp:sp>
    <dsp:sp modelId="{C98EC255-350D-46DC-B0D1-CB7C305AAD13}">
      <dsp:nvSpPr>
        <dsp:cNvPr id="0" name=""/>
        <dsp:cNvSpPr/>
      </dsp:nvSpPr>
      <dsp:spPr>
        <a:xfrm>
          <a:off x="0" y="2847303"/>
          <a:ext cx="6096000" cy="302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09447FF-016E-430B-9F16-3B2FDFF563BF}">
      <dsp:nvSpPr>
        <dsp:cNvPr id="0" name=""/>
        <dsp:cNvSpPr/>
      </dsp:nvSpPr>
      <dsp:spPr>
        <a:xfrm>
          <a:off x="290214" y="2461716"/>
          <a:ext cx="5804291" cy="56270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1290" tIns="0" rIns="161290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УСЛОВИЯ РЕАЛИЗАЦИИ УЧЕБНОГО ПРЕДМЕТА</a:t>
          </a:r>
          <a:endParaRPr lang="ru-RU" sz="2000" kern="1200" dirty="0"/>
        </a:p>
      </dsp:txBody>
      <dsp:txXfrm>
        <a:off x="317683" y="2489185"/>
        <a:ext cx="5749353" cy="507768"/>
      </dsp:txXfrm>
    </dsp:sp>
    <dsp:sp modelId="{09EE066E-C960-48BA-978C-50DA16E11F22}">
      <dsp:nvSpPr>
        <dsp:cNvPr id="0" name=""/>
        <dsp:cNvSpPr/>
      </dsp:nvSpPr>
      <dsp:spPr>
        <a:xfrm>
          <a:off x="0" y="3662769"/>
          <a:ext cx="6096000" cy="302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00A0C37-BB10-4A54-A058-48E7C4982D94}">
      <dsp:nvSpPr>
        <dsp:cNvPr id="0" name=""/>
        <dsp:cNvSpPr/>
      </dsp:nvSpPr>
      <dsp:spPr>
        <a:xfrm>
          <a:off x="290214" y="3214503"/>
          <a:ext cx="5804291" cy="62538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1290" tIns="0" rIns="161290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ОЦЕНКА РЕЗУЛЬТАТОВ ОСВОЕНИЯ УЧЕБНОГО ПРЕДМЕТА</a:t>
          </a:r>
          <a:endParaRPr lang="ru-RU" sz="2000" kern="1200" dirty="0"/>
        </a:p>
      </dsp:txBody>
      <dsp:txXfrm>
        <a:off x="320743" y="3245032"/>
        <a:ext cx="5743233" cy="564327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E3788E6-BA34-46E9-850B-7AC7F12773F9}">
      <dsp:nvSpPr>
        <dsp:cNvPr id="0" name=""/>
        <dsp:cNvSpPr/>
      </dsp:nvSpPr>
      <dsp:spPr>
        <a:xfrm>
          <a:off x="0" y="347020"/>
          <a:ext cx="6096000" cy="579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2258DBF-8124-414A-893A-BCED37C16DA8}">
      <dsp:nvSpPr>
        <dsp:cNvPr id="0" name=""/>
        <dsp:cNvSpPr/>
      </dsp:nvSpPr>
      <dsp:spPr>
        <a:xfrm>
          <a:off x="290214" y="7539"/>
          <a:ext cx="5804291" cy="678960"/>
        </a:xfrm>
        <a:prstGeom prst="roundRect">
          <a:avLst/>
        </a:prstGeom>
        <a:solidFill>
          <a:srgbClr val="FF0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1290" tIns="0" rIns="161290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организационные - педагогические</a:t>
          </a:r>
          <a:endParaRPr lang="ru-RU" sz="2400" kern="1200" dirty="0"/>
        </a:p>
      </dsp:txBody>
      <dsp:txXfrm>
        <a:off x="323358" y="40683"/>
        <a:ext cx="5738003" cy="612672"/>
      </dsp:txXfrm>
    </dsp:sp>
    <dsp:sp modelId="{E6FCC303-3FD1-4CC4-95B8-0E2587D599A7}">
      <dsp:nvSpPr>
        <dsp:cNvPr id="0" name=""/>
        <dsp:cNvSpPr/>
      </dsp:nvSpPr>
      <dsp:spPr>
        <a:xfrm>
          <a:off x="0" y="1390300"/>
          <a:ext cx="6096000" cy="579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37739EC-7565-49FF-A9BB-EB872482EFA7}">
      <dsp:nvSpPr>
        <dsp:cNvPr id="0" name=""/>
        <dsp:cNvSpPr/>
      </dsp:nvSpPr>
      <dsp:spPr>
        <a:xfrm>
          <a:off x="291708" y="1075534"/>
          <a:ext cx="5804291" cy="678960"/>
        </a:xfrm>
        <a:prstGeom prst="roundRect">
          <a:avLst/>
        </a:prstGeom>
        <a:solidFill>
          <a:srgbClr val="FFC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1290" tIns="0" rIns="161290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педагогические</a:t>
          </a:r>
          <a:endParaRPr lang="ru-RU" sz="2400" kern="1200" dirty="0"/>
        </a:p>
      </dsp:txBody>
      <dsp:txXfrm>
        <a:off x="324852" y="1108678"/>
        <a:ext cx="5738003" cy="612672"/>
      </dsp:txXfrm>
    </dsp:sp>
    <dsp:sp modelId="{177CC6A1-B909-47E6-B108-08263DD02C64}">
      <dsp:nvSpPr>
        <dsp:cNvPr id="0" name=""/>
        <dsp:cNvSpPr/>
      </dsp:nvSpPr>
      <dsp:spPr>
        <a:xfrm>
          <a:off x="0" y="2433580"/>
          <a:ext cx="6096000" cy="579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E8CFD35-7BED-42ED-AB14-955982961434}">
      <dsp:nvSpPr>
        <dsp:cNvPr id="0" name=""/>
        <dsp:cNvSpPr/>
      </dsp:nvSpPr>
      <dsp:spPr>
        <a:xfrm>
          <a:off x="290203" y="2094100"/>
          <a:ext cx="5804291" cy="678960"/>
        </a:xfrm>
        <a:prstGeom prst="roundRect">
          <a:avLst/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1290" tIns="0" rIns="161290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информационно - методические</a:t>
          </a:r>
          <a:endParaRPr lang="ru-RU" sz="2400" kern="1200" dirty="0"/>
        </a:p>
      </dsp:txBody>
      <dsp:txXfrm>
        <a:off x="323347" y="2127244"/>
        <a:ext cx="5738003" cy="612672"/>
      </dsp:txXfrm>
    </dsp:sp>
    <dsp:sp modelId="{61D2F4D7-83F7-4851-980B-FE40D979518A}">
      <dsp:nvSpPr>
        <dsp:cNvPr id="0" name=""/>
        <dsp:cNvSpPr/>
      </dsp:nvSpPr>
      <dsp:spPr>
        <a:xfrm>
          <a:off x="0" y="3476860"/>
          <a:ext cx="6096000" cy="579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4EF8520-D7D5-4348-BC15-4FAE9FE8B393}">
      <dsp:nvSpPr>
        <dsp:cNvPr id="0" name=""/>
        <dsp:cNvSpPr/>
      </dsp:nvSpPr>
      <dsp:spPr>
        <a:xfrm>
          <a:off x="290214" y="3137380"/>
          <a:ext cx="5804291" cy="6789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1290" tIns="0" rIns="161290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материально – технические</a:t>
          </a:r>
          <a:endParaRPr lang="ru-RU" sz="2400" kern="1200" dirty="0"/>
        </a:p>
      </dsp:txBody>
      <dsp:txXfrm>
        <a:off x="323358" y="3170524"/>
        <a:ext cx="5738003" cy="612672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E3788E6-BA34-46E9-850B-7AC7F12773F9}">
      <dsp:nvSpPr>
        <dsp:cNvPr id="0" name=""/>
        <dsp:cNvSpPr/>
      </dsp:nvSpPr>
      <dsp:spPr>
        <a:xfrm>
          <a:off x="0" y="334607"/>
          <a:ext cx="6096000" cy="478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2258DBF-8124-414A-893A-BCED37C16DA8}">
      <dsp:nvSpPr>
        <dsp:cNvPr id="0" name=""/>
        <dsp:cNvSpPr/>
      </dsp:nvSpPr>
      <dsp:spPr>
        <a:xfrm>
          <a:off x="249024" y="37694"/>
          <a:ext cx="5804291" cy="560880"/>
        </a:xfrm>
        <a:prstGeom prst="roundRect">
          <a:avLst/>
        </a:prstGeom>
        <a:solidFill>
          <a:srgbClr val="FF0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1290" tIns="0" rIns="161290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наполняемость учебной группы – 30 чел.</a:t>
          </a:r>
          <a:endParaRPr lang="ru-RU" sz="2400" kern="1200" dirty="0"/>
        </a:p>
      </dsp:txBody>
      <dsp:txXfrm>
        <a:off x="276404" y="65074"/>
        <a:ext cx="5749531" cy="506120"/>
      </dsp:txXfrm>
    </dsp:sp>
    <dsp:sp modelId="{E6FCC303-3FD1-4CC4-95B8-0E2587D599A7}">
      <dsp:nvSpPr>
        <dsp:cNvPr id="0" name=""/>
        <dsp:cNvSpPr/>
      </dsp:nvSpPr>
      <dsp:spPr>
        <a:xfrm>
          <a:off x="0" y="1196447"/>
          <a:ext cx="6096000" cy="478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37739EC-7565-49FF-A9BB-EB872482EFA7}">
      <dsp:nvSpPr>
        <dsp:cNvPr id="0" name=""/>
        <dsp:cNvSpPr/>
      </dsp:nvSpPr>
      <dsp:spPr>
        <a:xfrm>
          <a:off x="291708" y="936423"/>
          <a:ext cx="5804291" cy="560880"/>
        </a:xfrm>
        <a:prstGeom prst="roundRect">
          <a:avLst/>
        </a:prstGeom>
        <a:solidFill>
          <a:srgbClr val="FF0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1290" tIns="0" rIns="161290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один час теоретического обучения - 45 мин.</a:t>
          </a:r>
          <a:endParaRPr lang="ru-RU" sz="2400" kern="1200" dirty="0"/>
        </a:p>
      </dsp:txBody>
      <dsp:txXfrm>
        <a:off x="319088" y="963803"/>
        <a:ext cx="5749531" cy="506120"/>
      </dsp:txXfrm>
    </dsp:sp>
    <dsp:sp modelId="{177CC6A1-B909-47E6-B108-08263DD02C64}">
      <dsp:nvSpPr>
        <dsp:cNvPr id="0" name=""/>
        <dsp:cNvSpPr/>
      </dsp:nvSpPr>
      <dsp:spPr>
        <a:xfrm>
          <a:off x="0" y="2058287"/>
          <a:ext cx="6096000" cy="478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E8CFD35-7BED-42ED-AB14-955982961434}">
      <dsp:nvSpPr>
        <dsp:cNvPr id="0" name=""/>
        <dsp:cNvSpPr/>
      </dsp:nvSpPr>
      <dsp:spPr>
        <a:xfrm>
          <a:off x="290203" y="1777847"/>
          <a:ext cx="5804291" cy="560880"/>
        </a:xfrm>
        <a:prstGeom prst="roundRect">
          <a:avLst/>
        </a:prstGeom>
        <a:solidFill>
          <a:srgbClr val="FF0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1290" tIns="0" rIns="161290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один час практического обучения вождению – 60 мин.</a:t>
          </a:r>
          <a:endParaRPr lang="ru-RU" sz="2400" kern="1200" dirty="0"/>
        </a:p>
      </dsp:txBody>
      <dsp:txXfrm>
        <a:off x="317583" y="1805227"/>
        <a:ext cx="5749531" cy="506120"/>
      </dsp:txXfrm>
    </dsp:sp>
    <dsp:sp modelId="{61D2F4D7-83F7-4851-980B-FE40D979518A}">
      <dsp:nvSpPr>
        <dsp:cNvPr id="0" name=""/>
        <dsp:cNvSpPr/>
      </dsp:nvSpPr>
      <dsp:spPr>
        <a:xfrm>
          <a:off x="0" y="3531032"/>
          <a:ext cx="6096000" cy="478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4EF8520-D7D5-4348-BC15-4FAE9FE8B393}">
      <dsp:nvSpPr>
        <dsp:cNvPr id="0" name=""/>
        <dsp:cNvSpPr/>
      </dsp:nvSpPr>
      <dsp:spPr>
        <a:xfrm>
          <a:off x="290214" y="2639687"/>
          <a:ext cx="5804291" cy="1171784"/>
        </a:xfrm>
        <a:prstGeom prst="roundRect">
          <a:avLst/>
        </a:prstGeom>
        <a:solidFill>
          <a:srgbClr val="FF0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1290" tIns="0" rIns="161290" bIns="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особенности обучения вождению в организации (первоначальное обучение вождению, практическое в условиях дорожного </a:t>
          </a:r>
          <a:r>
            <a:rPr lang="ru-RU" sz="2200" kern="1200" dirty="0" smtClean="0"/>
            <a:t>движения) </a:t>
          </a:r>
          <a:r>
            <a:rPr lang="ru-RU" sz="2200" kern="1200" dirty="0" smtClean="0"/>
            <a:t>и др.</a:t>
          </a:r>
          <a:endParaRPr lang="ru-RU" sz="2200" kern="1200" dirty="0"/>
        </a:p>
      </dsp:txBody>
      <dsp:txXfrm>
        <a:off x="347416" y="2696889"/>
        <a:ext cx="5689887" cy="1057380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6F9D718-5452-48FF-B8D7-36A64380B67E}">
      <dsp:nvSpPr>
        <dsp:cNvPr id="0" name=""/>
        <dsp:cNvSpPr/>
      </dsp:nvSpPr>
      <dsp:spPr>
        <a:xfrm>
          <a:off x="0" y="447999"/>
          <a:ext cx="6096000" cy="4680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900" kern="1200" dirty="0"/>
        </a:p>
      </dsp:txBody>
      <dsp:txXfrm>
        <a:off x="22846" y="470845"/>
        <a:ext cx="6050308" cy="422308"/>
      </dsp:txXfrm>
    </dsp:sp>
    <dsp:sp modelId="{0A5081F2-557C-4B27-BC1E-C07C15570945}">
      <dsp:nvSpPr>
        <dsp:cNvPr id="0" name=""/>
        <dsp:cNvSpPr/>
      </dsp:nvSpPr>
      <dsp:spPr>
        <a:xfrm>
          <a:off x="0" y="988000"/>
          <a:ext cx="6096000" cy="4680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900" kern="1200" dirty="0"/>
        </a:p>
      </dsp:txBody>
      <dsp:txXfrm>
        <a:off x="22846" y="1010846"/>
        <a:ext cx="6050308" cy="422308"/>
      </dsp:txXfrm>
    </dsp:sp>
    <dsp:sp modelId="{3E7BA42F-B7C0-428B-812A-F62B520E7C2D}">
      <dsp:nvSpPr>
        <dsp:cNvPr id="0" name=""/>
        <dsp:cNvSpPr/>
      </dsp:nvSpPr>
      <dsp:spPr>
        <a:xfrm>
          <a:off x="0" y="1528000"/>
          <a:ext cx="6096000" cy="4680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900" kern="1200"/>
        </a:p>
      </dsp:txBody>
      <dsp:txXfrm>
        <a:off x="22846" y="1550846"/>
        <a:ext cx="6050308" cy="422308"/>
      </dsp:txXfrm>
    </dsp:sp>
    <dsp:sp modelId="{10814637-B10E-4854-8191-A2F11EF3E293}">
      <dsp:nvSpPr>
        <dsp:cNvPr id="0" name=""/>
        <dsp:cNvSpPr/>
      </dsp:nvSpPr>
      <dsp:spPr>
        <a:xfrm>
          <a:off x="0" y="2068000"/>
          <a:ext cx="6096000" cy="4680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900" kern="1200"/>
        </a:p>
      </dsp:txBody>
      <dsp:txXfrm>
        <a:off x="22846" y="2090846"/>
        <a:ext cx="6050308" cy="422308"/>
      </dsp:txXfrm>
    </dsp:sp>
    <dsp:sp modelId="{9D3AF459-410C-445E-BD57-94B4439770C6}">
      <dsp:nvSpPr>
        <dsp:cNvPr id="0" name=""/>
        <dsp:cNvSpPr/>
      </dsp:nvSpPr>
      <dsp:spPr>
        <a:xfrm>
          <a:off x="0" y="2608000"/>
          <a:ext cx="6096000" cy="4680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900" kern="1200"/>
        </a:p>
      </dsp:txBody>
      <dsp:txXfrm>
        <a:off x="22846" y="2630846"/>
        <a:ext cx="6050308" cy="422308"/>
      </dsp:txXfrm>
    </dsp:sp>
    <dsp:sp modelId="{F232E102-B6BD-4E71-9B2C-080570D015EE}">
      <dsp:nvSpPr>
        <dsp:cNvPr id="0" name=""/>
        <dsp:cNvSpPr/>
      </dsp:nvSpPr>
      <dsp:spPr>
        <a:xfrm>
          <a:off x="0" y="3148000"/>
          <a:ext cx="6096000" cy="4680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900" kern="1200"/>
        </a:p>
      </dsp:txBody>
      <dsp:txXfrm>
        <a:off x="22846" y="3170846"/>
        <a:ext cx="6050308" cy="422308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DDE2D83-744D-4A65-9F3A-76468AFEE314}">
      <dsp:nvSpPr>
        <dsp:cNvPr id="0" name=""/>
        <dsp:cNvSpPr/>
      </dsp:nvSpPr>
      <dsp:spPr>
        <a:xfrm>
          <a:off x="0" y="0"/>
          <a:ext cx="7867134" cy="1228055"/>
        </a:xfrm>
        <a:prstGeom prst="rect">
          <a:avLst/>
        </a:prstGeom>
        <a:solidFill>
          <a:srgbClr val="FFC00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400" kern="1200" dirty="0" smtClean="0"/>
            <a:t>СВЕДЕНИЯ О ПЕДАГОГИЧЕСКИХ РАБОТНИКАХ ОРГАНИЗАЦИИ</a:t>
          </a:r>
          <a:endParaRPr lang="ru-RU" sz="3400" kern="1200" dirty="0"/>
        </a:p>
      </dsp:txBody>
      <dsp:txXfrm>
        <a:off x="0" y="0"/>
        <a:ext cx="7867134" cy="1228055"/>
      </dsp:txXfrm>
    </dsp:sp>
    <dsp:sp modelId="{55CC4E46-604C-41BD-B45D-E1040C3EFDBA}">
      <dsp:nvSpPr>
        <dsp:cNvPr id="0" name=""/>
        <dsp:cNvSpPr/>
      </dsp:nvSpPr>
      <dsp:spPr>
        <a:xfrm>
          <a:off x="0" y="1210957"/>
          <a:ext cx="1877333" cy="254698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УРОВЕНЬ ОБРАЗОВАНИЯ</a:t>
          </a:r>
          <a:endParaRPr lang="ru-RU" sz="2000" kern="1200" dirty="0"/>
        </a:p>
      </dsp:txBody>
      <dsp:txXfrm>
        <a:off x="0" y="1210957"/>
        <a:ext cx="1877333" cy="2546989"/>
      </dsp:txXfrm>
    </dsp:sp>
    <dsp:sp modelId="{FF3A7894-9871-48AF-A07F-20A64E2E239B}">
      <dsp:nvSpPr>
        <dsp:cNvPr id="0" name=""/>
        <dsp:cNvSpPr/>
      </dsp:nvSpPr>
      <dsp:spPr>
        <a:xfrm>
          <a:off x="1881591" y="1268622"/>
          <a:ext cx="2036574" cy="249778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КВАЛИФИКАЦИЯ</a:t>
          </a:r>
          <a:endParaRPr lang="ru-RU" sz="2000" kern="1200" dirty="0"/>
        </a:p>
      </dsp:txBody>
      <dsp:txXfrm>
        <a:off x="1881591" y="1268622"/>
        <a:ext cx="2036574" cy="2497784"/>
      </dsp:txXfrm>
    </dsp:sp>
    <dsp:sp modelId="{A8D69C9A-85C1-44A3-8C15-69D1136C5B34}">
      <dsp:nvSpPr>
        <dsp:cNvPr id="0" name=""/>
        <dsp:cNvSpPr/>
      </dsp:nvSpPr>
      <dsp:spPr>
        <a:xfrm>
          <a:off x="3917095" y="1187940"/>
          <a:ext cx="1430329" cy="256027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СТАЖ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РАБОТЫ</a:t>
          </a:r>
          <a:endParaRPr lang="ru-RU" sz="2000" kern="1200" dirty="0"/>
        </a:p>
      </dsp:txBody>
      <dsp:txXfrm>
        <a:off x="3917095" y="1187940"/>
        <a:ext cx="1430329" cy="2560271"/>
      </dsp:txXfrm>
    </dsp:sp>
    <dsp:sp modelId="{E9884425-67A0-45D4-8EC4-D73D2B989F8D}">
      <dsp:nvSpPr>
        <dsp:cNvPr id="0" name=""/>
        <dsp:cNvSpPr/>
      </dsp:nvSpPr>
      <dsp:spPr>
        <a:xfrm>
          <a:off x="5348495" y="1268622"/>
          <a:ext cx="2514380" cy="249778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ДОПОЛНИТЕЛЬНОЕ ПРОФЕССИОНАЛЬНОЕ ОБРАЗОВАНИЕ</a:t>
          </a:r>
          <a:endParaRPr lang="ru-RU" sz="1800" kern="1200" dirty="0"/>
        </a:p>
      </dsp:txBody>
      <dsp:txXfrm>
        <a:off x="5348495" y="1268622"/>
        <a:ext cx="2514380" cy="2497784"/>
      </dsp:txXfrm>
    </dsp:sp>
    <dsp:sp modelId="{BCE01733-A6B6-492F-9D8A-F4ED1589626E}">
      <dsp:nvSpPr>
        <dsp:cNvPr id="0" name=""/>
        <dsp:cNvSpPr/>
      </dsp:nvSpPr>
      <dsp:spPr>
        <a:xfrm>
          <a:off x="0" y="3806972"/>
          <a:ext cx="7867134" cy="286546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A5BF61B-DF81-4D91-A689-EBE4CB86242B}">
      <dsp:nvSpPr>
        <dsp:cNvPr id="0" name=""/>
        <dsp:cNvSpPr/>
      </dsp:nvSpPr>
      <dsp:spPr>
        <a:xfrm>
          <a:off x="895734" y="2032000"/>
          <a:ext cx="506536" cy="144780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53268" y="0"/>
              </a:lnTo>
              <a:lnTo>
                <a:pt x="253268" y="1447800"/>
              </a:lnTo>
              <a:lnTo>
                <a:pt x="506536" y="144780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1110656" y="2717553"/>
        <a:ext cx="76692" cy="76692"/>
      </dsp:txXfrm>
    </dsp:sp>
    <dsp:sp modelId="{06840819-03CB-4053-A2BF-3D85F2EC9789}">
      <dsp:nvSpPr>
        <dsp:cNvPr id="0" name=""/>
        <dsp:cNvSpPr/>
      </dsp:nvSpPr>
      <dsp:spPr>
        <a:xfrm>
          <a:off x="895734" y="2032000"/>
          <a:ext cx="506536" cy="48259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53268" y="0"/>
              </a:lnTo>
              <a:lnTo>
                <a:pt x="253268" y="482599"/>
              </a:lnTo>
              <a:lnTo>
                <a:pt x="506536" y="482599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1131512" y="2255809"/>
        <a:ext cx="34981" cy="34981"/>
      </dsp:txXfrm>
    </dsp:sp>
    <dsp:sp modelId="{F2D84C91-59D2-4BA2-A637-6EACF59B9C2C}">
      <dsp:nvSpPr>
        <dsp:cNvPr id="0" name=""/>
        <dsp:cNvSpPr/>
      </dsp:nvSpPr>
      <dsp:spPr>
        <a:xfrm>
          <a:off x="895734" y="1549399"/>
          <a:ext cx="506536" cy="482600"/>
        </a:xfrm>
        <a:custGeom>
          <a:avLst/>
          <a:gdLst/>
          <a:ahLst/>
          <a:cxnLst/>
          <a:rect l="0" t="0" r="0" b="0"/>
          <a:pathLst>
            <a:path>
              <a:moveTo>
                <a:pt x="0" y="482600"/>
              </a:moveTo>
              <a:lnTo>
                <a:pt x="253268" y="482600"/>
              </a:lnTo>
              <a:lnTo>
                <a:pt x="253268" y="0"/>
              </a:lnTo>
              <a:lnTo>
                <a:pt x="506536" y="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1131512" y="1773209"/>
        <a:ext cx="34981" cy="34981"/>
      </dsp:txXfrm>
    </dsp:sp>
    <dsp:sp modelId="{B384D421-7688-41F9-BA6F-5B09D5563747}">
      <dsp:nvSpPr>
        <dsp:cNvPr id="0" name=""/>
        <dsp:cNvSpPr/>
      </dsp:nvSpPr>
      <dsp:spPr>
        <a:xfrm>
          <a:off x="895734" y="584199"/>
          <a:ext cx="506536" cy="1447800"/>
        </a:xfrm>
        <a:custGeom>
          <a:avLst/>
          <a:gdLst/>
          <a:ahLst/>
          <a:cxnLst/>
          <a:rect l="0" t="0" r="0" b="0"/>
          <a:pathLst>
            <a:path>
              <a:moveTo>
                <a:pt x="0" y="1447800"/>
              </a:moveTo>
              <a:lnTo>
                <a:pt x="253268" y="1447800"/>
              </a:lnTo>
              <a:lnTo>
                <a:pt x="253268" y="0"/>
              </a:lnTo>
              <a:lnTo>
                <a:pt x="506536" y="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1110656" y="1269753"/>
        <a:ext cx="76692" cy="76692"/>
      </dsp:txXfrm>
    </dsp:sp>
    <dsp:sp modelId="{1ABC0DD9-84CE-42C6-A65E-E572C472D5C0}">
      <dsp:nvSpPr>
        <dsp:cNvPr id="0" name=""/>
        <dsp:cNvSpPr/>
      </dsp:nvSpPr>
      <dsp:spPr>
        <a:xfrm rot="16200000">
          <a:off x="-1522345" y="1645920"/>
          <a:ext cx="4064000" cy="77216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685" tIns="19685" rIns="19685" bIns="19685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100" kern="1200" dirty="0" smtClean="0"/>
            <a:t>наличие в организации</a:t>
          </a:r>
          <a:endParaRPr lang="ru-RU" sz="3100" kern="1200" dirty="0"/>
        </a:p>
      </dsp:txBody>
      <dsp:txXfrm>
        <a:off x="-1522345" y="1645920"/>
        <a:ext cx="4064000" cy="772160"/>
      </dsp:txXfrm>
    </dsp:sp>
    <dsp:sp modelId="{8144B357-E41F-4B75-8583-8CE5CCAC433C}">
      <dsp:nvSpPr>
        <dsp:cNvPr id="0" name=""/>
        <dsp:cNvSpPr/>
      </dsp:nvSpPr>
      <dsp:spPr>
        <a:xfrm>
          <a:off x="1402271" y="198119"/>
          <a:ext cx="4520741" cy="77216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875" tIns="15875" rIns="15875" bIns="15875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dirty="0" smtClean="0"/>
            <a:t>транспортных средств</a:t>
          </a:r>
          <a:endParaRPr lang="ru-RU" sz="2500" kern="1200" dirty="0"/>
        </a:p>
      </dsp:txBody>
      <dsp:txXfrm>
        <a:off x="1402271" y="198119"/>
        <a:ext cx="4520741" cy="772160"/>
      </dsp:txXfrm>
    </dsp:sp>
    <dsp:sp modelId="{07F9CDE6-C82C-4D17-8B76-B790F38FFC1B}">
      <dsp:nvSpPr>
        <dsp:cNvPr id="0" name=""/>
        <dsp:cNvSpPr/>
      </dsp:nvSpPr>
      <dsp:spPr>
        <a:xfrm>
          <a:off x="1402271" y="1163319"/>
          <a:ext cx="4570153" cy="77216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875" tIns="15875" rIns="15875" bIns="15875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dirty="0" smtClean="0"/>
            <a:t>учебного оборудования</a:t>
          </a:r>
          <a:endParaRPr lang="ru-RU" sz="2500" kern="1200" dirty="0"/>
        </a:p>
      </dsp:txBody>
      <dsp:txXfrm>
        <a:off x="1402271" y="1163319"/>
        <a:ext cx="4570153" cy="772160"/>
      </dsp:txXfrm>
    </dsp:sp>
    <dsp:sp modelId="{7186A4CD-6632-4267-B43A-2C43DB22FA17}">
      <dsp:nvSpPr>
        <dsp:cNvPr id="0" name=""/>
        <dsp:cNvSpPr/>
      </dsp:nvSpPr>
      <dsp:spPr>
        <a:xfrm>
          <a:off x="1402271" y="2128519"/>
          <a:ext cx="4482269" cy="77216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875" tIns="15875" rIns="15875" bIns="15875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dirty="0" smtClean="0"/>
            <a:t>технических средств обучения</a:t>
          </a:r>
          <a:endParaRPr lang="ru-RU" sz="2500" kern="1200" dirty="0"/>
        </a:p>
      </dsp:txBody>
      <dsp:txXfrm>
        <a:off x="1402271" y="2128519"/>
        <a:ext cx="4482269" cy="772160"/>
      </dsp:txXfrm>
    </dsp:sp>
    <dsp:sp modelId="{C14A8D79-3A67-4A8A-B525-6E1B1A0BB586}">
      <dsp:nvSpPr>
        <dsp:cNvPr id="0" name=""/>
        <dsp:cNvSpPr/>
      </dsp:nvSpPr>
      <dsp:spPr>
        <a:xfrm>
          <a:off x="1402271" y="3093720"/>
          <a:ext cx="4487790" cy="77216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875" tIns="15875" rIns="15875" bIns="15875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dirty="0" smtClean="0"/>
            <a:t>учебно-наглядных пособий</a:t>
          </a:r>
          <a:endParaRPr lang="ru-RU" sz="2500" kern="1200" dirty="0"/>
        </a:p>
      </dsp:txBody>
      <dsp:txXfrm>
        <a:off x="1402271" y="3093720"/>
        <a:ext cx="4487790" cy="772160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725BDC8-BD26-411E-AFE8-1A1EE52E0F23}">
      <dsp:nvSpPr>
        <dsp:cNvPr id="0" name=""/>
        <dsp:cNvSpPr/>
      </dsp:nvSpPr>
      <dsp:spPr>
        <a:xfrm>
          <a:off x="725014" y="0"/>
          <a:ext cx="4525963" cy="4525963"/>
        </a:xfrm>
        <a:prstGeom prst="triangl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9FE092F-219E-43B8-BBA6-2EE45EC78A71}">
      <dsp:nvSpPr>
        <dsp:cNvPr id="0" name=""/>
        <dsp:cNvSpPr/>
      </dsp:nvSpPr>
      <dsp:spPr>
        <a:xfrm>
          <a:off x="1446791" y="571770"/>
          <a:ext cx="6007810" cy="535690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just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chemeClr val="accent2">
                  <a:lumMod val="50000"/>
                </a:schemeClr>
              </a:solidFill>
            </a:rPr>
            <a:t>индивидуальный учет результатов освоения обучающимися образовательных программ и их хранение</a:t>
          </a:r>
          <a:endParaRPr lang="ru-RU" sz="1400" b="1" kern="1200" dirty="0">
            <a:solidFill>
              <a:schemeClr val="accent2">
                <a:lumMod val="50000"/>
              </a:schemeClr>
            </a:solidFill>
          </a:endParaRPr>
        </a:p>
      </dsp:txBody>
      <dsp:txXfrm>
        <a:off x="1472941" y="597920"/>
        <a:ext cx="5955510" cy="483390"/>
      </dsp:txXfrm>
    </dsp:sp>
    <dsp:sp modelId="{0DD33EA8-CD14-4563-888B-7421F828B3A1}">
      <dsp:nvSpPr>
        <dsp:cNvPr id="0" name=""/>
        <dsp:cNvSpPr/>
      </dsp:nvSpPr>
      <dsp:spPr>
        <a:xfrm>
          <a:off x="1462898" y="1057678"/>
          <a:ext cx="5992071" cy="535690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just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chemeClr val="accent2">
                  <a:lumMod val="50000"/>
                </a:schemeClr>
              </a:solidFill>
            </a:rPr>
            <a:t>привлечение представителей работодателей к  ИА </a:t>
          </a:r>
          <a:endParaRPr lang="ru-RU" sz="1400" b="1" kern="1200" dirty="0">
            <a:solidFill>
              <a:schemeClr val="accent2">
                <a:lumMod val="50000"/>
              </a:schemeClr>
            </a:solidFill>
          </a:endParaRPr>
        </a:p>
      </dsp:txBody>
      <dsp:txXfrm>
        <a:off x="1489048" y="1083828"/>
        <a:ext cx="5939771" cy="483390"/>
      </dsp:txXfrm>
    </dsp:sp>
    <dsp:sp modelId="{1640E530-23EB-41C5-BF28-1914148FB443}">
      <dsp:nvSpPr>
        <dsp:cNvPr id="0" name=""/>
        <dsp:cNvSpPr/>
      </dsp:nvSpPr>
      <dsp:spPr>
        <a:xfrm>
          <a:off x="1454661" y="1660330"/>
          <a:ext cx="6008546" cy="535690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just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chemeClr val="accent2">
                  <a:lumMod val="50000"/>
                </a:schemeClr>
              </a:solidFill>
            </a:rPr>
            <a:t>наличие материалов по проведению итоговой аттестации и порядок его проведения </a:t>
          </a:r>
          <a:endParaRPr lang="ru-RU" sz="1400" b="1" kern="1200" dirty="0">
            <a:solidFill>
              <a:schemeClr val="accent2">
                <a:lumMod val="50000"/>
              </a:schemeClr>
            </a:solidFill>
          </a:endParaRPr>
        </a:p>
      </dsp:txBody>
      <dsp:txXfrm>
        <a:off x="1480811" y="1686480"/>
        <a:ext cx="5956246" cy="483390"/>
      </dsp:txXfrm>
    </dsp:sp>
    <dsp:sp modelId="{CAAE60D4-5AE3-4248-AA9B-58B0AB15A5DB}">
      <dsp:nvSpPr>
        <dsp:cNvPr id="0" name=""/>
        <dsp:cNvSpPr/>
      </dsp:nvSpPr>
      <dsp:spPr>
        <a:xfrm>
          <a:off x="1487433" y="2262981"/>
          <a:ext cx="5943001" cy="535690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just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chemeClr val="accent2">
                  <a:lumMod val="50000"/>
                </a:schemeClr>
              </a:solidFill>
            </a:rPr>
            <a:t>наличие локальных актов, определяющих порядок и формы  проведения текущего контроля успеваемости и промежуточной аттестации</a:t>
          </a:r>
          <a:endParaRPr lang="ru-RU" sz="1400" b="1" kern="1200" dirty="0">
            <a:solidFill>
              <a:schemeClr val="accent2">
                <a:lumMod val="50000"/>
              </a:schemeClr>
            </a:solidFill>
          </a:endParaRPr>
        </a:p>
      </dsp:txBody>
      <dsp:txXfrm>
        <a:off x="1513583" y="2289131"/>
        <a:ext cx="5890701" cy="483390"/>
      </dsp:txXfrm>
    </dsp:sp>
    <dsp:sp modelId="{3747E55C-782B-4783-8C16-6E58D207B4FF}">
      <dsp:nvSpPr>
        <dsp:cNvPr id="0" name=""/>
        <dsp:cNvSpPr/>
      </dsp:nvSpPr>
      <dsp:spPr>
        <a:xfrm>
          <a:off x="1413283" y="2865632"/>
          <a:ext cx="6091301" cy="535690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just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chemeClr val="accent2">
                  <a:lumMod val="50000"/>
                </a:schemeClr>
              </a:solidFill>
            </a:rPr>
            <a:t>наличие материалов для проведения промежуточной аттестации обучающихся образовательной организации</a:t>
          </a:r>
          <a:endParaRPr lang="ru-RU" sz="1400" b="1" kern="1200" dirty="0">
            <a:solidFill>
              <a:schemeClr val="accent2">
                <a:lumMod val="50000"/>
              </a:schemeClr>
            </a:solidFill>
          </a:endParaRPr>
        </a:p>
      </dsp:txBody>
      <dsp:txXfrm>
        <a:off x="1439433" y="2891782"/>
        <a:ext cx="6039001" cy="483390"/>
      </dsp:txXfrm>
    </dsp:sp>
    <dsp:sp modelId="{4765DC5C-A2EB-418C-AC48-5B57FB1635D4}">
      <dsp:nvSpPr>
        <dsp:cNvPr id="0" name=""/>
        <dsp:cNvSpPr/>
      </dsp:nvSpPr>
      <dsp:spPr>
        <a:xfrm>
          <a:off x="1450263" y="3468284"/>
          <a:ext cx="6017342" cy="535690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just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chemeClr val="accent2">
                  <a:lumMod val="50000"/>
                </a:schemeClr>
              </a:solidFill>
            </a:rPr>
            <a:t>наличие материалов для проведения текущего контроля успеваемости обучающихся образовательной организации</a:t>
          </a:r>
          <a:endParaRPr lang="ru-RU" sz="1400" b="1" kern="1200" dirty="0">
            <a:solidFill>
              <a:schemeClr val="accent2">
                <a:lumMod val="50000"/>
              </a:schemeClr>
            </a:solidFill>
          </a:endParaRPr>
        </a:p>
      </dsp:txBody>
      <dsp:txXfrm>
        <a:off x="1476413" y="3494434"/>
        <a:ext cx="5965042" cy="48339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0582" cy="497762"/>
          </a:xfrm>
          <a:prstGeom prst="rect">
            <a:avLst/>
          </a:prstGeom>
        </p:spPr>
        <p:txBody>
          <a:bodyPr vert="horz" lIns="91641" tIns="45821" rIns="91641" bIns="45821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6614" y="0"/>
            <a:ext cx="2950582" cy="497762"/>
          </a:xfrm>
          <a:prstGeom prst="rect">
            <a:avLst/>
          </a:prstGeom>
        </p:spPr>
        <p:txBody>
          <a:bodyPr vert="horz" lIns="91641" tIns="45821" rIns="91641" bIns="45821" rtlCol="0"/>
          <a:lstStyle>
            <a:lvl1pPr algn="r">
              <a:defRPr sz="1200"/>
            </a:lvl1pPr>
          </a:lstStyle>
          <a:p>
            <a:fld id="{CF59A541-0937-4642-B9CF-8B940F90B2BC}" type="datetimeFigureOut">
              <a:rPr lang="ru-RU" smtClean="0"/>
              <a:pPr/>
              <a:t>06.04.2017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41575"/>
            <a:ext cx="2950582" cy="497761"/>
          </a:xfrm>
          <a:prstGeom prst="rect">
            <a:avLst/>
          </a:prstGeom>
        </p:spPr>
        <p:txBody>
          <a:bodyPr vert="horz" lIns="91641" tIns="45821" rIns="91641" bIns="45821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6614" y="9441575"/>
            <a:ext cx="2950582" cy="497761"/>
          </a:xfrm>
          <a:prstGeom prst="rect">
            <a:avLst/>
          </a:prstGeom>
        </p:spPr>
        <p:txBody>
          <a:bodyPr vert="horz" lIns="91641" tIns="45821" rIns="91641" bIns="45821" rtlCol="0" anchor="b"/>
          <a:lstStyle>
            <a:lvl1pPr algn="r">
              <a:defRPr sz="1200"/>
            </a:lvl1pPr>
          </a:lstStyle>
          <a:p>
            <a:fld id="{010DB85A-6BFB-4AA5-87FF-3B51FC537B36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2300572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0582" cy="497762"/>
          </a:xfrm>
          <a:prstGeom prst="rect">
            <a:avLst/>
          </a:prstGeom>
        </p:spPr>
        <p:txBody>
          <a:bodyPr vert="horz" lIns="91641" tIns="45821" rIns="91641" bIns="45821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6614" y="0"/>
            <a:ext cx="2950582" cy="497762"/>
          </a:xfrm>
          <a:prstGeom prst="rect">
            <a:avLst/>
          </a:prstGeom>
        </p:spPr>
        <p:txBody>
          <a:bodyPr vert="horz" lIns="91641" tIns="45821" rIns="91641" bIns="45821" rtlCol="0"/>
          <a:lstStyle>
            <a:lvl1pPr algn="r">
              <a:defRPr sz="1200"/>
            </a:lvl1pPr>
          </a:lstStyle>
          <a:p>
            <a:fld id="{A909AE1A-891E-4AD9-B412-EAA3C69B04A9}" type="datetimeFigureOut">
              <a:rPr lang="ru-RU" smtClean="0"/>
              <a:pPr/>
              <a:t>06.04.2017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9163" y="746125"/>
            <a:ext cx="4970462" cy="3727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641" tIns="45821" rIns="91641" bIns="45821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1517" y="4721582"/>
            <a:ext cx="5445756" cy="4473495"/>
          </a:xfrm>
          <a:prstGeom prst="rect">
            <a:avLst/>
          </a:prstGeom>
        </p:spPr>
        <p:txBody>
          <a:bodyPr vert="horz" lIns="91641" tIns="45821" rIns="91641" bIns="45821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1575"/>
            <a:ext cx="2950582" cy="497761"/>
          </a:xfrm>
          <a:prstGeom prst="rect">
            <a:avLst/>
          </a:prstGeom>
        </p:spPr>
        <p:txBody>
          <a:bodyPr vert="horz" lIns="91641" tIns="45821" rIns="91641" bIns="45821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6614" y="9441575"/>
            <a:ext cx="2950582" cy="497761"/>
          </a:xfrm>
          <a:prstGeom prst="rect">
            <a:avLst/>
          </a:prstGeom>
        </p:spPr>
        <p:txBody>
          <a:bodyPr vert="horz" lIns="91641" tIns="45821" rIns="91641" bIns="45821" rtlCol="0" anchor="b"/>
          <a:lstStyle>
            <a:lvl1pPr algn="r">
              <a:defRPr sz="1200"/>
            </a:lvl1pPr>
          </a:lstStyle>
          <a:p>
            <a:fld id="{ACEB1050-AA26-4374-A567-F91DB2E511AC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26324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19163" y="746125"/>
            <a:ext cx="4970462" cy="372745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EB1050-AA26-4374-A567-F91DB2E511AC}" type="slidenum">
              <a:rPr lang="ru-RU" smtClean="0"/>
              <a:pPr/>
              <a:t>19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284463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D7EA8E-DDBA-4EA2-96E9-9E4D2B05894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1004131" y="6492876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979EED-3886-4E51-86A1-0214F13A5A03}" type="datetimeFigureOut">
              <a:rPr lang="ru-RU"/>
              <a:pPr>
                <a:defRPr/>
              </a:pPr>
              <a:t>06.04.2017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18917F-F78B-49E1-B287-8033EB8DFD7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1004131" y="6492876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70544E-5391-4505-AD86-7795B68219D8}" type="datetimeFigureOut">
              <a:rPr lang="ru-RU"/>
              <a:pPr>
                <a:defRPr/>
              </a:pPr>
              <a:t>06.04.2017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F781C-A0BB-4728-9F28-0418E91E493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869802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27719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120374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224501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31122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669177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175063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66024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200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1004131" y="6492876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44F56E-BC05-4B0D-A622-E2EC3187AA0A}" type="datetimeFigureOut">
              <a:rPr lang="ru-RU"/>
              <a:pPr>
                <a:defRPr/>
              </a:pPr>
              <a:t>06.04.2017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B1223F-4900-4170-BA34-0156F171F91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1812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87711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159324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D7EA8E-DDBA-4EA2-96E9-9E4D2B05894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795577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200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1004131" y="6492876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44F56E-BC05-4B0D-A622-E2EC3187AA0A}" type="datetimeFigureOut">
              <a:rPr lang="ru-RU">
                <a:solidFill>
                  <a:prstClr val="black"/>
                </a:solidFill>
              </a:rPr>
              <a:pPr>
                <a:defRPr/>
              </a:pPr>
              <a:t>06.04.2017</a:t>
            </a:fld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B1223F-4900-4170-BA34-0156F171F91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719601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1004131" y="6492876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7592AA-D7F1-4DA1-BAF8-EE6B703964A1}" type="datetimeFigureOut">
              <a:rPr lang="ru-RU">
                <a:solidFill>
                  <a:prstClr val="black"/>
                </a:solidFill>
              </a:rPr>
              <a:pPr>
                <a:defRPr/>
              </a:pPr>
              <a:t>06.04.2017</a:t>
            </a:fld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6B270E-A9D3-48D6-847C-280A90FCD6A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Прямоугольник 6"/>
          <p:cNvSpPr/>
          <p:nvPr userDrawn="1"/>
        </p:nvSpPr>
        <p:spPr>
          <a:xfrm>
            <a:off x="-1" y="0"/>
            <a:ext cx="9142413" cy="1619250"/>
          </a:xfrm>
          <a:prstGeom prst="rect">
            <a:avLst/>
          </a:prstGeom>
          <a:solidFill>
            <a:schemeClr val="bg1"/>
          </a:solidFill>
          <a:ln w="38100">
            <a:noFill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269341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1004131" y="6492876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4C5288-4108-44F4-A231-DA5505BEDF8B}" type="datetimeFigureOut">
              <a:rPr lang="ru-RU">
                <a:solidFill>
                  <a:prstClr val="black"/>
                </a:solidFill>
              </a:rPr>
              <a:pPr>
                <a:defRPr/>
              </a:pPr>
              <a:t>06.04.2017</a:t>
            </a:fld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9D1216-6F0F-4184-A66F-615EB023FF7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241980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>
          <a:xfrm>
            <a:off x="1004131" y="6492876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45217F-C68E-4F0B-AA6F-E43A35365FEB}" type="datetimeFigureOut">
              <a:rPr lang="ru-RU">
                <a:solidFill>
                  <a:prstClr val="black"/>
                </a:solidFill>
              </a:rPr>
              <a:pPr>
                <a:defRPr/>
              </a:pPr>
              <a:t>06.04.2017</a:t>
            </a:fld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E0A861-8607-40A1-8672-805EBCB7499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043199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>
          <a:xfrm>
            <a:off x="1004131" y="6492876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BF62CA-B2B9-4D22-8A3C-65B1EC38831E}" type="datetimeFigureOut">
              <a:rPr lang="ru-RU">
                <a:solidFill>
                  <a:prstClr val="black"/>
                </a:solidFill>
              </a:rPr>
              <a:pPr>
                <a:defRPr/>
              </a:pPr>
              <a:t>06.04.2017</a:t>
            </a:fld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747273-A5ED-4B7A-B344-B7652A6C41F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318499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>
          <a:xfrm>
            <a:off x="1004131" y="6492876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DA4F38-B41A-4841-A6FC-9E7311BF6660}" type="datetimeFigureOut">
              <a:rPr lang="ru-RU">
                <a:solidFill>
                  <a:prstClr val="black"/>
                </a:solidFill>
              </a:rPr>
              <a:pPr>
                <a:defRPr/>
              </a:pPr>
              <a:t>06.04.2017</a:t>
            </a:fld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45A621-49F2-4DA3-A7AE-3172CD61628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95198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1004131" y="6492876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7592AA-D7F1-4DA1-BAF8-EE6B703964A1}" type="datetimeFigureOut">
              <a:rPr lang="ru-RU"/>
              <a:pPr>
                <a:defRPr/>
              </a:pPr>
              <a:t>06.04.2017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6B270E-A9D3-48D6-847C-280A90FCD6A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7" name="Прямоугольник 6"/>
          <p:cNvSpPr/>
          <p:nvPr userDrawn="1"/>
        </p:nvSpPr>
        <p:spPr>
          <a:xfrm>
            <a:off x="-1" y="0"/>
            <a:ext cx="9142413" cy="1619250"/>
          </a:xfrm>
          <a:prstGeom prst="rect">
            <a:avLst/>
          </a:prstGeom>
          <a:solidFill>
            <a:schemeClr val="bg1"/>
          </a:solidFill>
          <a:ln w="38100">
            <a:noFill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endParaRPr lang="ru-RU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1004131" y="6492876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478190-BB94-4E72-8CBF-925EA2A48355}" type="datetimeFigureOut">
              <a:rPr lang="ru-RU">
                <a:solidFill>
                  <a:prstClr val="black"/>
                </a:solidFill>
              </a:rPr>
              <a:pPr>
                <a:defRPr/>
              </a:pPr>
              <a:t>06.04.2017</a:t>
            </a:fld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498D69-EBF6-43CD-A2A5-BDD8B14EA0A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440818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1004131" y="6492876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A5F37A-FE06-4891-9A29-931C3D318605}" type="datetimeFigureOut">
              <a:rPr lang="ru-RU">
                <a:solidFill>
                  <a:prstClr val="black"/>
                </a:solidFill>
              </a:rPr>
              <a:pPr>
                <a:defRPr/>
              </a:pPr>
              <a:t>06.04.2017</a:t>
            </a:fld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32D0AA-3B02-482B-9040-E90205F6DD4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522538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1004131" y="6492876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979EED-3886-4E51-86A1-0214F13A5A03}" type="datetimeFigureOut">
              <a:rPr lang="ru-RU">
                <a:solidFill>
                  <a:prstClr val="black"/>
                </a:solidFill>
              </a:rPr>
              <a:pPr>
                <a:defRPr/>
              </a:pPr>
              <a:t>06.04.2017</a:t>
            </a:fld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18917F-F78B-49E1-B287-8033EB8DFD7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981340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1004131" y="6492876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70544E-5391-4505-AD86-7795B68219D8}" type="datetimeFigureOut">
              <a:rPr lang="ru-RU">
                <a:solidFill>
                  <a:prstClr val="black"/>
                </a:solidFill>
              </a:rPr>
              <a:pPr>
                <a:defRPr/>
              </a:pPr>
              <a:t>06.04.2017</a:t>
            </a:fld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F781C-A0BB-4728-9F28-0418E91E493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987094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/>
                </a:solidFill>
              </a:rPr>
              <a:pPr/>
              <a:t>06.04.2017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303484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D7EA8E-DDBA-4EA2-96E9-9E4D2B05894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76279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200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1004131" y="6492876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44F56E-BC05-4B0D-A622-E2EC3187AA0A}" type="datetimeFigureOut">
              <a:rPr lang="ru-RU">
                <a:solidFill>
                  <a:prstClr val="black"/>
                </a:solidFill>
              </a:rPr>
              <a:pPr>
                <a:defRPr/>
              </a:pPr>
              <a:t>06.04.2017</a:t>
            </a:fld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B1223F-4900-4170-BA34-0156F171F91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06382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1004131" y="6492876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7592AA-D7F1-4DA1-BAF8-EE6B703964A1}" type="datetimeFigureOut">
              <a:rPr lang="ru-RU">
                <a:solidFill>
                  <a:prstClr val="black"/>
                </a:solidFill>
              </a:rPr>
              <a:pPr>
                <a:defRPr/>
              </a:pPr>
              <a:t>06.04.2017</a:t>
            </a:fld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6B270E-A9D3-48D6-847C-280A90FCD6A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Прямоугольник 6"/>
          <p:cNvSpPr/>
          <p:nvPr userDrawn="1"/>
        </p:nvSpPr>
        <p:spPr>
          <a:xfrm>
            <a:off x="-1" y="0"/>
            <a:ext cx="9142413" cy="1619250"/>
          </a:xfrm>
          <a:prstGeom prst="rect">
            <a:avLst/>
          </a:prstGeom>
          <a:solidFill>
            <a:schemeClr val="bg1"/>
          </a:solidFill>
          <a:ln w="38100">
            <a:noFill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3844434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1004131" y="6492876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4C5288-4108-44F4-A231-DA5505BEDF8B}" type="datetimeFigureOut">
              <a:rPr lang="ru-RU">
                <a:solidFill>
                  <a:prstClr val="black"/>
                </a:solidFill>
              </a:rPr>
              <a:pPr>
                <a:defRPr/>
              </a:pPr>
              <a:t>06.04.2017</a:t>
            </a:fld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9D1216-6F0F-4184-A66F-615EB023FF7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514883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>
          <a:xfrm>
            <a:off x="1004131" y="6492876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45217F-C68E-4F0B-AA6F-E43A35365FEB}" type="datetimeFigureOut">
              <a:rPr lang="ru-RU">
                <a:solidFill>
                  <a:prstClr val="black"/>
                </a:solidFill>
              </a:rPr>
              <a:pPr>
                <a:defRPr/>
              </a:pPr>
              <a:t>06.04.2017</a:t>
            </a:fld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E0A861-8607-40A1-8672-805EBCB7499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47935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1004131" y="6492876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4C5288-4108-44F4-A231-DA5505BEDF8B}" type="datetimeFigureOut">
              <a:rPr lang="ru-RU"/>
              <a:pPr>
                <a:defRPr/>
              </a:pPr>
              <a:t>06.04.2017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9D1216-6F0F-4184-A66F-615EB023FF7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>
          <a:xfrm>
            <a:off x="1004131" y="6492876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BF62CA-B2B9-4D22-8A3C-65B1EC38831E}" type="datetimeFigureOut">
              <a:rPr lang="ru-RU">
                <a:solidFill>
                  <a:prstClr val="black"/>
                </a:solidFill>
              </a:rPr>
              <a:pPr>
                <a:defRPr/>
              </a:pPr>
              <a:t>06.04.2017</a:t>
            </a:fld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747273-A5ED-4B7A-B344-B7652A6C41F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0961382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>
          <a:xfrm>
            <a:off x="1004131" y="6492876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DA4F38-B41A-4841-A6FC-9E7311BF6660}" type="datetimeFigureOut">
              <a:rPr lang="ru-RU">
                <a:solidFill>
                  <a:prstClr val="black"/>
                </a:solidFill>
              </a:rPr>
              <a:pPr>
                <a:defRPr/>
              </a:pPr>
              <a:t>06.04.2017</a:t>
            </a:fld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45A621-49F2-4DA3-A7AE-3172CD61628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6218320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1004131" y="6492876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478190-BB94-4E72-8CBF-925EA2A48355}" type="datetimeFigureOut">
              <a:rPr lang="ru-RU">
                <a:solidFill>
                  <a:prstClr val="black"/>
                </a:solidFill>
              </a:rPr>
              <a:pPr>
                <a:defRPr/>
              </a:pPr>
              <a:t>06.04.2017</a:t>
            </a:fld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498D69-EBF6-43CD-A2A5-BDD8B14EA0A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1791770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1004131" y="6492876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A5F37A-FE06-4891-9A29-931C3D318605}" type="datetimeFigureOut">
              <a:rPr lang="ru-RU">
                <a:solidFill>
                  <a:prstClr val="black"/>
                </a:solidFill>
              </a:rPr>
              <a:pPr>
                <a:defRPr/>
              </a:pPr>
              <a:t>06.04.2017</a:t>
            </a:fld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32D0AA-3B02-482B-9040-E90205F6DD4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4278005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1004131" y="6492876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979EED-3886-4E51-86A1-0214F13A5A03}" type="datetimeFigureOut">
              <a:rPr lang="ru-RU">
                <a:solidFill>
                  <a:prstClr val="black"/>
                </a:solidFill>
              </a:rPr>
              <a:pPr>
                <a:defRPr/>
              </a:pPr>
              <a:t>06.04.2017</a:t>
            </a:fld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18917F-F78B-49E1-B287-8033EB8DFD7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767712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1004131" y="6492876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70544E-5391-4505-AD86-7795B68219D8}" type="datetimeFigureOut">
              <a:rPr lang="ru-RU">
                <a:solidFill>
                  <a:prstClr val="black"/>
                </a:solidFill>
              </a:rPr>
              <a:pPr>
                <a:defRPr/>
              </a:pPr>
              <a:t>06.04.2017</a:t>
            </a:fld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F781C-A0BB-4728-9F28-0418E91E493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5021764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/>
                </a:solidFill>
              </a:rPr>
              <a:pPr/>
              <a:t>06.04.2017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844103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D7EA8E-DDBA-4EA2-96E9-9E4D2B05894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4748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200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1004131" y="6492876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44F56E-BC05-4B0D-A622-E2EC3187AA0A}" type="datetimeFigureOut">
              <a:rPr lang="ru-RU">
                <a:solidFill>
                  <a:prstClr val="black"/>
                </a:solidFill>
              </a:rPr>
              <a:pPr>
                <a:defRPr/>
              </a:pPr>
              <a:t>06.04.2017</a:t>
            </a:fld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B1223F-4900-4170-BA34-0156F171F91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71999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1004131" y="6492876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7592AA-D7F1-4DA1-BAF8-EE6B703964A1}" type="datetimeFigureOut">
              <a:rPr lang="ru-RU">
                <a:solidFill>
                  <a:prstClr val="black"/>
                </a:solidFill>
              </a:rPr>
              <a:pPr>
                <a:defRPr/>
              </a:pPr>
              <a:t>06.04.2017</a:t>
            </a:fld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6B270E-A9D3-48D6-847C-280A90FCD6A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Прямоугольник 6"/>
          <p:cNvSpPr/>
          <p:nvPr userDrawn="1"/>
        </p:nvSpPr>
        <p:spPr>
          <a:xfrm>
            <a:off x="-1" y="0"/>
            <a:ext cx="9142413" cy="1619250"/>
          </a:xfrm>
          <a:prstGeom prst="rect">
            <a:avLst/>
          </a:prstGeom>
          <a:solidFill>
            <a:schemeClr val="bg1"/>
          </a:solidFill>
          <a:ln w="38100">
            <a:noFill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3417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>
          <a:xfrm>
            <a:off x="1004131" y="6492876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45217F-C68E-4F0B-AA6F-E43A35365FEB}" type="datetimeFigureOut">
              <a:rPr lang="ru-RU"/>
              <a:pPr>
                <a:defRPr/>
              </a:pPr>
              <a:t>06.04.2017</a:t>
            </a:fld>
            <a:endParaRPr lang="ru-RU" dirty="0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E0A861-8607-40A1-8672-805EBCB7499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1004131" y="6492876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4C5288-4108-44F4-A231-DA5505BEDF8B}" type="datetimeFigureOut">
              <a:rPr lang="ru-RU">
                <a:solidFill>
                  <a:prstClr val="black"/>
                </a:solidFill>
              </a:rPr>
              <a:pPr>
                <a:defRPr/>
              </a:pPr>
              <a:t>06.04.2017</a:t>
            </a:fld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9D1216-6F0F-4184-A66F-615EB023FF7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4948882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>
          <a:xfrm>
            <a:off x="1004131" y="6492876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45217F-C68E-4F0B-AA6F-E43A35365FEB}" type="datetimeFigureOut">
              <a:rPr lang="ru-RU">
                <a:solidFill>
                  <a:prstClr val="black"/>
                </a:solidFill>
              </a:rPr>
              <a:pPr>
                <a:defRPr/>
              </a:pPr>
              <a:t>06.04.2017</a:t>
            </a:fld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E0A861-8607-40A1-8672-805EBCB7499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8791667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>
          <a:xfrm>
            <a:off x="1004131" y="6492876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BF62CA-B2B9-4D22-8A3C-65B1EC38831E}" type="datetimeFigureOut">
              <a:rPr lang="ru-RU">
                <a:solidFill>
                  <a:prstClr val="black"/>
                </a:solidFill>
              </a:rPr>
              <a:pPr>
                <a:defRPr/>
              </a:pPr>
              <a:t>06.04.2017</a:t>
            </a:fld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747273-A5ED-4B7A-B344-B7652A6C41F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1198549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>
          <a:xfrm>
            <a:off x="1004131" y="6492876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DA4F38-B41A-4841-A6FC-9E7311BF6660}" type="datetimeFigureOut">
              <a:rPr lang="ru-RU">
                <a:solidFill>
                  <a:prstClr val="black"/>
                </a:solidFill>
              </a:rPr>
              <a:pPr>
                <a:defRPr/>
              </a:pPr>
              <a:t>06.04.2017</a:t>
            </a:fld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45A621-49F2-4DA3-A7AE-3172CD61628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6785278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1004131" y="6492876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478190-BB94-4E72-8CBF-925EA2A48355}" type="datetimeFigureOut">
              <a:rPr lang="ru-RU">
                <a:solidFill>
                  <a:prstClr val="black"/>
                </a:solidFill>
              </a:rPr>
              <a:pPr>
                <a:defRPr/>
              </a:pPr>
              <a:t>06.04.2017</a:t>
            </a:fld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498D69-EBF6-43CD-A2A5-BDD8B14EA0A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2265115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1004131" y="6492876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A5F37A-FE06-4891-9A29-931C3D318605}" type="datetimeFigureOut">
              <a:rPr lang="ru-RU">
                <a:solidFill>
                  <a:prstClr val="black"/>
                </a:solidFill>
              </a:rPr>
              <a:pPr>
                <a:defRPr/>
              </a:pPr>
              <a:t>06.04.2017</a:t>
            </a:fld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32D0AA-3B02-482B-9040-E90205F6DD4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0743292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1004131" y="6492876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979EED-3886-4E51-86A1-0214F13A5A03}" type="datetimeFigureOut">
              <a:rPr lang="ru-RU">
                <a:solidFill>
                  <a:prstClr val="black"/>
                </a:solidFill>
              </a:rPr>
              <a:pPr>
                <a:defRPr/>
              </a:pPr>
              <a:t>06.04.2017</a:t>
            </a:fld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18917F-F78B-49E1-B287-8033EB8DFD7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0611848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1004131" y="6492876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70544E-5391-4505-AD86-7795B68219D8}" type="datetimeFigureOut">
              <a:rPr lang="ru-RU">
                <a:solidFill>
                  <a:prstClr val="black"/>
                </a:solidFill>
              </a:rPr>
              <a:pPr>
                <a:defRPr/>
              </a:pPr>
              <a:t>06.04.2017</a:t>
            </a:fld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F781C-A0BB-4728-9F28-0418E91E493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4408099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/>
                </a:solidFill>
              </a:rPr>
              <a:pPr/>
              <a:t>06.04.2017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11420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>
          <a:xfrm>
            <a:off x="1004131" y="6492876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BF62CA-B2B9-4D22-8A3C-65B1EC38831E}" type="datetimeFigureOut">
              <a:rPr lang="ru-RU"/>
              <a:pPr>
                <a:defRPr/>
              </a:pPr>
              <a:t>06.04.2017</a:t>
            </a:fld>
            <a:endParaRPr lang="ru-RU" dirty="0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747273-A5ED-4B7A-B344-B7652A6C41F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>
          <a:xfrm>
            <a:off x="1004131" y="6492876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DA4F38-B41A-4841-A6FC-9E7311BF6660}" type="datetimeFigureOut">
              <a:rPr lang="ru-RU"/>
              <a:pPr>
                <a:defRPr/>
              </a:pPr>
              <a:t>06.04.2017</a:t>
            </a:fld>
            <a:endParaRPr lang="ru-RU" dirty="0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45A621-49F2-4DA3-A7AE-3172CD61628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1004131" y="6492876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478190-BB94-4E72-8CBF-925EA2A48355}" type="datetimeFigureOut">
              <a:rPr lang="ru-RU"/>
              <a:pPr>
                <a:defRPr/>
              </a:pPr>
              <a:t>06.04.2017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498D69-EBF6-43CD-A2A5-BDD8B14EA0A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1004131" y="6492876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A5F37A-FE06-4891-9A29-931C3D318605}" type="datetimeFigureOut">
              <a:rPr lang="ru-RU"/>
              <a:pPr>
                <a:defRPr/>
              </a:pPr>
              <a:t>06.04.2017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32D0AA-3B02-482B-9040-E90205F6DD4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w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slideLayout" Target="../slideLayouts/slideLayout34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image" Target="../media/image1.wmf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7.xml"/><Relationship Id="rId7" Type="http://schemas.openxmlformats.org/officeDocument/2006/relationships/slideLayout" Target="../slideLayouts/slideLayout41.xml"/><Relationship Id="rId12" Type="http://schemas.openxmlformats.org/officeDocument/2006/relationships/slideLayout" Target="../slideLayouts/slideLayout46.xml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45.xml"/><Relationship Id="rId5" Type="http://schemas.openxmlformats.org/officeDocument/2006/relationships/slideLayout" Target="../slideLayouts/slideLayout39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44.xml"/><Relationship Id="rId4" Type="http://schemas.openxmlformats.org/officeDocument/2006/relationships/slideLayout" Target="../slideLayouts/slideLayout38.xml"/><Relationship Id="rId9" Type="http://schemas.openxmlformats.org/officeDocument/2006/relationships/slideLayout" Target="../slideLayouts/slideLayout43.xml"/><Relationship Id="rId14" Type="http://schemas.openxmlformats.org/officeDocument/2006/relationships/image" Target="../media/image1.wmf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4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49.xml"/><Relationship Id="rId7" Type="http://schemas.openxmlformats.org/officeDocument/2006/relationships/slideLayout" Target="../slideLayouts/slideLayout53.xml"/><Relationship Id="rId12" Type="http://schemas.openxmlformats.org/officeDocument/2006/relationships/slideLayout" Target="../slideLayouts/slideLayout58.xml"/><Relationship Id="rId2" Type="http://schemas.openxmlformats.org/officeDocument/2006/relationships/slideLayout" Target="../slideLayouts/slideLayout48.xml"/><Relationship Id="rId1" Type="http://schemas.openxmlformats.org/officeDocument/2006/relationships/slideLayout" Target="../slideLayouts/slideLayout47.xml"/><Relationship Id="rId6" Type="http://schemas.openxmlformats.org/officeDocument/2006/relationships/slideLayout" Target="../slideLayouts/slideLayout52.xml"/><Relationship Id="rId11" Type="http://schemas.openxmlformats.org/officeDocument/2006/relationships/slideLayout" Target="../slideLayouts/slideLayout57.xml"/><Relationship Id="rId5" Type="http://schemas.openxmlformats.org/officeDocument/2006/relationships/slideLayout" Target="../slideLayouts/slideLayout51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56.xml"/><Relationship Id="rId4" Type="http://schemas.openxmlformats.org/officeDocument/2006/relationships/slideLayout" Target="../slideLayouts/slideLayout50.xml"/><Relationship Id="rId9" Type="http://schemas.openxmlformats.org/officeDocument/2006/relationships/slideLayout" Target="../slideLayouts/slideLayout55.xml"/><Relationship Id="rId14" Type="http://schemas.openxmlformats.org/officeDocument/2006/relationships/image" Target="../media/image1.w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Рисунок 16" descr="МОН_Логотип.wmf"/>
          <p:cNvPicPr>
            <a:picLocks noChangeAspect="1"/>
          </p:cNvPicPr>
          <p:nvPr userDrawn="1"/>
        </p:nvPicPr>
        <p:blipFill>
          <a:blip r:embed="rId13"/>
          <a:srcRect r="65645"/>
          <a:stretch>
            <a:fillRect/>
          </a:stretch>
        </p:blipFill>
        <p:spPr>
          <a:xfrm>
            <a:off x="200027" y="62865"/>
            <a:ext cx="902380" cy="852344"/>
          </a:xfrm>
          <a:prstGeom prst="rect">
            <a:avLst/>
          </a:prstGeom>
        </p:spPr>
      </p:pic>
      <p:pic>
        <p:nvPicPr>
          <p:cNvPr id="18" name="Picture 2" descr="C:\Users\zalega\Desktop\Красноярск 2015\Рисунки\Top.png"/>
          <p:cNvPicPr preferRelativeResize="0">
            <a:picLocks noChangeArrowheads="1"/>
          </p:cNvPicPr>
          <p:nvPr userDrawn="1"/>
        </p:nvPicPr>
        <p:blipFill>
          <a:blip r:embed="rId14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1016000" y="6505577"/>
            <a:ext cx="8137159" cy="360000"/>
          </a:xfrm>
          <a:prstGeom prst="rect">
            <a:avLst/>
          </a:prstGeom>
          <a:noFill/>
        </p:spPr>
      </p:pic>
      <p:sp>
        <p:nvSpPr>
          <p:cNvPr id="15" name="Прямоугольник 14"/>
          <p:cNvSpPr/>
          <p:nvPr/>
        </p:nvSpPr>
        <p:spPr>
          <a:xfrm rot="16200000">
            <a:off x="8424374" y="5765009"/>
            <a:ext cx="72000" cy="1404000"/>
          </a:xfrm>
          <a:prstGeom prst="rect">
            <a:avLst/>
          </a:prstGeom>
          <a:solidFill>
            <a:srgbClr val="DD8F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-1" y="6505577"/>
            <a:ext cx="999859" cy="352425"/>
          </a:xfrm>
          <a:prstGeom prst="rect">
            <a:avLst/>
          </a:prstGeom>
          <a:solidFill>
            <a:srgbClr val="DD8F3A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6" name="Подзаголовок 2"/>
          <p:cNvSpPr txBox="1">
            <a:spLocks/>
          </p:cNvSpPr>
          <p:nvPr/>
        </p:nvSpPr>
        <p:spPr bwMode="auto">
          <a:xfrm>
            <a:off x="3343276" y="6484938"/>
            <a:ext cx="5800724" cy="4016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ru-RU" sz="200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+mn-ea"/>
              <a:cs typeface="+mn-cs"/>
            </a:endParaRPr>
          </a:p>
        </p:txBody>
      </p:sp>
      <p:sp>
        <p:nvSpPr>
          <p:cNvPr id="1026" name="Заголовок 1"/>
          <p:cNvSpPr>
            <a:spLocks noGrp="1"/>
          </p:cNvSpPr>
          <p:nvPr userDrawn="1">
            <p:ph type="title"/>
          </p:nvPr>
        </p:nvSpPr>
        <p:spPr bwMode="auto">
          <a:xfrm>
            <a:off x="1160060" y="56644"/>
            <a:ext cx="7717239" cy="86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dirty="0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 userDrawn="1">
            <p:ph type="body" idx="1"/>
          </p:nvPr>
        </p:nvSpPr>
        <p:spPr bwMode="auto">
          <a:xfrm>
            <a:off x="457200" y="1600201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</a:p>
        </p:txBody>
      </p:sp>
      <p:sp>
        <p:nvSpPr>
          <p:cNvPr id="6" name="Номер слайда 5"/>
          <p:cNvSpPr>
            <a:spLocks noGrp="1"/>
          </p:cNvSpPr>
          <p:nvPr userDrawn="1"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EC910099-E5F3-4960-89FA-DD2C751702D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19" name="Подзаголовок 2"/>
          <p:cNvSpPr txBox="1">
            <a:spLocks/>
          </p:cNvSpPr>
          <p:nvPr userDrawn="1"/>
        </p:nvSpPr>
        <p:spPr bwMode="auto">
          <a:xfrm>
            <a:off x="0" y="6490546"/>
            <a:ext cx="982766" cy="4016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algn="ctr" eaLnBrk="0" hangingPunct="0">
              <a:spcBef>
                <a:spcPts val="0"/>
              </a:spcBef>
              <a:defRPr/>
            </a:pPr>
            <a:r>
              <a:rPr kumimoji="0" lang="en-US" sz="180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krao.ru</a:t>
            </a:r>
            <a:endParaRPr lang="ru-RU" sz="18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ru-RU" sz="180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20" name="Подзаголовок 2"/>
          <p:cNvSpPr txBox="1">
            <a:spLocks/>
          </p:cNvSpPr>
          <p:nvPr userDrawn="1"/>
        </p:nvSpPr>
        <p:spPr bwMode="auto">
          <a:xfrm>
            <a:off x="990211" y="6503987"/>
            <a:ext cx="4402185" cy="401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marL="85725" eaLnBrk="0" hangingPunct="0">
              <a:spcBef>
                <a:spcPts val="0"/>
              </a:spcBef>
              <a:defRPr/>
            </a:pPr>
            <a:r>
              <a:rPr kumimoji="0" lang="ru-RU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Красноярский край</a:t>
            </a:r>
          </a:p>
        </p:txBody>
      </p:sp>
      <p:pic>
        <p:nvPicPr>
          <p:cNvPr id="13" name="Picture 2" descr="C:\Users\zalega\Desktop\Красноярск 2015\Рисунки\Top.png"/>
          <p:cNvPicPr>
            <a:picLocks noChangeArrowheads="1"/>
          </p:cNvPicPr>
          <p:nvPr userDrawn="1"/>
        </p:nvPicPr>
        <p:blipFill>
          <a:blip r:embed="rId14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 flipH="1" flipV="1">
            <a:off x="0" y="961051"/>
            <a:ext cx="9153159" cy="36000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lang="ru-RU" sz="3200" b="1" kern="1400" cap="all" spc="0" dirty="0" smtClean="0">
          <a:ln w="0"/>
          <a:solidFill>
            <a:srgbClr val="5077A6"/>
          </a:solidFill>
          <a:effectLst/>
          <a:latin typeface="Arial" pitchFamily="34" charset="0"/>
          <a:ea typeface="+mn-ea"/>
          <a:cs typeface="Arial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06.04.2017</a:t>
            </a:fld>
            <a:endParaRPr lang="ru-RU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6498396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Рисунок 16" descr="МОН_Логотип.wmf"/>
          <p:cNvPicPr>
            <a:picLocks noChangeAspect="1"/>
          </p:cNvPicPr>
          <p:nvPr userDrawn="1"/>
        </p:nvPicPr>
        <p:blipFill>
          <a:blip r:embed="rId14"/>
          <a:srcRect r="65645"/>
          <a:stretch>
            <a:fillRect/>
          </a:stretch>
        </p:blipFill>
        <p:spPr>
          <a:xfrm>
            <a:off x="200027" y="62865"/>
            <a:ext cx="902380" cy="852344"/>
          </a:xfrm>
          <a:prstGeom prst="rect">
            <a:avLst/>
          </a:prstGeom>
        </p:spPr>
      </p:pic>
      <p:pic>
        <p:nvPicPr>
          <p:cNvPr id="18" name="Picture 2" descr="C:\Users\zalega\Desktop\Красноярск 2015\Рисунки\Top.png"/>
          <p:cNvPicPr preferRelativeResize="0">
            <a:picLocks noChangeArrowheads="1"/>
          </p:cNvPicPr>
          <p:nvPr userDrawn="1"/>
        </p:nvPicPr>
        <p:blipFill>
          <a:blip r:embed="rId15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1016000" y="6505577"/>
            <a:ext cx="8137159" cy="360000"/>
          </a:xfrm>
          <a:prstGeom prst="rect">
            <a:avLst/>
          </a:prstGeom>
          <a:noFill/>
        </p:spPr>
      </p:pic>
      <p:sp>
        <p:nvSpPr>
          <p:cNvPr id="15" name="Прямоугольник 14"/>
          <p:cNvSpPr/>
          <p:nvPr/>
        </p:nvSpPr>
        <p:spPr>
          <a:xfrm rot="16200000">
            <a:off x="8424374" y="5765009"/>
            <a:ext cx="72000" cy="1404000"/>
          </a:xfrm>
          <a:prstGeom prst="rect">
            <a:avLst/>
          </a:prstGeom>
          <a:solidFill>
            <a:srgbClr val="DD8F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-1" y="6505577"/>
            <a:ext cx="999859" cy="352425"/>
          </a:xfrm>
          <a:prstGeom prst="rect">
            <a:avLst/>
          </a:prstGeom>
          <a:solidFill>
            <a:srgbClr val="DD8F3A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6" name="Подзаголовок 2"/>
          <p:cNvSpPr txBox="1">
            <a:spLocks/>
          </p:cNvSpPr>
          <p:nvPr/>
        </p:nvSpPr>
        <p:spPr bwMode="auto">
          <a:xfrm>
            <a:off x="3343276" y="6484938"/>
            <a:ext cx="5800724" cy="4016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algn="r" eaLnBrk="0" hangingPunct="0">
              <a:spcBef>
                <a:spcPts val="0"/>
              </a:spcBef>
              <a:buFont typeface="Arial" charset="0"/>
              <a:buNone/>
              <a:defRPr/>
            </a:pPr>
            <a:endParaRPr lang="ru-RU" sz="2000" dirty="0" smtClean="0">
              <a:solidFill>
                <a:prstClr val="white"/>
              </a:solidFill>
              <a:latin typeface="Calibri" pitchFamily="34" charset="0"/>
            </a:endParaRPr>
          </a:p>
        </p:txBody>
      </p:sp>
      <p:sp>
        <p:nvSpPr>
          <p:cNvPr id="1026" name="Заголовок 1"/>
          <p:cNvSpPr>
            <a:spLocks noGrp="1"/>
          </p:cNvSpPr>
          <p:nvPr userDrawn="1">
            <p:ph type="title"/>
          </p:nvPr>
        </p:nvSpPr>
        <p:spPr bwMode="auto">
          <a:xfrm>
            <a:off x="1160060" y="56644"/>
            <a:ext cx="7717239" cy="86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dirty="0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 userDrawn="1">
            <p:ph type="body" idx="1"/>
          </p:nvPr>
        </p:nvSpPr>
        <p:spPr bwMode="auto">
          <a:xfrm>
            <a:off x="457200" y="1600201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</a:p>
        </p:txBody>
      </p:sp>
      <p:sp>
        <p:nvSpPr>
          <p:cNvPr id="6" name="Номер слайда 5"/>
          <p:cNvSpPr>
            <a:spLocks noGrp="1"/>
          </p:cNvSpPr>
          <p:nvPr userDrawn="1"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EC910099-E5F3-4960-89FA-DD2C751702D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9" name="Подзаголовок 2"/>
          <p:cNvSpPr txBox="1">
            <a:spLocks/>
          </p:cNvSpPr>
          <p:nvPr userDrawn="1"/>
        </p:nvSpPr>
        <p:spPr bwMode="auto">
          <a:xfrm>
            <a:off x="0" y="6490546"/>
            <a:ext cx="982766" cy="4016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algn="ctr" eaLnBrk="0" hangingPunct="0">
              <a:spcBef>
                <a:spcPts val="0"/>
              </a:spcBef>
              <a:defRPr/>
            </a:pPr>
            <a:r>
              <a:rPr lang="en-US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krao.ru</a:t>
            </a:r>
            <a:endParaRPr lang="ru-RU" dirty="0" smtClean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  <a:p>
            <a:pPr algn="ctr" eaLnBrk="0" hangingPunct="0">
              <a:spcBef>
                <a:spcPts val="0"/>
              </a:spcBef>
              <a:buFont typeface="Arial" charset="0"/>
              <a:buNone/>
              <a:defRPr/>
            </a:pPr>
            <a:endParaRPr lang="ru-RU" dirty="0" smtClean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Подзаголовок 2"/>
          <p:cNvSpPr txBox="1">
            <a:spLocks/>
          </p:cNvSpPr>
          <p:nvPr userDrawn="1"/>
        </p:nvSpPr>
        <p:spPr bwMode="auto">
          <a:xfrm>
            <a:off x="990211" y="6503987"/>
            <a:ext cx="4402185" cy="401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marL="85725" eaLnBrk="0" hangingPunct="0">
              <a:spcBef>
                <a:spcPts val="0"/>
              </a:spcBef>
              <a:defRPr/>
            </a:pPr>
            <a:r>
              <a:rPr lang="ru-RU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Красноярский край</a:t>
            </a:r>
          </a:p>
        </p:txBody>
      </p:sp>
      <p:pic>
        <p:nvPicPr>
          <p:cNvPr id="13" name="Picture 2" descr="C:\Users\zalega\Desktop\Красноярск 2015\Рисунки\Top.png"/>
          <p:cNvPicPr>
            <a:picLocks noChangeArrowheads="1"/>
          </p:cNvPicPr>
          <p:nvPr userDrawn="1"/>
        </p:nvPicPr>
        <p:blipFill>
          <a:blip r:embed="rId15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 flipH="1" flipV="1">
            <a:off x="0" y="961051"/>
            <a:ext cx="9153159" cy="36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9971802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lang="ru-RU" sz="3200" b="1" kern="1400" cap="all" spc="0" dirty="0" smtClean="0">
          <a:ln w="0"/>
          <a:solidFill>
            <a:srgbClr val="5077A6"/>
          </a:solidFill>
          <a:effectLst/>
          <a:latin typeface="Arial" pitchFamily="34" charset="0"/>
          <a:ea typeface="+mn-ea"/>
          <a:cs typeface="Arial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Рисунок 16" descr="МОН_Логотип.wmf"/>
          <p:cNvPicPr>
            <a:picLocks noChangeAspect="1"/>
          </p:cNvPicPr>
          <p:nvPr userDrawn="1"/>
        </p:nvPicPr>
        <p:blipFill>
          <a:blip r:embed="rId14"/>
          <a:srcRect r="65645"/>
          <a:stretch>
            <a:fillRect/>
          </a:stretch>
        </p:blipFill>
        <p:spPr>
          <a:xfrm>
            <a:off x="200027" y="62865"/>
            <a:ext cx="902380" cy="852344"/>
          </a:xfrm>
          <a:prstGeom prst="rect">
            <a:avLst/>
          </a:prstGeom>
        </p:spPr>
      </p:pic>
      <p:pic>
        <p:nvPicPr>
          <p:cNvPr id="18" name="Picture 2" descr="C:\Users\zalega\Desktop\Красноярск 2015\Рисунки\Top.png"/>
          <p:cNvPicPr preferRelativeResize="0">
            <a:picLocks noChangeArrowheads="1"/>
          </p:cNvPicPr>
          <p:nvPr userDrawn="1"/>
        </p:nvPicPr>
        <p:blipFill>
          <a:blip r:embed="rId15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1016000" y="6505577"/>
            <a:ext cx="8137159" cy="360000"/>
          </a:xfrm>
          <a:prstGeom prst="rect">
            <a:avLst/>
          </a:prstGeom>
          <a:noFill/>
        </p:spPr>
      </p:pic>
      <p:sp>
        <p:nvSpPr>
          <p:cNvPr id="15" name="Прямоугольник 14"/>
          <p:cNvSpPr/>
          <p:nvPr/>
        </p:nvSpPr>
        <p:spPr>
          <a:xfrm rot="16200000">
            <a:off x="8424374" y="5765009"/>
            <a:ext cx="72000" cy="1404000"/>
          </a:xfrm>
          <a:prstGeom prst="rect">
            <a:avLst/>
          </a:prstGeom>
          <a:solidFill>
            <a:srgbClr val="DD8F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-1" y="6505577"/>
            <a:ext cx="999859" cy="352425"/>
          </a:xfrm>
          <a:prstGeom prst="rect">
            <a:avLst/>
          </a:prstGeom>
          <a:solidFill>
            <a:srgbClr val="DD8F3A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6" name="Подзаголовок 2"/>
          <p:cNvSpPr txBox="1">
            <a:spLocks/>
          </p:cNvSpPr>
          <p:nvPr/>
        </p:nvSpPr>
        <p:spPr bwMode="auto">
          <a:xfrm>
            <a:off x="3343276" y="6484938"/>
            <a:ext cx="5800724" cy="4016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algn="r" eaLnBrk="0" hangingPunct="0">
              <a:spcBef>
                <a:spcPts val="0"/>
              </a:spcBef>
              <a:buFont typeface="Arial" charset="0"/>
              <a:buNone/>
              <a:defRPr/>
            </a:pPr>
            <a:endParaRPr lang="ru-RU" sz="2000" dirty="0" smtClean="0">
              <a:solidFill>
                <a:prstClr val="white"/>
              </a:solidFill>
              <a:latin typeface="Calibri" pitchFamily="34" charset="0"/>
            </a:endParaRPr>
          </a:p>
        </p:txBody>
      </p:sp>
      <p:sp>
        <p:nvSpPr>
          <p:cNvPr id="1026" name="Заголовок 1"/>
          <p:cNvSpPr>
            <a:spLocks noGrp="1"/>
          </p:cNvSpPr>
          <p:nvPr userDrawn="1">
            <p:ph type="title"/>
          </p:nvPr>
        </p:nvSpPr>
        <p:spPr bwMode="auto">
          <a:xfrm>
            <a:off x="1160060" y="56644"/>
            <a:ext cx="7717239" cy="86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dirty="0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 userDrawn="1">
            <p:ph type="body" idx="1"/>
          </p:nvPr>
        </p:nvSpPr>
        <p:spPr bwMode="auto">
          <a:xfrm>
            <a:off x="457200" y="1600201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</a:p>
        </p:txBody>
      </p:sp>
      <p:sp>
        <p:nvSpPr>
          <p:cNvPr id="6" name="Номер слайда 5"/>
          <p:cNvSpPr>
            <a:spLocks noGrp="1"/>
          </p:cNvSpPr>
          <p:nvPr userDrawn="1"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EC910099-E5F3-4960-89FA-DD2C751702D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9" name="Подзаголовок 2"/>
          <p:cNvSpPr txBox="1">
            <a:spLocks/>
          </p:cNvSpPr>
          <p:nvPr userDrawn="1"/>
        </p:nvSpPr>
        <p:spPr bwMode="auto">
          <a:xfrm>
            <a:off x="0" y="6490546"/>
            <a:ext cx="982766" cy="4016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algn="ctr" eaLnBrk="0" hangingPunct="0">
              <a:spcBef>
                <a:spcPts val="0"/>
              </a:spcBef>
              <a:defRPr/>
            </a:pPr>
            <a:r>
              <a:rPr lang="en-US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krao.ru</a:t>
            </a:r>
            <a:endParaRPr lang="ru-RU" dirty="0" smtClean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  <a:p>
            <a:pPr algn="ctr" eaLnBrk="0" hangingPunct="0">
              <a:spcBef>
                <a:spcPts val="0"/>
              </a:spcBef>
              <a:buFont typeface="Arial" charset="0"/>
              <a:buNone/>
              <a:defRPr/>
            </a:pPr>
            <a:endParaRPr lang="ru-RU" dirty="0" smtClean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Подзаголовок 2"/>
          <p:cNvSpPr txBox="1">
            <a:spLocks/>
          </p:cNvSpPr>
          <p:nvPr userDrawn="1"/>
        </p:nvSpPr>
        <p:spPr bwMode="auto">
          <a:xfrm>
            <a:off x="990211" y="6503987"/>
            <a:ext cx="4402185" cy="401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marL="85725" eaLnBrk="0" hangingPunct="0">
              <a:spcBef>
                <a:spcPts val="0"/>
              </a:spcBef>
              <a:defRPr/>
            </a:pPr>
            <a:r>
              <a:rPr lang="ru-RU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Красноярский край</a:t>
            </a:r>
          </a:p>
        </p:txBody>
      </p:sp>
      <p:pic>
        <p:nvPicPr>
          <p:cNvPr id="13" name="Picture 2" descr="C:\Users\zalega\Desktop\Красноярск 2015\Рисунки\Top.png"/>
          <p:cNvPicPr>
            <a:picLocks noChangeArrowheads="1"/>
          </p:cNvPicPr>
          <p:nvPr userDrawn="1"/>
        </p:nvPicPr>
        <p:blipFill>
          <a:blip r:embed="rId15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 flipH="1" flipV="1">
            <a:off x="0" y="961051"/>
            <a:ext cx="9153159" cy="36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960215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  <p:sldLayoutId id="2147483698" r:id="rId12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lang="ru-RU" sz="3200" b="1" kern="1400" cap="all" spc="0" dirty="0" smtClean="0">
          <a:ln w="0"/>
          <a:solidFill>
            <a:srgbClr val="5077A6"/>
          </a:solidFill>
          <a:effectLst/>
          <a:latin typeface="Arial" pitchFamily="34" charset="0"/>
          <a:ea typeface="+mn-ea"/>
          <a:cs typeface="Arial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Рисунок 16" descr="МОН_Логотип.wmf"/>
          <p:cNvPicPr>
            <a:picLocks noChangeAspect="1"/>
          </p:cNvPicPr>
          <p:nvPr userDrawn="1"/>
        </p:nvPicPr>
        <p:blipFill>
          <a:blip r:embed="rId14"/>
          <a:srcRect r="65645"/>
          <a:stretch>
            <a:fillRect/>
          </a:stretch>
        </p:blipFill>
        <p:spPr>
          <a:xfrm>
            <a:off x="200027" y="62865"/>
            <a:ext cx="902380" cy="852344"/>
          </a:xfrm>
          <a:prstGeom prst="rect">
            <a:avLst/>
          </a:prstGeom>
        </p:spPr>
      </p:pic>
      <p:pic>
        <p:nvPicPr>
          <p:cNvPr id="18" name="Picture 2" descr="C:\Users\zalega\Desktop\Красноярск 2015\Рисунки\Top.png"/>
          <p:cNvPicPr preferRelativeResize="0">
            <a:picLocks noChangeArrowheads="1"/>
          </p:cNvPicPr>
          <p:nvPr userDrawn="1"/>
        </p:nvPicPr>
        <p:blipFill>
          <a:blip r:embed="rId15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1016000" y="6505577"/>
            <a:ext cx="8137159" cy="360000"/>
          </a:xfrm>
          <a:prstGeom prst="rect">
            <a:avLst/>
          </a:prstGeom>
          <a:noFill/>
        </p:spPr>
      </p:pic>
      <p:sp>
        <p:nvSpPr>
          <p:cNvPr id="15" name="Прямоугольник 14"/>
          <p:cNvSpPr/>
          <p:nvPr/>
        </p:nvSpPr>
        <p:spPr>
          <a:xfrm rot="16200000">
            <a:off x="8424374" y="5765009"/>
            <a:ext cx="72000" cy="1404000"/>
          </a:xfrm>
          <a:prstGeom prst="rect">
            <a:avLst/>
          </a:prstGeom>
          <a:solidFill>
            <a:srgbClr val="DD8F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-1" y="6505577"/>
            <a:ext cx="999859" cy="352425"/>
          </a:xfrm>
          <a:prstGeom prst="rect">
            <a:avLst/>
          </a:prstGeom>
          <a:solidFill>
            <a:srgbClr val="DD8F3A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6" name="Подзаголовок 2"/>
          <p:cNvSpPr txBox="1">
            <a:spLocks/>
          </p:cNvSpPr>
          <p:nvPr/>
        </p:nvSpPr>
        <p:spPr bwMode="auto">
          <a:xfrm>
            <a:off x="3343276" y="6484938"/>
            <a:ext cx="5800724" cy="4016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algn="r" eaLnBrk="0" hangingPunct="0">
              <a:spcBef>
                <a:spcPts val="0"/>
              </a:spcBef>
              <a:buFont typeface="Arial" charset="0"/>
              <a:buNone/>
              <a:defRPr/>
            </a:pPr>
            <a:endParaRPr lang="ru-RU" sz="2000" dirty="0" smtClean="0">
              <a:solidFill>
                <a:prstClr val="white"/>
              </a:solidFill>
              <a:latin typeface="Calibri" pitchFamily="34" charset="0"/>
            </a:endParaRPr>
          </a:p>
        </p:txBody>
      </p:sp>
      <p:sp>
        <p:nvSpPr>
          <p:cNvPr id="1026" name="Заголовок 1"/>
          <p:cNvSpPr>
            <a:spLocks noGrp="1"/>
          </p:cNvSpPr>
          <p:nvPr userDrawn="1">
            <p:ph type="title"/>
          </p:nvPr>
        </p:nvSpPr>
        <p:spPr bwMode="auto">
          <a:xfrm>
            <a:off x="1160060" y="56644"/>
            <a:ext cx="7717239" cy="86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dirty="0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 userDrawn="1">
            <p:ph type="body" idx="1"/>
          </p:nvPr>
        </p:nvSpPr>
        <p:spPr bwMode="auto">
          <a:xfrm>
            <a:off x="457200" y="1600201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</a:p>
        </p:txBody>
      </p:sp>
      <p:sp>
        <p:nvSpPr>
          <p:cNvPr id="6" name="Номер слайда 5"/>
          <p:cNvSpPr>
            <a:spLocks noGrp="1"/>
          </p:cNvSpPr>
          <p:nvPr userDrawn="1"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EC910099-E5F3-4960-89FA-DD2C751702D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9" name="Подзаголовок 2"/>
          <p:cNvSpPr txBox="1">
            <a:spLocks/>
          </p:cNvSpPr>
          <p:nvPr userDrawn="1"/>
        </p:nvSpPr>
        <p:spPr bwMode="auto">
          <a:xfrm>
            <a:off x="0" y="6490546"/>
            <a:ext cx="982766" cy="4016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algn="ctr" eaLnBrk="0" hangingPunct="0">
              <a:spcBef>
                <a:spcPts val="0"/>
              </a:spcBef>
              <a:defRPr/>
            </a:pPr>
            <a:r>
              <a:rPr lang="en-US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krao.ru</a:t>
            </a:r>
            <a:endParaRPr lang="ru-RU" dirty="0" smtClean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  <a:p>
            <a:pPr algn="ctr" eaLnBrk="0" hangingPunct="0">
              <a:spcBef>
                <a:spcPts val="0"/>
              </a:spcBef>
              <a:buFont typeface="Arial" charset="0"/>
              <a:buNone/>
              <a:defRPr/>
            </a:pPr>
            <a:endParaRPr lang="ru-RU" dirty="0" smtClean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Подзаголовок 2"/>
          <p:cNvSpPr txBox="1">
            <a:spLocks/>
          </p:cNvSpPr>
          <p:nvPr userDrawn="1"/>
        </p:nvSpPr>
        <p:spPr bwMode="auto">
          <a:xfrm>
            <a:off x="990211" y="6503987"/>
            <a:ext cx="4402185" cy="401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marL="85725" eaLnBrk="0" hangingPunct="0">
              <a:spcBef>
                <a:spcPts val="0"/>
              </a:spcBef>
              <a:defRPr/>
            </a:pPr>
            <a:r>
              <a:rPr lang="ru-RU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Красноярский край</a:t>
            </a:r>
          </a:p>
        </p:txBody>
      </p:sp>
      <p:pic>
        <p:nvPicPr>
          <p:cNvPr id="13" name="Picture 2" descr="C:\Users\zalega\Desktop\Красноярск 2015\Рисунки\Top.png"/>
          <p:cNvPicPr>
            <a:picLocks noChangeArrowheads="1"/>
          </p:cNvPicPr>
          <p:nvPr userDrawn="1"/>
        </p:nvPicPr>
        <p:blipFill>
          <a:blip r:embed="rId15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 flipH="1" flipV="1">
            <a:off x="0" y="961051"/>
            <a:ext cx="9153159" cy="36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4352329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  <p:sldLayoutId id="2147483711" r:id="rId12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lang="ru-RU" sz="3200" b="1" kern="1400" cap="all" spc="0" dirty="0" smtClean="0">
          <a:ln w="0"/>
          <a:solidFill>
            <a:srgbClr val="5077A6"/>
          </a:solidFill>
          <a:effectLst/>
          <a:latin typeface="Arial" pitchFamily="34" charset="0"/>
          <a:ea typeface="+mn-ea"/>
          <a:cs typeface="Arial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48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48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48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7.xml"/><Relationship Id="rId3" Type="http://schemas.openxmlformats.org/officeDocument/2006/relationships/diagramLayout" Target="../diagrams/layout6.xml"/><Relationship Id="rId7" Type="http://schemas.openxmlformats.org/officeDocument/2006/relationships/diagramData" Target="../diagrams/data7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48.xml"/><Relationship Id="rId6" Type="http://schemas.microsoft.com/office/2007/relationships/diagramDrawing" Target="../diagrams/drawing6.xml"/><Relationship Id="rId11" Type="http://schemas.microsoft.com/office/2007/relationships/diagramDrawing" Target="../diagrams/drawing7.xml"/><Relationship Id="rId5" Type="http://schemas.openxmlformats.org/officeDocument/2006/relationships/diagramColors" Target="../diagrams/colors6.xml"/><Relationship Id="rId10" Type="http://schemas.openxmlformats.org/officeDocument/2006/relationships/diagramColors" Target="../diagrams/colors7.xml"/><Relationship Id="rId4" Type="http://schemas.openxmlformats.org/officeDocument/2006/relationships/diagramQuickStyle" Target="../diagrams/quickStyle6.xml"/><Relationship Id="rId9" Type="http://schemas.openxmlformats.org/officeDocument/2006/relationships/diagramQuickStyle" Target="../diagrams/quickStyle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48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48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4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36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4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50801" y="28576"/>
            <a:ext cx="1362075" cy="1171575"/>
          </a:xfrm>
          <a:prstGeom prst="rect">
            <a:avLst/>
          </a:prstGeom>
          <a:solidFill>
            <a:schemeClr val="bg1"/>
          </a:solidFill>
          <a:ln w="38100">
            <a:solidFill>
              <a:schemeClr val="bg1"/>
            </a:solidFill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endParaRPr lang="ru-RU" dirty="0"/>
          </a:p>
        </p:txBody>
      </p:sp>
      <p:sp>
        <p:nvSpPr>
          <p:cNvPr id="9" name="Подзаголовок 2"/>
          <p:cNvSpPr>
            <a:spLocks noGrp="1"/>
          </p:cNvSpPr>
          <p:nvPr>
            <p:ph type="body" idx="1"/>
          </p:nvPr>
        </p:nvSpPr>
        <p:spPr>
          <a:xfrm>
            <a:off x="2102178" y="5926310"/>
            <a:ext cx="6973168" cy="477805"/>
          </a:xfrm>
        </p:spPr>
        <p:txBody>
          <a:bodyPr anchor="t">
            <a:noAutofit/>
          </a:bodyPr>
          <a:lstStyle/>
          <a:p>
            <a:pPr>
              <a:spcBef>
                <a:spcPts val="0"/>
              </a:spcBef>
              <a:defRPr/>
            </a:pPr>
            <a:r>
              <a:rPr lang="ru-RU" dirty="0" smtClean="0">
                <a:solidFill>
                  <a:schemeClr val="accent4">
                    <a:lumMod val="75000"/>
                  </a:schemeClr>
                </a:solidFill>
              </a:rPr>
              <a:t>Назарова Татьяна Леонтьевна, руководитель сектора</a:t>
            </a:r>
            <a:endParaRPr lang="ru-RU" sz="2000" dirty="0">
              <a:solidFill>
                <a:schemeClr val="accent4">
                  <a:lumMod val="75000"/>
                </a:schemeClr>
              </a:solidFill>
            </a:endParaRPr>
          </a:p>
        </p:txBody>
      </p:sp>
      <p:pic>
        <p:nvPicPr>
          <p:cNvPr id="16" name="Рисунок 15" descr="МОН_Логотип.wm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7" y="175988"/>
            <a:ext cx="3106286" cy="1008000"/>
          </a:xfrm>
          <a:prstGeom prst="rect">
            <a:avLst/>
          </a:prstGeom>
        </p:spPr>
      </p:pic>
      <p:cxnSp>
        <p:nvCxnSpPr>
          <p:cNvPr id="28" name="Прямая соединительная линия 27"/>
          <p:cNvCxnSpPr/>
          <p:nvPr/>
        </p:nvCxnSpPr>
        <p:spPr>
          <a:xfrm>
            <a:off x="1913116" y="5856052"/>
            <a:ext cx="7128000" cy="0"/>
          </a:xfrm>
          <a:prstGeom prst="line">
            <a:avLst/>
          </a:prstGeom>
          <a:ln w="28575">
            <a:solidFill>
              <a:srgbClr val="5077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Прямоугольник 22"/>
          <p:cNvSpPr/>
          <p:nvPr/>
        </p:nvSpPr>
        <p:spPr>
          <a:xfrm>
            <a:off x="1228677" y="1916871"/>
            <a:ext cx="7019925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2400" b="1" dirty="0" smtClean="0">
                <a:solidFill>
                  <a:schemeClr val="accent4">
                    <a:lumMod val="75000"/>
                  </a:schemeClr>
                </a:solidFill>
                <a:cs typeface="Arial" panose="020B0604020202020204" pitchFamily="34" charset="0"/>
              </a:rPr>
              <a:t>Проблемные вопросы разработки основной образовательной программы профессионального обучения (профессиональной подготовки, переподготовки, повышения квалификации) водителей автотранспортных средств, трамваев и троллейбусов. Пути решения.</a:t>
            </a:r>
            <a:endParaRPr lang="ru-RU" altLang="ru-RU" sz="4000" b="1" dirty="0">
              <a:solidFill>
                <a:schemeClr val="accent4">
                  <a:lumMod val="75000"/>
                </a:schemeClr>
              </a:solidFill>
            </a:endParaRPr>
          </a:p>
          <a:p>
            <a:pPr algn="ctr"/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664398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000" dirty="0" smtClean="0">
                <a:solidFill>
                  <a:schemeClr val="accent4">
                    <a:lumMod val="75000"/>
                  </a:schemeClr>
                </a:solidFill>
              </a:rPr>
              <a:t>Рабочая программа учебного предмета ПРОГРАММЫ </a:t>
            </a:r>
            <a:r>
              <a:rPr lang="ru-RU" sz="2000" dirty="0">
                <a:solidFill>
                  <a:schemeClr val="accent4">
                    <a:lumMod val="75000"/>
                  </a:schemeClr>
                </a:solidFill>
              </a:rPr>
              <a:t>ПРОФЕССИНАЛЬНОГО ОБУЧЕНИЯ</a:t>
            </a:r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4213761114"/>
              </p:ext>
            </p:extLst>
          </p:nvPr>
        </p:nvGraphicFramePr>
        <p:xfrm>
          <a:off x="1524000" y="13970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0109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400" dirty="0" smtClean="0">
                <a:solidFill>
                  <a:schemeClr val="accent4">
                    <a:lumMod val="75000"/>
                  </a:schemeClr>
                </a:solidFill>
              </a:rPr>
              <a:t>Условия Реализации программы профессионального обучения</a:t>
            </a:r>
            <a:endParaRPr lang="ru-RU" sz="2400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14" name="Объект 2"/>
          <p:cNvSpPr txBox="1">
            <a:spLocks/>
          </p:cNvSpPr>
          <p:nvPr/>
        </p:nvSpPr>
        <p:spPr bwMode="auto">
          <a:xfrm>
            <a:off x="395416" y="1266569"/>
            <a:ext cx="8229600" cy="4796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Font typeface="Arial" charset="0"/>
              <a:buNone/>
            </a:pPr>
            <a:endParaRPr lang="ru-RU" sz="2000" b="1" dirty="0">
              <a:solidFill>
                <a:srgbClr val="660033"/>
              </a:solidFill>
            </a:endParaRPr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4131841232"/>
              </p:ext>
            </p:extLst>
          </p:nvPr>
        </p:nvGraphicFramePr>
        <p:xfrm>
          <a:off x="1524000" y="13970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0109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000" dirty="0" smtClean="0">
                <a:solidFill>
                  <a:schemeClr val="accent4">
                    <a:lumMod val="75000"/>
                  </a:schemeClr>
                </a:solidFill>
              </a:rPr>
              <a:t>Организационно-педагогические Условия Реализации программы профессионального обучения</a:t>
            </a:r>
            <a:endParaRPr lang="ru-RU" sz="2000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14" name="Объект 2"/>
          <p:cNvSpPr txBox="1">
            <a:spLocks/>
          </p:cNvSpPr>
          <p:nvPr/>
        </p:nvSpPr>
        <p:spPr bwMode="auto">
          <a:xfrm>
            <a:off x="395416" y="1266569"/>
            <a:ext cx="8229600" cy="4796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Font typeface="Arial" charset="0"/>
              <a:buNone/>
            </a:pPr>
            <a:endParaRPr lang="ru-RU" sz="2000" b="1" dirty="0">
              <a:solidFill>
                <a:srgbClr val="660033"/>
              </a:solidFill>
            </a:endParaRPr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822443786"/>
              </p:ext>
            </p:extLst>
          </p:nvPr>
        </p:nvGraphicFramePr>
        <p:xfrm>
          <a:off x="1524000" y="13970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635422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8870" y="-41189"/>
            <a:ext cx="7717239" cy="864096"/>
          </a:xfrm>
        </p:spPr>
        <p:txBody>
          <a:bodyPr/>
          <a:lstStyle/>
          <a:p>
            <a:pPr algn="ctr"/>
            <a:r>
              <a:rPr lang="ru-RU" sz="2000" dirty="0" smtClean="0">
                <a:solidFill>
                  <a:schemeClr val="accent4">
                    <a:lumMod val="75000"/>
                  </a:schemeClr>
                </a:solidFill>
              </a:rPr>
              <a:t>Педагогические условия реализации Программы профессионального обучения</a:t>
            </a:r>
            <a:endParaRPr lang="ru-RU" sz="2000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14" name="Объект 2"/>
          <p:cNvSpPr txBox="1">
            <a:spLocks/>
          </p:cNvSpPr>
          <p:nvPr/>
        </p:nvSpPr>
        <p:spPr bwMode="auto">
          <a:xfrm>
            <a:off x="395416" y="1266569"/>
            <a:ext cx="8229600" cy="4796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Font typeface="Arial" charset="0"/>
              <a:buNone/>
            </a:pPr>
            <a:endParaRPr lang="ru-RU" sz="2000" b="1" dirty="0">
              <a:solidFill>
                <a:srgbClr val="660033"/>
              </a:solidFill>
            </a:endParaRPr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2410078868"/>
              </p:ext>
            </p:extLst>
          </p:nvPr>
        </p:nvGraphicFramePr>
        <p:xfrm>
          <a:off x="1524000" y="13970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2941435004"/>
              </p:ext>
            </p:extLst>
          </p:nvPr>
        </p:nvGraphicFramePr>
        <p:xfrm>
          <a:off x="593125" y="1367481"/>
          <a:ext cx="7867134" cy="409351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1123363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51822" y="0"/>
            <a:ext cx="7717239" cy="864096"/>
          </a:xfrm>
        </p:spPr>
        <p:txBody>
          <a:bodyPr/>
          <a:lstStyle/>
          <a:p>
            <a:pPr algn="ctr"/>
            <a:r>
              <a:rPr lang="ru-RU" sz="2000" dirty="0" smtClean="0">
                <a:solidFill>
                  <a:schemeClr val="accent4">
                    <a:lumMod val="75000"/>
                  </a:schemeClr>
                </a:solidFill>
              </a:rPr>
              <a:t>Информационно – методические условия реализации </a:t>
            </a:r>
            <a:r>
              <a:rPr lang="ru-RU" sz="2000" dirty="0">
                <a:solidFill>
                  <a:schemeClr val="accent4">
                    <a:lumMod val="75000"/>
                  </a:schemeClr>
                </a:solidFill>
              </a:rPr>
              <a:t>Программы профессионального обучения</a:t>
            </a:r>
          </a:p>
        </p:txBody>
      </p:sp>
      <p:sp>
        <p:nvSpPr>
          <p:cNvPr id="14" name="Объект 2"/>
          <p:cNvSpPr txBox="1">
            <a:spLocks/>
          </p:cNvSpPr>
          <p:nvPr/>
        </p:nvSpPr>
        <p:spPr bwMode="auto">
          <a:xfrm>
            <a:off x="395416" y="1812322"/>
            <a:ext cx="8229600" cy="41271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spcBef>
                <a:spcPts val="0"/>
              </a:spcBef>
              <a:buNone/>
            </a:pPr>
            <a:r>
              <a:rPr lang="ru-RU" sz="2400" b="1" dirty="0"/>
              <a:t>п</a:t>
            </a:r>
            <a:r>
              <a:rPr lang="ru-RU" sz="2400" b="1" dirty="0" smtClean="0"/>
              <a:t>еречень </a:t>
            </a:r>
            <a:r>
              <a:rPr lang="ru-RU" sz="2400" b="1" dirty="0"/>
              <a:t>документов для </a:t>
            </a:r>
            <a:r>
              <a:rPr lang="ru-RU" sz="2400" b="1" dirty="0" smtClean="0"/>
              <a:t>размещения</a:t>
            </a:r>
          </a:p>
          <a:p>
            <a:pPr marL="0" indent="0" algn="just">
              <a:spcBef>
                <a:spcPts val="0"/>
              </a:spcBef>
              <a:buNone/>
            </a:pPr>
            <a:endParaRPr lang="ru-RU" sz="2400" b="1" dirty="0" smtClean="0"/>
          </a:p>
          <a:p>
            <a:pPr marL="0" indent="0" algn="just">
              <a:spcBef>
                <a:spcPts val="0"/>
              </a:spcBef>
              <a:buNone/>
            </a:pPr>
            <a:r>
              <a:rPr lang="ru-RU" sz="2400" b="1" dirty="0" smtClean="0">
                <a:solidFill>
                  <a:srgbClr val="00B050"/>
                </a:solidFill>
              </a:rPr>
              <a:t>-на </a:t>
            </a:r>
            <a:r>
              <a:rPr lang="ru-RU" sz="2400" b="1" dirty="0">
                <a:solidFill>
                  <a:srgbClr val="00B050"/>
                </a:solidFill>
              </a:rPr>
              <a:t>информационном </a:t>
            </a:r>
            <a:r>
              <a:rPr lang="ru-RU" sz="2400" b="1" dirty="0" smtClean="0">
                <a:solidFill>
                  <a:srgbClr val="00B050"/>
                </a:solidFill>
              </a:rPr>
              <a:t>стенде 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ru-RU" sz="2400" b="1" dirty="0" smtClean="0">
                <a:solidFill>
                  <a:srgbClr val="00B050"/>
                </a:solidFill>
              </a:rPr>
              <a:t>-на официальном </a:t>
            </a:r>
            <a:r>
              <a:rPr lang="ru-RU" sz="2400" b="1" dirty="0">
                <a:solidFill>
                  <a:srgbClr val="00B050"/>
                </a:solidFill>
              </a:rPr>
              <a:t>сайте образовательной организации в сети «Интернет» </a:t>
            </a:r>
            <a:endParaRPr lang="ru-RU" sz="2400" b="1" dirty="0" smtClean="0">
              <a:solidFill>
                <a:srgbClr val="00B050"/>
              </a:solidFill>
            </a:endParaRPr>
          </a:p>
          <a:p>
            <a:pPr marL="0" indent="0" algn="just">
              <a:spcBef>
                <a:spcPts val="0"/>
              </a:spcBef>
              <a:buNone/>
            </a:pPr>
            <a:endParaRPr lang="ru-RU" sz="2400" b="1" dirty="0"/>
          </a:p>
          <a:p>
            <a:pPr marL="0" indent="0" algn="just">
              <a:spcBef>
                <a:spcPts val="0"/>
              </a:spcBef>
              <a:buNone/>
            </a:pPr>
            <a:r>
              <a:rPr lang="ru-RU" sz="2400" b="1" dirty="0" smtClean="0"/>
              <a:t>(в соответствии с </a:t>
            </a:r>
            <a:r>
              <a:rPr lang="ru-RU" sz="2400" b="1" dirty="0"/>
              <a:t>установленными </a:t>
            </a:r>
            <a:r>
              <a:rPr lang="ru-RU" sz="2400" b="1" dirty="0" smtClean="0"/>
              <a:t>требованиями)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3147519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000" dirty="0" smtClean="0">
                <a:solidFill>
                  <a:schemeClr val="accent4">
                    <a:lumMod val="75000"/>
                  </a:schemeClr>
                </a:solidFill>
              </a:rPr>
              <a:t>Материально-технические  </a:t>
            </a:r>
            <a:r>
              <a:rPr lang="ru-RU" sz="2000" dirty="0">
                <a:solidFill>
                  <a:schemeClr val="accent4">
                    <a:lumMod val="75000"/>
                  </a:schemeClr>
                </a:solidFill>
              </a:rPr>
              <a:t>условия </a:t>
            </a:r>
            <a:r>
              <a:rPr lang="ru-RU" sz="2000" dirty="0" smtClean="0">
                <a:solidFill>
                  <a:schemeClr val="accent4">
                    <a:lumMod val="75000"/>
                  </a:schemeClr>
                </a:solidFill>
              </a:rPr>
              <a:t>реализации Программы </a:t>
            </a:r>
            <a:r>
              <a:rPr lang="ru-RU" sz="2000" dirty="0">
                <a:solidFill>
                  <a:schemeClr val="accent4">
                    <a:lumMod val="75000"/>
                  </a:schemeClr>
                </a:solidFill>
              </a:rPr>
              <a:t>профессионального обучения</a:t>
            </a:r>
          </a:p>
        </p:txBody>
      </p:sp>
      <p:sp>
        <p:nvSpPr>
          <p:cNvPr id="14" name="Объект 2"/>
          <p:cNvSpPr txBox="1">
            <a:spLocks/>
          </p:cNvSpPr>
          <p:nvPr/>
        </p:nvSpPr>
        <p:spPr bwMode="auto">
          <a:xfrm>
            <a:off x="395416" y="1266569"/>
            <a:ext cx="8229600" cy="4796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Font typeface="Arial" charset="0"/>
              <a:buNone/>
            </a:pPr>
            <a:endParaRPr lang="ru-RU" sz="2000" b="1" dirty="0">
              <a:solidFill>
                <a:srgbClr val="660033"/>
              </a:solidFill>
            </a:endParaRPr>
          </a:p>
        </p:txBody>
      </p:sp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919687740"/>
              </p:ext>
            </p:extLst>
          </p:nvPr>
        </p:nvGraphicFramePr>
        <p:xfrm>
          <a:off x="1524000" y="13970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147519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000" dirty="0">
                <a:solidFill>
                  <a:srgbClr val="8064A2">
                    <a:lumMod val="75000"/>
                  </a:srgbClr>
                </a:solidFill>
              </a:rPr>
              <a:t>Система оценки результатов освоения </a:t>
            </a:r>
            <a:r>
              <a:rPr lang="ru-RU" sz="2000" dirty="0" smtClean="0">
                <a:solidFill>
                  <a:srgbClr val="8064A2">
                    <a:lumMod val="75000"/>
                  </a:srgbClr>
                </a:solidFill>
              </a:rPr>
              <a:t> </a:t>
            </a:r>
            <a:r>
              <a:rPr lang="ru-RU" sz="2000" dirty="0">
                <a:solidFill>
                  <a:srgbClr val="8064A2">
                    <a:lumMod val="75000"/>
                  </a:srgbClr>
                </a:solidFill>
              </a:rPr>
              <a:t>Программы профессионального обучения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23195473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34756733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400" dirty="0" smtClean="0">
                <a:solidFill>
                  <a:schemeClr val="accent4">
                    <a:lumMod val="75000"/>
                  </a:schemeClr>
                </a:solidFill>
              </a:rPr>
              <a:t>Методические материалы</a:t>
            </a:r>
            <a:endParaRPr lang="ru-RU" sz="2400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14" name="Объект 2"/>
          <p:cNvSpPr txBox="1">
            <a:spLocks/>
          </p:cNvSpPr>
          <p:nvPr/>
        </p:nvSpPr>
        <p:spPr bwMode="auto">
          <a:xfrm>
            <a:off x="395416" y="1894703"/>
            <a:ext cx="8229600" cy="4168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just">
              <a:spcAft>
                <a:spcPts val="0"/>
              </a:spcAft>
              <a:buNone/>
            </a:pPr>
            <a:r>
              <a:rPr lang="ru-RU" sz="2400" b="1" dirty="0">
                <a:solidFill>
                  <a:srgbClr val="0070C0"/>
                </a:solidFill>
                <a:ea typeface="Times New Roman"/>
              </a:rPr>
              <a:t>В </a:t>
            </a:r>
            <a:r>
              <a:rPr lang="ru-RU" sz="2400" b="1" dirty="0" smtClean="0">
                <a:solidFill>
                  <a:srgbClr val="0070C0"/>
                </a:solidFill>
                <a:ea typeface="Times New Roman"/>
              </a:rPr>
              <a:t>разделе </a:t>
            </a:r>
            <a:r>
              <a:rPr lang="ru-RU" sz="2400" b="1" dirty="0">
                <a:solidFill>
                  <a:srgbClr val="0070C0"/>
                </a:solidFill>
                <a:ea typeface="Times New Roman"/>
              </a:rPr>
              <a:t>определяется перечень методических разработок материалов, в том числе разрабатываемых образовательной организацией, обеспечивающих реализацию Программы профессионального </a:t>
            </a:r>
            <a:r>
              <a:rPr lang="ru-RU" sz="2400" b="1" dirty="0" smtClean="0">
                <a:solidFill>
                  <a:srgbClr val="0070C0"/>
                </a:solidFill>
                <a:ea typeface="Times New Roman"/>
              </a:rPr>
              <a:t>обучения</a:t>
            </a:r>
            <a:endParaRPr lang="ru-RU" sz="2400" b="1" dirty="0">
              <a:solidFill>
                <a:srgbClr val="0070C0"/>
              </a:solidFill>
              <a:effectLst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613274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</a:rPr>
              <a:t>Приложения </a:t>
            </a:r>
            <a:endParaRPr lang="ru-RU" sz="20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14" name="Объект 2"/>
          <p:cNvSpPr txBox="1">
            <a:spLocks/>
          </p:cNvSpPr>
          <p:nvPr/>
        </p:nvSpPr>
        <p:spPr bwMode="auto">
          <a:xfrm>
            <a:off x="395416" y="1266569"/>
            <a:ext cx="8229600" cy="4796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450215" algn="just">
              <a:lnSpc>
                <a:spcPct val="115000"/>
              </a:lnSpc>
              <a:spcAft>
                <a:spcPts val="0"/>
              </a:spcAft>
            </a:pPr>
            <a:r>
              <a:rPr lang="ru-RU" sz="2000" b="1" dirty="0" smtClean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перечень </a:t>
            </a:r>
            <a:r>
              <a:rPr lang="ru-RU" sz="2000" b="1" dirty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оборудования и технических средств </a:t>
            </a:r>
            <a:r>
              <a:rPr lang="ru-RU" sz="2000" b="1" dirty="0" smtClean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обучения</a:t>
            </a:r>
            <a:endParaRPr lang="ru-RU" sz="1600" b="1" dirty="0">
              <a:solidFill>
                <a:srgbClr val="0070C0"/>
              </a:solidFill>
              <a:latin typeface="Calibri"/>
              <a:ea typeface="Calibri"/>
              <a:cs typeface="Times New Roman"/>
            </a:endParaRPr>
          </a:p>
          <a:p>
            <a:pPr indent="450215" algn="just">
              <a:lnSpc>
                <a:spcPct val="115000"/>
              </a:lnSpc>
              <a:spcAft>
                <a:spcPts val="0"/>
              </a:spcAft>
            </a:pPr>
            <a:r>
              <a:rPr lang="ru-RU" sz="2000" b="1" dirty="0" smtClean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перечень </a:t>
            </a:r>
            <a:r>
              <a:rPr lang="ru-RU" sz="2000" b="1" dirty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транспортных </a:t>
            </a:r>
            <a:r>
              <a:rPr lang="ru-RU" sz="2000" b="1" dirty="0" smtClean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средств</a:t>
            </a:r>
            <a:endParaRPr lang="ru-RU" sz="1600" b="1" dirty="0">
              <a:solidFill>
                <a:srgbClr val="0070C0"/>
              </a:solidFill>
              <a:latin typeface="Calibri"/>
              <a:ea typeface="Calibri"/>
              <a:cs typeface="Times New Roman"/>
            </a:endParaRPr>
          </a:p>
          <a:p>
            <a:pPr indent="450215" algn="just">
              <a:lnSpc>
                <a:spcPct val="115000"/>
              </a:lnSpc>
              <a:spcAft>
                <a:spcPts val="0"/>
              </a:spcAft>
            </a:pPr>
            <a:r>
              <a:rPr lang="ru-RU" sz="2000" b="1" dirty="0" smtClean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перечень </a:t>
            </a:r>
            <a:r>
              <a:rPr lang="ru-RU" sz="2000" b="1" dirty="0" err="1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учебно</a:t>
            </a:r>
            <a:r>
              <a:rPr lang="ru-RU" sz="2000" b="1" dirty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 – наглядных пособий по учебным </a:t>
            </a:r>
            <a:r>
              <a:rPr lang="ru-RU" sz="2000" b="1" dirty="0" smtClean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предметам</a:t>
            </a:r>
            <a:endParaRPr lang="ru-RU" sz="1600" b="1" dirty="0">
              <a:solidFill>
                <a:srgbClr val="0070C0"/>
              </a:solidFill>
              <a:latin typeface="Calibri"/>
              <a:ea typeface="Calibri"/>
              <a:cs typeface="Times New Roman"/>
            </a:endParaRPr>
          </a:p>
          <a:p>
            <a:pPr indent="450215" algn="just">
              <a:lnSpc>
                <a:spcPct val="115000"/>
              </a:lnSpc>
              <a:spcAft>
                <a:spcPts val="0"/>
              </a:spcAft>
            </a:pPr>
            <a:r>
              <a:rPr lang="ru-RU" sz="2000" b="1" dirty="0" smtClean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перечень </a:t>
            </a:r>
            <a:r>
              <a:rPr lang="ru-RU" sz="2000" b="1" dirty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документов для размещения на информационном стенде </a:t>
            </a:r>
            <a:r>
              <a:rPr lang="ru-RU" sz="2000" b="1" dirty="0" smtClean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и </a:t>
            </a:r>
            <a:r>
              <a:rPr lang="ru-RU" sz="2000" b="1" dirty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официальном сайте образовательной организации в сети «Интернет</a:t>
            </a:r>
            <a:r>
              <a:rPr lang="ru-RU" sz="2000" b="1" dirty="0" smtClean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»</a:t>
            </a:r>
            <a:endParaRPr lang="ru-RU" sz="1600" b="1" dirty="0">
              <a:solidFill>
                <a:srgbClr val="0070C0"/>
              </a:solidFill>
              <a:latin typeface="Calibri"/>
              <a:ea typeface="Calibri"/>
              <a:cs typeface="Times New Roman"/>
            </a:endParaRPr>
          </a:p>
          <a:p>
            <a:pPr indent="450215" algn="just">
              <a:lnSpc>
                <a:spcPct val="115000"/>
              </a:lnSpc>
              <a:spcAft>
                <a:spcPts val="0"/>
              </a:spcAft>
            </a:pPr>
            <a:r>
              <a:rPr lang="ru-RU" sz="2000" b="1" dirty="0" smtClean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сведения </a:t>
            </a:r>
            <a:r>
              <a:rPr lang="ru-RU" sz="2000" b="1" dirty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об </a:t>
            </a:r>
            <a:r>
              <a:rPr lang="ru-RU" sz="2000" b="1" dirty="0" smtClean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автодроме</a:t>
            </a:r>
            <a:endParaRPr lang="ru-RU" sz="1600" b="1" dirty="0">
              <a:solidFill>
                <a:srgbClr val="0070C0"/>
              </a:solidFill>
              <a:latin typeface="Calibri"/>
              <a:ea typeface="Calibri"/>
              <a:cs typeface="Times New Roman"/>
            </a:endParaRPr>
          </a:p>
          <a:p>
            <a:pPr indent="450215" algn="just">
              <a:lnSpc>
                <a:spcPct val="115000"/>
              </a:lnSpc>
              <a:spcAft>
                <a:spcPts val="0"/>
              </a:spcAft>
            </a:pPr>
            <a:r>
              <a:rPr lang="ru-RU" sz="2000" b="1" dirty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с</a:t>
            </a:r>
            <a:r>
              <a:rPr lang="ru-RU" sz="2000" b="1" dirty="0" smtClean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хема </a:t>
            </a:r>
            <a:r>
              <a:rPr lang="ru-RU" sz="2000" b="1" dirty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учебного маршрута, утверждённая организацией, согласованная с ГИБДД МВД Российской </a:t>
            </a:r>
            <a:r>
              <a:rPr lang="ru-RU" sz="2000" b="1" dirty="0" smtClean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Федерации</a:t>
            </a:r>
            <a:endParaRPr lang="ru-RU" sz="1600" b="1" dirty="0">
              <a:solidFill>
                <a:srgbClr val="0070C0"/>
              </a:solidFill>
              <a:latin typeface="Calibri"/>
              <a:ea typeface="Calibri"/>
              <a:cs typeface="Times New Roman"/>
            </a:endParaRPr>
          </a:p>
          <a:p>
            <a:pPr indent="450215" algn="just">
              <a:lnSpc>
                <a:spcPct val="115000"/>
              </a:lnSpc>
              <a:spcAft>
                <a:spcPts val="0"/>
              </a:spcAft>
            </a:pPr>
            <a:r>
              <a:rPr lang="ru-RU" sz="2000" b="1" dirty="0" smtClean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и другие</a:t>
            </a:r>
            <a:endParaRPr lang="ru-RU" sz="1600" b="1" dirty="0">
              <a:solidFill>
                <a:srgbClr val="0070C0"/>
              </a:solidFill>
              <a:latin typeface="Calibri"/>
              <a:ea typeface="Calibri"/>
              <a:cs typeface="Times New Roman"/>
            </a:endParaRPr>
          </a:p>
          <a:p>
            <a:pPr indent="450215" algn="just">
              <a:lnSpc>
                <a:spcPct val="115000"/>
              </a:lnSpc>
              <a:spcAft>
                <a:spcPts val="0"/>
              </a:spcAft>
            </a:pPr>
            <a:r>
              <a:rPr lang="ru-RU" sz="2000" b="1" dirty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 </a:t>
            </a:r>
            <a:endParaRPr lang="ru-RU" sz="1600" b="1" dirty="0">
              <a:solidFill>
                <a:srgbClr val="0070C0"/>
              </a:solidFill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600" dirty="0">
                <a:latin typeface="Times New Roman"/>
                <a:ea typeface="Calibri"/>
                <a:cs typeface="Times New Roman"/>
              </a:rPr>
              <a:t> </a:t>
            </a:r>
            <a:endParaRPr lang="ru-RU" sz="1600" dirty="0">
              <a:effectLst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371692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Picture 2" descr="C:\Users\zalega\Desktop\Красноярск 2015\Рисунки\Top.pn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 flipV="1">
            <a:off x="-1" y="1025229"/>
            <a:ext cx="9153159" cy="402354"/>
          </a:xfrm>
          <a:prstGeom prst="rect">
            <a:avLst/>
          </a:prstGeom>
          <a:noFill/>
        </p:spPr>
      </p:pic>
      <p:pic>
        <p:nvPicPr>
          <p:cNvPr id="67" name="Picture 2" descr="C:\Users\zalega\Desktop\Красноярск 2015\Рисунки\Top.png"/>
          <p:cNvPicPr>
            <a:picLocks noChangeArrowheads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 flipH="1" flipV="1">
            <a:off x="0" y="961051"/>
            <a:ext cx="9153159" cy="36000"/>
          </a:xfrm>
          <a:prstGeom prst="rect">
            <a:avLst/>
          </a:prstGeom>
          <a:noFill/>
        </p:spPr>
      </p:pic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717958" y="1701856"/>
            <a:ext cx="7717239" cy="864096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0066FF"/>
                </a:solidFill>
              </a:rPr>
              <a:t>СПАСИБО ЗА ВНИМАНИЕ!</a:t>
            </a:r>
            <a:endParaRPr lang="ru-RU" dirty="0">
              <a:solidFill>
                <a:srgbClr val="0066FF"/>
              </a:solidFill>
            </a:endParaRPr>
          </a:p>
        </p:txBody>
      </p:sp>
      <p:cxnSp>
        <p:nvCxnSpPr>
          <p:cNvPr id="57" name="Прямая соединительная линия 56"/>
          <p:cNvCxnSpPr/>
          <p:nvPr/>
        </p:nvCxnSpPr>
        <p:spPr>
          <a:xfrm>
            <a:off x="11663524" y="2097952"/>
            <a:ext cx="0" cy="936000"/>
          </a:xfrm>
          <a:prstGeom prst="line">
            <a:avLst/>
          </a:prstGeom>
          <a:ln w="3810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Управляющая кнопка: настраиваемая 8">
            <a:hlinkClick r:id="" action="ppaction://hlinkshowjump?jump=endshow" highlightClick="1"/>
          </p:cNvPr>
          <p:cNvSpPr/>
          <p:nvPr/>
        </p:nvSpPr>
        <p:spPr>
          <a:xfrm>
            <a:off x="8528830" y="6033883"/>
            <a:ext cx="566928" cy="348353"/>
          </a:xfrm>
          <a:prstGeom prst="actionButtonBlank">
            <a:avLst/>
          </a:prstGeom>
          <a:solidFill>
            <a:srgbClr val="5077A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02396" y="331412"/>
            <a:ext cx="7717239" cy="706556"/>
          </a:xfrm>
        </p:spPr>
        <p:txBody>
          <a:bodyPr/>
          <a:lstStyle/>
          <a:p>
            <a:pPr algn="ctr"/>
            <a:r>
              <a:rPr lang="ru-RU" sz="2400" dirty="0" smtClean="0">
                <a:solidFill>
                  <a:schemeClr val="accent4">
                    <a:lumMod val="75000"/>
                  </a:schemeClr>
                </a:solidFill>
              </a:rPr>
              <a:t>ПРОБЛЕМНЫЕ ВОПРОСЫ. Пути решения</a:t>
            </a:r>
            <a:endParaRPr lang="ru-RU" sz="2400" dirty="0">
              <a:solidFill>
                <a:schemeClr val="accent4">
                  <a:lumMod val="75000"/>
                </a:schemeClr>
              </a:solidFill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3509807"/>
              </p:ext>
            </p:extLst>
          </p:nvPr>
        </p:nvGraphicFramePr>
        <p:xfrm>
          <a:off x="90616" y="1094204"/>
          <a:ext cx="4555524" cy="562726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55524"/>
              </a:tblGrid>
              <a:tr h="696293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bg1"/>
                          </a:solidFill>
                        </a:rPr>
                        <a:t>Проблемные</a:t>
                      </a:r>
                      <a:r>
                        <a:rPr lang="ru-RU" sz="2000" baseline="0" dirty="0" smtClean="0">
                          <a:solidFill>
                            <a:schemeClr val="bg1"/>
                          </a:solidFill>
                        </a:rPr>
                        <a:t> вопросы разработки Программы профессионального обучения</a:t>
                      </a:r>
                      <a:endParaRPr lang="ru-RU" sz="20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</a:tr>
              <a:tr h="478399">
                <a:tc>
                  <a:txBody>
                    <a:bodyPr/>
                    <a:lstStyle/>
                    <a:p>
                      <a:pPr marL="0" indent="0">
                        <a:spcBef>
                          <a:spcPts val="0"/>
                        </a:spcBef>
                        <a:buNone/>
                      </a:pPr>
                      <a:r>
                        <a:rPr lang="ru-RU" sz="14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отсутствие</a:t>
                      </a:r>
                      <a:r>
                        <a:rPr lang="ru-RU" sz="1400" b="1" baseline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  информированности педагогических работников о наличии нормативно-правовых актов по вопросам организации образовательной деятельности, разработки образовательной программы</a:t>
                      </a:r>
                      <a:endParaRPr lang="ru-RU" sz="1400" b="1" dirty="0" smtClean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703292"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отсутствие</a:t>
                      </a:r>
                      <a:r>
                        <a:rPr lang="ru-RU" sz="1400" b="1" baseline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 локальных актов (или некачественная их разработка) , регламентирующих образовательную деятельность  в организации</a:t>
                      </a:r>
                      <a:endParaRPr lang="ru-RU" sz="1400" dirty="0"/>
                    </a:p>
                  </a:txBody>
                  <a:tcPr/>
                </a:tc>
              </a:tr>
              <a:tr h="750467"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отсутствие</a:t>
                      </a:r>
                      <a:r>
                        <a:rPr lang="ru-RU" sz="1400" b="1" baseline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 распределения обязанностей в организации по разработке  Программы профессионального обучения и контроля за их исполнением </a:t>
                      </a:r>
                      <a:endParaRPr lang="ru-RU" sz="1400" dirty="0"/>
                    </a:p>
                  </a:txBody>
                  <a:tcPr/>
                </a:tc>
              </a:tr>
              <a:tr h="469885"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отсутствие</a:t>
                      </a:r>
                      <a:r>
                        <a:rPr lang="ru-RU" sz="1400" b="1" baseline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 представления у </a:t>
                      </a:r>
                      <a:r>
                        <a:rPr kumimoji="0" lang="ru-RU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педагогических работников </a:t>
                      </a:r>
                      <a:r>
                        <a:rPr lang="ru-RU" sz="1400" b="1" baseline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 об образовательной программе, как комплексного документа, определяющего содержание образования, её структуре </a:t>
                      </a:r>
                      <a:endParaRPr lang="ru-RU" sz="1400" b="1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458992"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недостаточное методическое информационное обеспечение образовательной программы</a:t>
                      </a:r>
                      <a:endParaRPr lang="ru-RU" sz="1400" b="1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28874"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незнание подходок к разработке учебной программы профессионального модуля на получение рабочей профессии в рамках программы ОПОП СПО ПССЗ </a:t>
                      </a:r>
                      <a:endParaRPr lang="ru-RU" sz="1400" b="1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10902036"/>
              </p:ext>
            </p:extLst>
          </p:nvPr>
        </p:nvGraphicFramePr>
        <p:xfrm>
          <a:off x="4728521" y="1094203"/>
          <a:ext cx="4226009" cy="56278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26009"/>
              </a:tblGrid>
              <a:tr h="1022921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bg1"/>
                          </a:solidFill>
                        </a:rPr>
                        <a:t>Пути</a:t>
                      </a:r>
                      <a:r>
                        <a:rPr lang="ru-RU" sz="2000" baseline="0" dirty="0" smtClean="0">
                          <a:solidFill>
                            <a:schemeClr val="bg1"/>
                          </a:solidFill>
                        </a:rPr>
                        <a:t> решения</a:t>
                      </a:r>
                      <a:endParaRPr lang="ru-RU" sz="20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</a:tr>
              <a:tr h="930876">
                <a:tc>
                  <a:txBody>
                    <a:bodyPr/>
                    <a:lstStyle/>
                    <a:p>
                      <a:pPr marL="0" indent="0">
                        <a:spcBef>
                          <a:spcPts val="0"/>
                        </a:spcBef>
                        <a:buNone/>
                      </a:pPr>
                      <a:r>
                        <a:rPr lang="ru-RU" sz="14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обеспечение</a:t>
                      </a:r>
                      <a:r>
                        <a:rPr lang="ru-RU" sz="1400" b="1" baseline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 доступа педагогических работников к библиотечным фондам ОО, компьютерам и сети «Интернет»</a:t>
                      </a:r>
                      <a:endParaRPr lang="ru-RU" sz="1400" b="1" dirty="0" smtClean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716692"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разработка </a:t>
                      </a:r>
                      <a:r>
                        <a:rPr lang="ru-RU" sz="1400" b="1" baseline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 локальных  актов, регламентирующих образовательную деятельность  в организации в соответствии с действующим законодательством</a:t>
                      </a:r>
                      <a:endParaRPr lang="ru-RU" sz="1400" dirty="0"/>
                    </a:p>
                  </a:txBody>
                  <a:tcPr/>
                </a:tc>
              </a:tr>
              <a:tr h="752115"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разработка локальных актов (должностных инструкций, положений и др.),</a:t>
                      </a:r>
                      <a:r>
                        <a:rPr lang="ru-RU" sz="1400" b="1" baseline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 издание приказов (распоряжений) </a:t>
                      </a:r>
                      <a:r>
                        <a:rPr kumimoji="0" lang="ru-RU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(по усмотрению организации)</a:t>
                      </a:r>
                      <a:r>
                        <a:rPr lang="ru-RU" sz="14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 </a:t>
                      </a:r>
                      <a:endParaRPr lang="ru-RU" sz="1400" b="1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947351">
                <a:tc>
                  <a:txBody>
                    <a:bodyPr/>
                    <a:lstStyle/>
                    <a:p>
                      <a:pPr marL="285750" indent="-285750">
                        <a:buFontTx/>
                        <a:buChar char="-"/>
                      </a:pPr>
                      <a:r>
                        <a:rPr lang="ru-RU" sz="14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ДПО </a:t>
                      </a:r>
                      <a:r>
                        <a:rPr kumimoji="0" lang="ru-RU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педагогических </a:t>
                      </a:r>
                      <a:r>
                        <a:rPr kumimoji="0" lang="ru-RU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504D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работников 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kumimoji="0" lang="ru-RU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504D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семинары, </a:t>
                      </a:r>
                      <a:r>
                        <a:rPr kumimoji="0" lang="ru-RU" sz="1400" b="1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C0504D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педучебы</a:t>
                      </a:r>
                      <a:r>
                        <a:rPr kumimoji="0" lang="ru-RU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504D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и др. в организации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kumimoji="0" lang="ru-RU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504D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семинары, </a:t>
                      </a:r>
                      <a:r>
                        <a:rPr kumimoji="0" lang="ru-RU" sz="1400" b="1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C0504D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педучебы</a:t>
                      </a:r>
                      <a:r>
                        <a:rPr kumimoji="0" lang="ru-RU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504D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и др. вне её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kumimoji="0" lang="ru-RU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504D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самообразование</a:t>
                      </a:r>
                      <a:endParaRPr lang="ru-RU" sz="1400" dirty="0"/>
                    </a:p>
                  </a:txBody>
                  <a:tcPr/>
                </a:tc>
              </a:tr>
              <a:tr h="518984"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разработка</a:t>
                      </a:r>
                      <a:r>
                        <a:rPr lang="ru-RU" sz="1400" b="1" baseline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 УМК для обучающихся</a:t>
                      </a:r>
                      <a:endParaRPr lang="ru-RU" sz="1400" b="1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724106"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- повышение квалификации педагогических работников</a:t>
                      </a:r>
                      <a:endParaRPr lang="ru-RU" sz="1400" b="1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11900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400" dirty="0" smtClean="0">
                <a:solidFill>
                  <a:schemeClr val="accent4">
                    <a:lumMod val="75000"/>
                  </a:schemeClr>
                </a:solidFill>
              </a:rPr>
              <a:t>ПОНЯТИЕ Программы профессионального обучения</a:t>
            </a:r>
            <a:endParaRPr lang="ru-RU" sz="2400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14" name="Объект 2"/>
          <p:cNvSpPr txBox="1">
            <a:spLocks/>
          </p:cNvSpPr>
          <p:nvPr/>
        </p:nvSpPr>
        <p:spPr bwMode="auto">
          <a:xfrm>
            <a:off x="395416" y="1266569"/>
            <a:ext cx="8229600" cy="4796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None/>
            </a:pP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latin typeface="Times New Roman"/>
                <a:ea typeface="Calibri"/>
              </a:rPr>
              <a:t>Основная образовательная программа профессионального обучения (профессиональной подготовки, переподготовки, повышения квалификации</a:t>
            </a: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Times New Roman"/>
                <a:ea typeface="Calibri"/>
              </a:rPr>
              <a:t>)</a:t>
            </a:r>
          </a:p>
          <a:p>
            <a:pPr marL="0" indent="0" algn="ctr">
              <a:spcBef>
                <a:spcPts val="0"/>
              </a:spcBef>
              <a:buNone/>
            </a:pPr>
            <a:endParaRPr lang="ru-RU" sz="2400" b="1" dirty="0" smtClean="0">
              <a:solidFill>
                <a:schemeClr val="tx2">
                  <a:lumMod val="75000"/>
                </a:schemeClr>
              </a:solidFill>
              <a:latin typeface="Times New Roman"/>
              <a:ea typeface="Calibri"/>
            </a:endParaRPr>
          </a:p>
          <a:p>
            <a:pPr marL="0" indent="0" algn="ctr">
              <a:spcBef>
                <a:spcPts val="0"/>
              </a:spcBef>
              <a:buNone/>
            </a:pPr>
            <a:r>
              <a:rPr lang="ru-RU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/>
                <a:ea typeface="Calibri"/>
              </a:rPr>
              <a:t> </a:t>
            </a:r>
            <a:r>
              <a:rPr lang="ru-RU" sz="2400" b="1" dirty="0">
                <a:solidFill>
                  <a:schemeClr val="accent4">
                    <a:lumMod val="75000"/>
                  </a:schemeClr>
                </a:solidFill>
                <a:latin typeface="Times New Roman"/>
                <a:ea typeface="Calibri"/>
              </a:rPr>
              <a:t>– это комплексный документ, определяющий содержание образования, обеспечивающий</a:t>
            </a:r>
            <a:r>
              <a:rPr lang="ru-RU" sz="2400" b="1" dirty="0">
                <a:solidFill>
                  <a:schemeClr val="accent4">
                    <a:lumMod val="75000"/>
                  </a:schemeClr>
                </a:solidFill>
                <a:latin typeface="Calibri"/>
                <a:ea typeface="Calibri"/>
                <a:cs typeface="Times New Roman"/>
              </a:rPr>
              <a:t> </a:t>
            </a:r>
            <a:r>
              <a:rPr lang="ru-RU" sz="2400" b="1" dirty="0">
                <a:solidFill>
                  <a:schemeClr val="accent4">
                    <a:lumMod val="75000"/>
                  </a:schemeClr>
                </a:solidFill>
                <a:latin typeface="Times New Roman"/>
                <a:ea typeface="Calibri"/>
              </a:rPr>
              <a:t>получение квалификации и (или) категории, </a:t>
            </a:r>
            <a:r>
              <a:rPr lang="ru-RU" sz="2400" b="1" dirty="0" smtClean="0">
                <a:solidFill>
                  <a:schemeClr val="accent4">
                    <a:lumMod val="75000"/>
                  </a:schemeClr>
                </a:solidFill>
                <a:latin typeface="Times New Roman"/>
                <a:ea typeface="Calibri"/>
              </a:rPr>
              <a:t>подкатегории</a:t>
            </a:r>
            <a:endParaRPr lang="ru-RU" sz="2400" b="1" dirty="0" smtClean="0">
              <a:solidFill>
                <a:schemeClr val="accent4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800" dirty="0" smtClean="0">
                <a:solidFill>
                  <a:schemeClr val="accent4">
                    <a:lumMod val="75000"/>
                  </a:schemeClr>
                </a:solidFill>
              </a:rPr>
              <a:t>Образовательная программа профессионального обучения</a:t>
            </a:r>
            <a:endParaRPr lang="ru-RU" sz="2800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14" name="Объект 2"/>
          <p:cNvSpPr txBox="1">
            <a:spLocks/>
          </p:cNvSpPr>
          <p:nvPr/>
        </p:nvSpPr>
        <p:spPr bwMode="auto">
          <a:xfrm>
            <a:off x="395416" y="1266569"/>
            <a:ext cx="8229600" cy="4796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Font typeface="Arial" charset="0"/>
              <a:buNone/>
            </a:pPr>
            <a:endParaRPr lang="ru-RU" sz="2000" b="1" dirty="0">
              <a:solidFill>
                <a:srgbClr val="660033"/>
              </a:solidFill>
            </a:endParaRPr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570413202"/>
              </p:ext>
            </p:extLst>
          </p:nvPr>
        </p:nvGraphicFramePr>
        <p:xfrm>
          <a:off x="1524000" y="1397000"/>
          <a:ext cx="6623222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26398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7681" y="0"/>
            <a:ext cx="7717239" cy="864096"/>
          </a:xfrm>
        </p:spPr>
        <p:txBody>
          <a:bodyPr/>
          <a:lstStyle/>
          <a:p>
            <a:pPr algn="ctr"/>
            <a:r>
              <a:rPr lang="ru-RU" sz="2400" dirty="0" smtClean="0">
                <a:solidFill>
                  <a:schemeClr val="accent4">
                    <a:lumMod val="75000"/>
                  </a:schemeClr>
                </a:solidFill>
              </a:rPr>
              <a:t>Программа профессионального обучения содержит</a:t>
            </a:r>
            <a:endParaRPr lang="ru-RU" sz="2400" dirty="0">
              <a:solidFill>
                <a:schemeClr val="accent4">
                  <a:lumMod val="75000"/>
                </a:schemeClr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6383003"/>
              </p:ext>
            </p:extLst>
          </p:nvPr>
        </p:nvGraphicFramePr>
        <p:xfrm>
          <a:off x="457200" y="1526059"/>
          <a:ext cx="8229600" cy="3606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29600"/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- ТИТУЛЬНЫЙ ЛИСТ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-</a:t>
                      </a:r>
                      <a:r>
                        <a:rPr lang="ru-RU" baseline="0" dirty="0" smtClean="0"/>
                        <a:t> ПОЯСНИТЕЛЬНУЮ ЗАПИСКУ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- КАЛЕНДАРНЫЙ УЧЕБНЫЙ ГРАФИК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- УЧЕБНЫЙ</a:t>
                      </a:r>
                      <a:r>
                        <a:rPr lang="ru-RU" baseline="0" dirty="0" smtClean="0"/>
                        <a:t> ПЛАН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- РАБОЧИЕ ПРОГРАММЫ УЧЕБНЫХ ПРЕДМЕТОВ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- УСЛОВИЯ РЕАЛИЗАЦИИ ПРОГРАММЫ</a:t>
                      </a:r>
                      <a:r>
                        <a:rPr lang="ru-RU" baseline="0" dirty="0" smtClean="0"/>
                        <a:t> ПРФЕССИОНАЛЬНОГО ОБУЧЕНИЯ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- СИСТЕМА ОЦЕНКИ РЕЗУЛЬТАТОВ ОСВОНИЯ</a:t>
                      </a: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ПРОГРАММЫ ПРФЕССИОНАЛЬНОГО ОБУЧЕНИЯ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- МЕТОДИЧЕСКИЕ</a:t>
                      </a:r>
                      <a:r>
                        <a:rPr lang="ru-RU" baseline="0" dirty="0" smtClean="0"/>
                        <a:t> МАТЕРИАЛЫ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-</a:t>
                      </a:r>
                      <a:r>
                        <a:rPr lang="ru-RU" baseline="0" dirty="0" smtClean="0"/>
                        <a:t> ПРИЛОЖЕНИЯ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858541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dirty="0" smtClean="0">
                <a:solidFill>
                  <a:schemeClr val="accent4">
                    <a:lumMod val="75000"/>
                  </a:schemeClr>
                </a:solidFill>
              </a:rPr>
              <a:t>ТИТУЛЬНЫЙ ЛИСТ ПРОГРАММЫ ПРОФЕССИНАЛЬНОГО ОБУЧЕНИЯ</a:t>
            </a:r>
            <a:endParaRPr lang="ru-RU" sz="24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ОБРАЗЕЦ</a:t>
            </a:r>
            <a:endParaRPr lang="ru-RU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ТРЕБОВАНИЯ</a:t>
            </a:r>
            <a:endParaRPr lang="ru-RU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b="1" dirty="0">
                <a:solidFill>
                  <a:schemeClr val="accent4">
                    <a:lumMod val="75000"/>
                  </a:schemeClr>
                </a:solidFill>
              </a:rPr>
              <a:t>- наименование образовательной </a:t>
            </a:r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</a:rPr>
              <a:t>организации</a:t>
            </a:r>
            <a:endParaRPr lang="ru-RU" b="1" dirty="0">
              <a:solidFill>
                <a:schemeClr val="accent4">
                  <a:lumMod val="75000"/>
                </a:schemeClr>
              </a:solidFill>
            </a:endParaRPr>
          </a:p>
          <a:p>
            <a:r>
              <a:rPr lang="ru-RU" b="1" dirty="0">
                <a:solidFill>
                  <a:schemeClr val="accent4">
                    <a:lumMod val="75000"/>
                  </a:schemeClr>
                </a:solidFill>
              </a:rPr>
              <a:t>- грифы утверждения и </a:t>
            </a:r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</a:rPr>
              <a:t>согласования</a:t>
            </a:r>
            <a:endParaRPr lang="ru-RU" b="1" dirty="0">
              <a:solidFill>
                <a:schemeClr val="accent4">
                  <a:lumMod val="75000"/>
                </a:schemeClr>
              </a:solidFill>
            </a:endParaRPr>
          </a:p>
          <a:p>
            <a:r>
              <a:rPr lang="ru-RU" b="1" dirty="0">
                <a:solidFill>
                  <a:schemeClr val="accent4">
                    <a:lumMod val="75000"/>
                  </a:schemeClr>
                </a:solidFill>
              </a:rPr>
              <a:t>- наименование Программы профессионального </a:t>
            </a:r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</a:rPr>
              <a:t>обучения</a:t>
            </a:r>
            <a:endParaRPr lang="ru-RU" b="1" dirty="0">
              <a:solidFill>
                <a:schemeClr val="accent4">
                  <a:lumMod val="75000"/>
                </a:schemeClr>
              </a:solidFill>
            </a:endParaRPr>
          </a:p>
          <a:p>
            <a:r>
              <a:rPr lang="ru-RU" b="1" dirty="0">
                <a:solidFill>
                  <a:schemeClr val="accent4">
                    <a:lumMod val="75000"/>
                  </a:schemeClr>
                </a:solidFill>
              </a:rPr>
              <a:t>- место и год издания Программы профессионального </a:t>
            </a:r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</a:rPr>
              <a:t>обучения</a:t>
            </a:r>
          </a:p>
        </p:txBody>
      </p:sp>
      <p:pic>
        <p:nvPicPr>
          <p:cNvPr id="2051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3179" y="2323069"/>
            <a:ext cx="2848230" cy="38030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448541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400" dirty="0" smtClean="0">
                <a:solidFill>
                  <a:schemeClr val="accent4">
                    <a:lumMod val="75000"/>
                  </a:schemeClr>
                </a:solidFill>
              </a:rPr>
              <a:t>Пояснительная </a:t>
            </a:r>
            <a:r>
              <a:rPr lang="ru-RU" sz="2400" dirty="0">
                <a:solidFill>
                  <a:schemeClr val="accent4">
                    <a:lumMod val="75000"/>
                  </a:schemeClr>
                </a:solidFill>
              </a:rPr>
              <a:t>ЗАПИСКАПРОГРАММЫ ПРОФЕССИНАЛЬНОГО ОБУЧЕНИЯ</a:t>
            </a:r>
          </a:p>
        </p:txBody>
      </p:sp>
      <p:sp>
        <p:nvSpPr>
          <p:cNvPr id="14" name="Объект 2"/>
          <p:cNvSpPr txBox="1">
            <a:spLocks/>
          </p:cNvSpPr>
          <p:nvPr/>
        </p:nvSpPr>
        <p:spPr bwMode="auto">
          <a:xfrm>
            <a:off x="395416" y="1266569"/>
            <a:ext cx="8229600" cy="4796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828800" lvl="4" indent="0">
              <a:spcBef>
                <a:spcPts val="0"/>
              </a:spcBef>
              <a:buNone/>
            </a:pPr>
            <a:endParaRPr lang="ru-RU" sz="800" b="1" dirty="0" smtClean="0">
              <a:solidFill>
                <a:srgbClr val="660033"/>
              </a:solidFill>
            </a:endParaRPr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1356928804"/>
              </p:ext>
            </p:extLst>
          </p:nvPr>
        </p:nvGraphicFramePr>
        <p:xfrm>
          <a:off x="1524000" y="13970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011019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35347" y="0"/>
            <a:ext cx="7717239" cy="864096"/>
          </a:xfrm>
        </p:spPr>
        <p:txBody>
          <a:bodyPr/>
          <a:lstStyle/>
          <a:p>
            <a:pPr algn="ctr"/>
            <a:r>
              <a:rPr lang="ru-RU" sz="2400" dirty="0" err="1" smtClean="0">
                <a:solidFill>
                  <a:schemeClr val="accent4">
                    <a:lumMod val="75000"/>
                  </a:schemeClr>
                </a:solidFill>
              </a:rPr>
              <a:t>КАЛЕНДАрный</a:t>
            </a:r>
            <a:r>
              <a:rPr lang="ru-RU" sz="2400" dirty="0" smtClean="0">
                <a:solidFill>
                  <a:schemeClr val="accent4">
                    <a:lumMod val="75000"/>
                  </a:schemeClr>
                </a:solidFill>
              </a:rPr>
              <a:t> учебный график ПРОГРАММЫ </a:t>
            </a:r>
            <a:r>
              <a:rPr lang="ru-RU" sz="2400" dirty="0">
                <a:solidFill>
                  <a:schemeClr val="accent4">
                    <a:lumMod val="75000"/>
                  </a:schemeClr>
                </a:solidFill>
              </a:rPr>
              <a:t>ПРОФЕССИНАЛЬНОГО ОБУЧЕНИЯ</a:t>
            </a:r>
          </a:p>
        </p:txBody>
      </p:sp>
      <p:sp>
        <p:nvSpPr>
          <p:cNvPr id="14" name="Объект 2"/>
          <p:cNvSpPr txBox="1">
            <a:spLocks/>
          </p:cNvSpPr>
          <p:nvPr/>
        </p:nvSpPr>
        <p:spPr bwMode="auto">
          <a:xfrm>
            <a:off x="395416" y="1266569"/>
            <a:ext cx="8229600" cy="4796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endParaRPr lang="ru-RU" sz="2000" b="1" dirty="0">
              <a:solidFill>
                <a:srgbClr val="660033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4106" y="1029729"/>
            <a:ext cx="6762750" cy="51091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7485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400" dirty="0" smtClean="0">
                <a:solidFill>
                  <a:schemeClr val="accent4">
                    <a:lumMod val="75000"/>
                  </a:schemeClr>
                </a:solidFill>
              </a:rPr>
              <a:t>Учебный план ПРОГРАММЫ </a:t>
            </a:r>
            <a:r>
              <a:rPr lang="ru-RU" sz="2400" dirty="0">
                <a:solidFill>
                  <a:schemeClr val="accent4">
                    <a:lumMod val="75000"/>
                  </a:schemeClr>
                </a:solidFill>
              </a:rPr>
              <a:t>ПРОФЕССИНАЛЬНОГО ОБУЧЕНИЯ</a:t>
            </a:r>
          </a:p>
        </p:txBody>
      </p:sp>
      <p:sp>
        <p:nvSpPr>
          <p:cNvPr id="14" name="Объект 2"/>
          <p:cNvSpPr txBox="1">
            <a:spLocks/>
          </p:cNvSpPr>
          <p:nvPr/>
        </p:nvSpPr>
        <p:spPr bwMode="auto">
          <a:xfrm>
            <a:off x="469556" y="1497228"/>
            <a:ext cx="8229600" cy="377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Font typeface="Arial" charset="0"/>
              <a:buNone/>
            </a:pPr>
            <a:endParaRPr lang="ru-RU" sz="2000" b="1" dirty="0">
              <a:solidFill>
                <a:srgbClr val="660033"/>
              </a:solidFill>
            </a:endParaRPr>
          </a:p>
        </p:txBody>
      </p:sp>
      <p:graphicFrame>
        <p:nvGraphicFramePr>
          <p:cNvPr id="30" name="Таблица 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6300815"/>
              </p:ext>
            </p:extLst>
          </p:nvPr>
        </p:nvGraphicFramePr>
        <p:xfrm>
          <a:off x="617838" y="1347571"/>
          <a:ext cx="8213125" cy="32678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42625"/>
                <a:gridCol w="861678"/>
                <a:gridCol w="1738183"/>
                <a:gridCol w="1589903"/>
                <a:gridCol w="2380736"/>
              </a:tblGrid>
              <a:tr h="437709">
                <a:tc rowSpan="3">
                  <a:txBody>
                    <a:bodyPr/>
                    <a:lstStyle/>
                    <a:p>
                      <a:r>
                        <a:rPr lang="ru-RU" sz="1800" dirty="0" smtClean="0">
                          <a:effectLst/>
                          <a:latin typeface="Times New Roman"/>
                          <a:ea typeface="Calibri"/>
                        </a:rPr>
                        <a:t>Учебные предметы</a:t>
                      </a:r>
                      <a:endParaRPr lang="ru-RU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r>
                        <a:rPr lang="ru-RU" sz="1800" dirty="0" smtClean="0">
                          <a:effectLst/>
                          <a:latin typeface="Times New Roman"/>
                          <a:ea typeface="Calibri"/>
                        </a:rPr>
                        <a:t>Количество часов</a:t>
                      </a:r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r>
                        <a:rPr lang="ru-RU" dirty="0" smtClean="0"/>
                        <a:t>Формы промежуточной аттестации</a:t>
                      </a:r>
                      <a:endParaRPr lang="ru-RU" dirty="0"/>
                    </a:p>
                  </a:txBody>
                  <a:tcPr/>
                </a:tc>
              </a:tr>
              <a:tr h="437709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lang="ru-RU" sz="1800" dirty="0" smtClean="0">
                          <a:effectLst/>
                          <a:latin typeface="Times New Roman"/>
                          <a:ea typeface="Calibri"/>
                        </a:rPr>
                        <a:t>Всего</a:t>
                      </a:r>
                      <a:endParaRPr lang="ru-RU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ru-RU" sz="1800" dirty="0" smtClean="0">
                          <a:effectLst/>
                          <a:latin typeface="Times New Roman"/>
                          <a:ea typeface="Calibri"/>
                        </a:rPr>
                        <a:t>в том числе</a:t>
                      </a:r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1079281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effectLst/>
                          <a:latin typeface="Times New Roman"/>
                          <a:ea typeface="Calibri"/>
                        </a:rPr>
                        <a:t>теоретические занятия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effectLst/>
                          <a:latin typeface="Times New Roman"/>
                          <a:ea typeface="Calibri"/>
                        </a:rPr>
                        <a:t>практические занятия</a:t>
                      </a:r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437708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437709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437709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109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D07004"/>
        </a:solidFill>
        <a:ln w="38100"/>
      </a:spPr>
      <a:bodyPr lIns="36000" tIns="36000" rIns="36000" bIns="36000" anchor="ctr"/>
      <a:lstStyle/>
      <a:style>
        <a:lnRef idx="3">
          <a:schemeClr val="lt1"/>
        </a:lnRef>
        <a:fillRef idx="1">
          <a:schemeClr val="accent1"/>
        </a:fillRef>
        <a:effectRef idx="1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D07004"/>
        </a:solidFill>
        <a:ln w="38100"/>
      </a:spPr>
      <a:bodyPr lIns="36000" tIns="36000" rIns="36000" bIns="36000" anchor="ctr"/>
      <a:lstStyle/>
      <a:style>
        <a:lnRef idx="3">
          <a:schemeClr val="lt1"/>
        </a:lnRef>
        <a:fillRef idx="1">
          <a:schemeClr val="accent1"/>
        </a:fillRef>
        <a:effectRef idx="1">
          <a:schemeClr val="accent1"/>
        </a:effectRef>
        <a:fontRef idx="minor">
          <a:schemeClr val="lt1"/>
        </a:fontRef>
      </a:style>
    </a:spDef>
  </a:objectDefaults>
  <a:extraClrSchemeLst/>
</a:theme>
</file>

<file path=ppt/theme/theme4.xml><?xml version="1.0" encoding="utf-8"?>
<a:theme xmlns:a="http://schemas.openxmlformats.org/drawingml/2006/main" name="3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D07004"/>
        </a:solidFill>
        <a:ln w="38100"/>
      </a:spPr>
      <a:bodyPr lIns="36000" tIns="36000" rIns="36000" bIns="36000" anchor="ctr"/>
      <a:lstStyle/>
      <a:style>
        <a:lnRef idx="3">
          <a:schemeClr val="lt1"/>
        </a:lnRef>
        <a:fillRef idx="1">
          <a:schemeClr val="accent1"/>
        </a:fillRef>
        <a:effectRef idx="1">
          <a:schemeClr val="accent1"/>
        </a:effectRef>
        <a:fontRef idx="minor">
          <a:schemeClr val="lt1"/>
        </a:fontRef>
      </a:style>
    </a:spDef>
  </a:objectDefaults>
  <a:extraClrSchemeLst/>
</a:theme>
</file>

<file path=ppt/theme/theme5.xml><?xml version="1.0" encoding="utf-8"?>
<a:theme xmlns:a="http://schemas.openxmlformats.org/drawingml/2006/main" name="4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D07004"/>
        </a:solidFill>
        <a:ln w="38100"/>
      </a:spPr>
      <a:bodyPr lIns="36000" tIns="36000" rIns="36000" bIns="36000" anchor="ctr"/>
      <a:lstStyle/>
      <a:style>
        <a:lnRef idx="3">
          <a:schemeClr val="lt1"/>
        </a:lnRef>
        <a:fillRef idx="1">
          <a:schemeClr val="accent1"/>
        </a:fillRef>
        <a:effectRef idx="1">
          <a:schemeClr val="accent1"/>
        </a:effectRef>
        <a:fontRef idx="minor">
          <a:schemeClr val="lt1"/>
        </a:fontRef>
      </a:style>
    </a:spDef>
  </a:objectDefaults>
  <a:extraClrSchemeLst/>
</a:theme>
</file>

<file path=ppt/theme/theme6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32367</TotalTime>
  <Words>696</Words>
  <Application>Microsoft Office PowerPoint</Application>
  <PresentationFormat>Экран (4:3)</PresentationFormat>
  <Paragraphs>121</Paragraphs>
  <Slides>19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5</vt:i4>
      </vt:variant>
      <vt:variant>
        <vt:lpstr>Заголовки слайдов</vt:lpstr>
      </vt:variant>
      <vt:variant>
        <vt:i4>19</vt:i4>
      </vt:variant>
    </vt:vector>
  </HeadingPairs>
  <TitlesOfParts>
    <vt:vector size="24" baseType="lpstr">
      <vt:lpstr>Тема Office</vt:lpstr>
      <vt:lpstr>1_Тема Office</vt:lpstr>
      <vt:lpstr>2_Тема Office</vt:lpstr>
      <vt:lpstr>3_Тема Office</vt:lpstr>
      <vt:lpstr>4_Тема Office</vt:lpstr>
      <vt:lpstr>Презентация PowerPoint</vt:lpstr>
      <vt:lpstr>ПРОБЛЕМНЫЕ ВОПРОСЫ. Пути решения</vt:lpstr>
      <vt:lpstr>ПОНЯТИЕ Программы профессионального обучения</vt:lpstr>
      <vt:lpstr>Образовательная программа профессионального обучения</vt:lpstr>
      <vt:lpstr>Программа профессионального обучения содержит</vt:lpstr>
      <vt:lpstr>ТИТУЛЬНЫЙ ЛИСТ ПРОГРАММЫ ПРОФЕССИНАЛЬНОГО ОБУЧЕНИЯ</vt:lpstr>
      <vt:lpstr>Пояснительная ЗАПИСКАПРОГРАММЫ ПРОФЕССИНАЛЬНОГО ОБУЧЕНИЯ</vt:lpstr>
      <vt:lpstr>КАЛЕНДАрный учебный график ПРОГРАММЫ ПРОФЕССИНАЛЬНОГО ОБУЧЕНИЯ</vt:lpstr>
      <vt:lpstr>Учебный план ПРОГРАММЫ ПРОФЕССИНАЛЬНОГО ОБУЧЕНИЯ</vt:lpstr>
      <vt:lpstr>Рабочая программа учебного предмета ПРОГРАММЫ ПРОФЕССИНАЛЬНОГО ОБУЧЕНИЯ</vt:lpstr>
      <vt:lpstr>Условия Реализации программы профессионального обучения</vt:lpstr>
      <vt:lpstr>Организационно-педагогические Условия Реализации программы профессионального обучения</vt:lpstr>
      <vt:lpstr>Педагогические условия реализации Программы профессионального обучения</vt:lpstr>
      <vt:lpstr>Информационно – методические условия реализации Программы профессионального обучения</vt:lpstr>
      <vt:lpstr>Материально-технические  условия реализации Программы профессионального обучения</vt:lpstr>
      <vt:lpstr>Система оценки результатов освоения  Программы профессионального обучения</vt:lpstr>
      <vt:lpstr>Методические материалы</vt:lpstr>
      <vt:lpstr>Приложения 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Мелькикян Марина Аркадьевна</dc:creator>
  <cp:lastModifiedBy>Nazarova</cp:lastModifiedBy>
  <cp:revision>4367</cp:revision>
  <cp:lastPrinted>2016-11-16T09:51:42Z</cp:lastPrinted>
  <dcterms:created xsi:type="dcterms:W3CDTF">2011-03-04T05:46:20Z</dcterms:created>
  <dcterms:modified xsi:type="dcterms:W3CDTF">2017-04-06T02:00:43Z</dcterms:modified>
</cp:coreProperties>
</file>