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1003" r:id="rId2"/>
    <p:sldId id="1006" r:id="rId3"/>
    <p:sldId id="1032" r:id="rId4"/>
    <p:sldId id="1009" r:id="rId5"/>
    <p:sldId id="1033" r:id="rId6"/>
    <p:sldId id="1034" r:id="rId7"/>
    <p:sldId id="1010" r:id="rId8"/>
    <p:sldId id="1013" r:id="rId9"/>
    <p:sldId id="1014" r:id="rId10"/>
    <p:sldId id="1016" r:id="rId11"/>
    <p:sldId id="1018" r:id="rId12"/>
    <p:sldId id="1019" r:id="rId13"/>
    <p:sldId id="1022" r:id="rId14"/>
    <p:sldId id="1021" r:id="rId15"/>
    <p:sldId id="1020" r:id="rId16"/>
    <p:sldId id="1028" r:id="rId17"/>
    <p:sldId id="1029" r:id="rId18"/>
    <p:sldId id="1030" r:id="rId19"/>
    <p:sldId id="1023" r:id="rId20"/>
    <p:sldId id="1024" r:id="rId21"/>
    <p:sldId id="1025" r:id="rId22"/>
    <p:sldId id="1026" r:id="rId23"/>
    <p:sldId id="1004" r:id="rId24"/>
    <p:sldId id="1027" r:id="rId25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41C1A11F-6A46-4C59-9C25-C03EFD9B64F9}">
          <p14:sldIdLst>
            <p14:sldId id="1003"/>
            <p14:sldId id="1006"/>
            <p14:sldId id="1032"/>
            <p14:sldId id="1009"/>
            <p14:sldId id="1033"/>
            <p14:sldId id="1034"/>
            <p14:sldId id="1010"/>
            <p14:sldId id="1013"/>
            <p14:sldId id="1014"/>
            <p14:sldId id="1016"/>
            <p14:sldId id="1018"/>
            <p14:sldId id="1019"/>
            <p14:sldId id="1022"/>
            <p14:sldId id="1021"/>
            <p14:sldId id="1020"/>
            <p14:sldId id="1028"/>
            <p14:sldId id="1029"/>
            <p14:sldId id="1030"/>
            <p14:sldId id="1023"/>
            <p14:sldId id="1024"/>
            <p14:sldId id="1025"/>
            <p14:sldId id="1026"/>
            <p14:sldId id="1004"/>
            <p14:sldId id="10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  <p15:guide id="17" orient="horz">
          <p15:clr>
            <a:srgbClr val="A4A3A4"/>
          </p15:clr>
        </p15:guide>
        <p15:guide id="18" orient="horz" pos="1517">
          <p15:clr>
            <a:srgbClr val="A4A3A4"/>
          </p15:clr>
        </p15:guide>
        <p15:guide id="19" orient="horz" pos="3">
          <p15:clr>
            <a:srgbClr val="A4A3A4"/>
          </p15:clr>
        </p15:guide>
        <p15:guide id="20" orient="horz" pos="2154">
          <p15:clr>
            <a:srgbClr val="A4A3A4"/>
          </p15:clr>
        </p15:guide>
        <p15:guide id="21" orient="horz" pos="1010">
          <p15:clr>
            <a:srgbClr val="A4A3A4"/>
          </p15:clr>
        </p15:guide>
        <p15:guide id="22" pos="5620">
          <p15:clr>
            <a:srgbClr val="A4A3A4"/>
          </p15:clr>
        </p15:guide>
        <p15:guide id="23" pos="148">
          <p15:clr>
            <a:srgbClr val="A4A3A4"/>
          </p15:clr>
        </p15:guide>
        <p15:guide id="24" pos="2887">
          <p15:clr>
            <a:srgbClr val="A4A3A4"/>
          </p15:clr>
        </p15:guide>
        <p15:guide id="25" pos="2019">
          <p15:clr>
            <a:srgbClr val="A4A3A4"/>
          </p15:clr>
        </p15:guide>
        <p15:guide id="26" pos="2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  <p15:guide id="3" orient="horz" pos="3126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FF99"/>
    <a:srgbClr val="DEC52E"/>
    <a:srgbClr val="61FF61"/>
    <a:srgbClr val="DA2725"/>
    <a:srgbClr val="009900"/>
    <a:srgbClr val="93FF93"/>
    <a:srgbClr val="7AEAF6"/>
    <a:srgbClr val="6DEDF3"/>
    <a:srgbClr val="0FF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3829" autoAdjust="0"/>
  </p:normalViewPr>
  <p:slideViewPr>
    <p:cSldViewPr snapToGrid="0">
      <p:cViewPr varScale="1">
        <p:scale>
          <a:sx n="70" d="100"/>
          <a:sy n="70" d="100"/>
        </p:scale>
        <p:origin x="1518" y="48"/>
      </p:cViewPr>
      <p:guideLst>
        <p:guide orient="horz" pos="4319"/>
        <p:guide orient="horz" pos="576"/>
        <p:guide orient="horz" pos="1194"/>
        <p:guide orient="horz" pos="4289"/>
        <p:guide orient="horz" pos="3026"/>
        <p:guide orient="horz" pos="3947"/>
        <p:guide orient="horz" pos="2479"/>
        <p:guide orient="horz" pos="1311"/>
        <p:guide orient="horz" pos="3155"/>
        <p:guide pos="5592"/>
        <p:guide pos="5759"/>
        <p:guide pos="2893"/>
        <p:guide pos="5507"/>
        <p:guide pos="142"/>
        <p:guide pos="614"/>
        <p:guide pos="3915"/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25"/>
        <p:guide pos="2138"/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4;&#1077;&#1090;&#1100;&#1077;&#1074;&#1072;\&#1076;&#1080;&#1072;&#1075;&#1088;&#1072;&#1084;&#1084;&#107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0066FF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Отсутствие надлежащего контроля успеваемости обучающихся</c:v>
                </c:pt>
                <c:pt idx="1">
                  <c:v>Нарушение требований, предъявляемых к промежуточной аттестации</c:v>
                </c:pt>
                <c:pt idx="2">
                  <c:v>Нарушение обязательных требований при проведении итоговой аттестации</c:v>
                </c:pt>
                <c:pt idx="3">
                  <c:v>Реализация не в полном объеме образовательныхпрограмм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Отсутствие надлежащего контроля успеваемости обучающихся</c:v>
                </c:pt>
                <c:pt idx="1">
                  <c:v>Нарушение требований, предъявляемых к промежуточной аттестации</c:v>
                </c:pt>
                <c:pt idx="2">
                  <c:v>Нарушение обязательных требований при проведении итоговой аттестации</c:v>
                </c:pt>
                <c:pt idx="3">
                  <c:v>Реализация не в полном объеме образовательныхпрограмм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11</c:v>
                </c:pt>
                <c:pt idx="1">
                  <c:v>7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8917552"/>
        <c:axId val="1098918096"/>
        <c:axId val="0"/>
      </c:bar3DChart>
      <c:catAx>
        <c:axId val="109891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98918096"/>
        <c:crosses val="autoZero"/>
        <c:auto val="1"/>
        <c:lblAlgn val="ctr"/>
        <c:lblOffset val="100"/>
        <c:noMultiLvlLbl val="0"/>
      </c:catAx>
      <c:valAx>
        <c:axId val="1098918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98917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9BDD74-6E61-4CCE-991E-DD99D90C90F7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4FB326-5FDC-4F8F-A80B-264EC58AA7A0}">
      <dgm:prSet phldrT="[Текст]" custT="1"/>
      <dgm:spPr>
        <a:solidFill>
          <a:srgbClr val="93FF93">
            <a:alpha val="50000"/>
          </a:srgb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400" dirty="0" smtClean="0"/>
            <a:t>Контроль ситуации =возможность управления</a:t>
          </a:r>
        </a:p>
        <a:p>
          <a:pPr>
            <a:spcAft>
              <a:spcPts val="0"/>
            </a:spcAft>
          </a:pPr>
          <a:r>
            <a:rPr lang="ru-RU" sz="2400" dirty="0" smtClean="0"/>
            <a:t>=получение конкурентных преимуществ </a:t>
          </a:r>
          <a:endParaRPr lang="ru-RU" sz="2400" dirty="0"/>
        </a:p>
      </dgm:t>
    </dgm:pt>
    <dgm:pt modelId="{9A508A0D-33B6-4902-8DA3-4711F000387F}" type="parTrans" cxnId="{5282EFBD-34A8-4FD2-B3A0-8EE2E0A1A7E1}">
      <dgm:prSet/>
      <dgm:spPr/>
      <dgm:t>
        <a:bodyPr/>
        <a:lstStyle/>
        <a:p>
          <a:endParaRPr lang="ru-RU"/>
        </a:p>
      </dgm:t>
    </dgm:pt>
    <dgm:pt modelId="{79532D32-0595-41BA-9A79-138829866C5C}" type="sibTrans" cxnId="{5282EFBD-34A8-4FD2-B3A0-8EE2E0A1A7E1}">
      <dgm:prSet/>
      <dgm:spPr/>
      <dgm:t>
        <a:bodyPr/>
        <a:lstStyle/>
        <a:p>
          <a:endParaRPr lang="ru-RU"/>
        </a:p>
      </dgm:t>
    </dgm:pt>
    <dgm:pt modelId="{298F0E17-F4F0-4C23-A7DD-8E7427911A46}">
      <dgm:prSet phldrT="[Текст]"/>
      <dgm:spPr>
        <a:solidFill>
          <a:schemeClr val="accent6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dirty="0" smtClean="0"/>
            <a:t>Промежуточная аттестация</a:t>
          </a:r>
          <a:endParaRPr lang="ru-RU" dirty="0"/>
        </a:p>
      </dgm:t>
    </dgm:pt>
    <dgm:pt modelId="{B6A909D4-58D0-4D90-BEA6-C9DA366AA454}" type="parTrans" cxnId="{DAF489A2-6D36-4B57-BA22-9FCEA5BA8B6B}">
      <dgm:prSet/>
      <dgm:spPr/>
      <dgm:t>
        <a:bodyPr/>
        <a:lstStyle/>
        <a:p>
          <a:endParaRPr lang="ru-RU"/>
        </a:p>
      </dgm:t>
    </dgm:pt>
    <dgm:pt modelId="{80B9D9AA-2E84-4117-89A2-BF9CC96F9EE4}" type="sibTrans" cxnId="{DAF489A2-6D36-4B57-BA22-9FCEA5BA8B6B}">
      <dgm:prSet/>
      <dgm:spPr/>
      <dgm:t>
        <a:bodyPr/>
        <a:lstStyle/>
        <a:p>
          <a:endParaRPr lang="ru-RU"/>
        </a:p>
      </dgm:t>
    </dgm:pt>
    <dgm:pt modelId="{3A07F43C-EC05-4946-8749-08AABD5FD063}">
      <dgm:prSet phldrT="[Текст]"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ru-RU" sz="2000" dirty="0" smtClean="0"/>
            <a:t>Итоговая аттестация</a:t>
          </a:r>
          <a:endParaRPr lang="ru-RU" sz="2000" dirty="0"/>
        </a:p>
      </dgm:t>
    </dgm:pt>
    <dgm:pt modelId="{ABDEE96C-C234-4E16-A791-7BA51EEE10E4}" type="parTrans" cxnId="{AFB661D6-231E-49DC-94BC-BCEF4CD26BF1}">
      <dgm:prSet/>
      <dgm:spPr/>
      <dgm:t>
        <a:bodyPr/>
        <a:lstStyle/>
        <a:p>
          <a:endParaRPr lang="ru-RU"/>
        </a:p>
      </dgm:t>
    </dgm:pt>
    <dgm:pt modelId="{B17CAE58-C8A6-44B4-855E-48515C948292}" type="sibTrans" cxnId="{AFB661D6-231E-49DC-94BC-BCEF4CD26BF1}">
      <dgm:prSet/>
      <dgm:spPr/>
      <dgm:t>
        <a:bodyPr/>
        <a:lstStyle/>
        <a:p>
          <a:endParaRPr lang="ru-RU"/>
        </a:p>
      </dgm:t>
    </dgm:pt>
    <dgm:pt modelId="{B4172EE5-AD1A-464F-8254-31131991DC44}">
      <dgm:prSet phldrT="[Текст]"/>
      <dgm:spPr/>
      <dgm:t>
        <a:bodyPr/>
        <a:lstStyle/>
        <a:p>
          <a:r>
            <a:rPr lang="ru-RU" dirty="0" smtClean="0"/>
            <a:t>Экзамен в ГИБДД</a:t>
          </a:r>
          <a:endParaRPr lang="ru-RU" dirty="0"/>
        </a:p>
      </dgm:t>
    </dgm:pt>
    <dgm:pt modelId="{9449FC48-D3BA-469C-B25F-4A2EC2FB026C}" type="parTrans" cxnId="{A787CF4D-9014-43B5-B33C-C336D0C75653}">
      <dgm:prSet/>
      <dgm:spPr/>
      <dgm:t>
        <a:bodyPr/>
        <a:lstStyle/>
        <a:p>
          <a:endParaRPr lang="ru-RU"/>
        </a:p>
      </dgm:t>
    </dgm:pt>
    <dgm:pt modelId="{748926A9-1563-4237-908A-EA98A575989E}" type="sibTrans" cxnId="{A787CF4D-9014-43B5-B33C-C336D0C75653}">
      <dgm:prSet/>
      <dgm:spPr/>
      <dgm:t>
        <a:bodyPr/>
        <a:lstStyle/>
        <a:p>
          <a:endParaRPr lang="ru-RU"/>
        </a:p>
      </dgm:t>
    </dgm:pt>
    <dgm:pt modelId="{A34047B4-02F1-47F8-9125-24051E729741}">
      <dgm:prSet phldrT="[Текст]"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ru-RU" sz="2000" dirty="0" smtClean="0"/>
            <a:t>Текущий контроль успеваемости</a:t>
          </a:r>
          <a:endParaRPr lang="ru-RU" sz="2000" dirty="0"/>
        </a:p>
      </dgm:t>
    </dgm:pt>
    <dgm:pt modelId="{8A2AED81-2CEC-49E3-97EF-99496419BEE1}" type="parTrans" cxnId="{1B59A9B4-439F-4E40-92E0-5531DC5ACB74}">
      <dgm:prSet/>
      <dgm:spPr/>
      <dgm:t>
        <a:bodyPr/>
        <a:lstStyle/>
        <a:p>
          <a:endParaRPr lang="ru-RU"/>
        </a:p>
      </dgm:t>
    </dgm:pt>
    <dgm:pt modelId="{7012710A-6B17-4B3B-A39E-C56A747D4E75}" type="sibTrans" cxnId="{1B59A9B4-439F-4E40-92E0-5531DC5ACB74}">
      <dgm:prSet/>
      <dgm:spPr/>
      <dgm:t>
        <a:bodyPr/>
        <a:lstStyle/>
        <a:p>
          <a:endParaRPr lang="ru-RU"/>
        </a:p>
      </dgm:t>
    </dgm:pt>
    <dgm:pt modelId="{3469240B-D2E9-4F7F-9698-0F11451CB755}" type="pres">
      <dgm:prSet presAssocID="{B29BDD74-6E61-4CCE-991E-DD99D90C90F7}" presName="composite" presStyleCnt="0">
        <dgm:presLayoutVars>
          <dgm:chMax val="1"/>
          <dgm:dir/>
          <dgm:resizeHandles val="exact"/>
        </dgm:presLayoutVars>
      </dgm:prSet>
      <dgm:spPr/>
    </dgm:pt>
    <dgm:pt modelId="{4CA08681-9072-4E41-A3E4-3126A72031E5}" type="pres">
      <dgm:prSet presAssocID="{B29BDD74-6E61-4CCE-991E-DD99D90C90F7}" presName="radial" presStyleCnt="0">
        <dgm:presLayoutVars>
          <dgm:animLvl val="ctr"/>
        </dgm:presLayoutVars>
      </dgm:prSet>
      <dgm:spPr/>
    </dgm:pt>
    <dgm:pt modelId="{AAA066C8-ECAC-4B0C-96DF-CD9F5953B714}" type="pres">
      <dgm:prSet presAssocID="{964FB326-5FDC-4F8F-A80B-264EC58AA7A0}" presName="centerShape" presStyleLbl="vennNode1" presStyleIdx="0" presStyleCnt="5" custScaleX="164496" custScaleY="97723" custLinFactNeighborX="1485" custLinFactNeighborY="-855"/>
      <dgm:spPr/>
      <dgm:t>
        <a:bodyPr/>
        <a:lstStyle/>
        <a:p>
          <a:endParaRPr lang="ru-RU"/>
        </a:p>
      </dgm:t>
    </dgm:pt>
    <dgm:pt modelId="{822B547B-6E73-49A7-9279-4F4F0DE1A2C7}" type="pres">
      <dgm:prSet presAssocID="{298F0E17-F4F0-4C23-A7DD-8E7427911A46}" presName="node" presStyleLbl="vennNode1" presStyleIdx="1" presStyleCnt="5" custScaleX="225933" custRadScaleRad="100068" custRadScaleInc="1811">
        <dgm:presLayoutVars>
          <dgm:bulletEnabled val="1"/>
        </dgm:presLayoutVars>
      </dgm:prSet>
      <dgm:spPr/>
    </dgm:pt>
    <dgm:pt modelId="{F5686939-AC3B-4DF4-B4B8-18DD7F8519B6}" type="pres">
      <dgm:prSet presAssocID="{3A07F43C-EC05-4946-8749-08AABD5FD063}" presName="node" presStyleLbl="vennNode1" presStyleIdx="2" presStyleCnt="5" custScaleX="199843" custScaleY="160593" custRadScaleRad="176023" custRadScaleInc="314">
        <dgm:presLayoutVars>
          <dgm:bulletEnabled val="1"/>
        </dgm:presLayoutVars>
      </dgm:prSet>
      <dgm:spPr/>
    </dgm:pt>
    <dgm:pt modelId="{80A12EAD-02E4-4440-ADB6-A4D16798D06E}" type="pres">
      <dgm:prSet presAssocID="{B4172EE5-AD1A-464F-8254-31131991DC44}" presName="node" presStyleLbl="vennNode1" presStyleIdx="3" presStyleCnt="5" custScaleX="180697" custRadScaleRad="104820" custRadScaleInc="923">
        <dgm:presLayoutVars>
          <dgm:bulletEnabled val="1"/>
        </dgm:presLayoutVars>
      </dgm:prSet>
      <dgm:spPr/>
    </dgm:pt>
    <dgm:pt modelId="{6895C6F2-9906-40E0-B27F-637F05270CB2}" type="pres">
      <dgm:prSet presAssocID="{A34047B4-02F1-47F8-9125-24051E729741}" presName="node" presStyleLbl="vennNode1" presStyleIdx="4" presStyleCnt="5" custScaleX="182253" custScaleY="165956" custRadScaleRad="162510" custRadScaleInc="-1988">
        <dgm:presLayoutVars>
          <dgm:bulletEnabled val="1"/>
        </dgm:presLayoutVars>
      </dgm:prSet>
      <dgm:spPr/>
    </dgm:pt>
  </dgm:ptLst>
  <dgm:cxnLst>
    <dgm:cxn modelId="{B8956863-4364-4DDD-A0BE-D25746A26EA7}" type="presOf" srcId="{298F0E17-F4F0-4C23-A7DD-8E7427911A46}" destId="{822B547B-6E73-49A7-9279-4F4F0DE1A2C7}" srcOrd="0" destOrd="0" presId="urn:microsoft.com/office/officeart/2005/8/layout/radial3"/>
    <dgm:cxn modelId="{5282EFBD-34A8-4FD2-B3A0-8EE2E0A1A7E1}" srcId="{B29BDD74-6E61-4CCE-991E-DD99D90C90F7}" destId="{964FB326-5FDC-4F8F-A80B-264EC58AA7A0}" srcOrd="0" destOrd="0" parTransId="{9A508A0D-33B6-4902-8DA3-4711F000387F}" sibTransId="{79532D32-0595-41BA-9A79-138829866C5C}"/>
    <dgm:cxn modelId="{9CAE1FE9-DAE3-41D7-8C87-96D4C0A53C70}" type="presOf" srcId="{964FB326-5FDC-4F8F-A80B-264EC58AA7A0}" destId="{AAA066C8-ECAC-4B0C-96DF-CD9F5953B714}" srcOrd="0" destOrd="0" presId="urn:microsoft.com/office/officeart/2005/8/layout/radial3"/>
    <dgm:cxn modelId="{E24935FE-107E-4E98-97FC-98EC1CD1AC10}" type="presOf" srcId="{A34047B4-02F1-47F8-9125-24051E729741}" destId="{6895C6F2-9906-40E0-B27F-637F05270CB2}" srcOrd="0" destOrd="0" presId="urn:microsoft.com/office/officeart/2005/8/layout/radial3"/>
    <dgm:cxn modelId="{85223E76-F216-4EB8-B162-7F4642D52159}" type="presOf" srcId="{3A07F43C-EC05-4946-8749-08AABD5FD063}" destId="{F5686939-AC3B-4DF4-B4B8-18DD7F8519B6}" srcOrd="0" destOrd="0" presId="urn:microsoft.com/office/officeart/2005/8/layout/radial3"/>
    <dgm:cxn modelId="{DAF489A2-6D36-4B57-BA22-9FCEA5BA8B6B}" srcId="{964FB326-5FDC-4F8F-A80B-264EC58AA7A0}" destId="{298F0E17-F4F0-4C23-A7DD-8E7427911A46}" srcOrd="0" destOrd="0" parTransId="{B6A909D4-58D0-4D90-BEA6-C9DA366AA454}" sibTransId="{80B9D9AA-2E84-4117-89A2-BF9CC96F9EE4}"/>
    <dgm:cxn modelId="{102DCDA7-FB68-41A8-B030-71C23BE53B4D}" type="presOf" srcId="{B4172EE5-AD1A-464F-8254-31131991DC44}" destId="{80A12EAD-02E4-4440-ADB6-A4D16798D06E}" srcOrd="0" destOrd="0" presId="urn:microsoft.com/office/officeart/2005/8/layout/radial3"/>
    <dgm:cxn modelId="{1B59A9B4-439F-4E40-92E0-5531DC5ACB74}" srcId="{964FB326-5FDC-4F8F-A80B-264EC58AA7A0}" destId="{A34047B4-02F1-47F8-9125-24051E729741}" srcOrd="3" destOrd="0" parTransId="{8A2AED81-2CEC-49E3-97EF-99496419BEE1}" sibTransId="{7012710A-6B17-4B3B-A39E-C56A747D4E75}"/>
    <dgm:cxn modelId="{A787CF4D-9014-43B5-B33C-C336D0C75653}" srcId="{964FB326-5FDC-4F8F-A80B-264EC58AA7A0}" destId="{B4172EE5-AD1A-464F-8254-31131991DC44}" srcOrd="2" destOrd="0" parTransId="{9449FC48-D3BA-469C-B25F-4A2EC2FB026C}" sibTransId="{748926A9-1563-4237-908A-EA98A575989E}"/>
    <dgm:cxn modelId="{A0AEC23C-0998-4313-8EAD-77597358791B}" type="presOf" srcId="{B29BDD74-6E61-4CCE-991E-DD99D90C90F7}" destId="{3469240B-D2E9-4F7F-9698-0F11451CB755}" srcOrd="0" destOrd="0" presId="urn:microsoft.com/office/officeart/2005/8/layout/radial3"/>
    <dgm:cxn modelId="{AFB661D6-231E-49DC-94BC-BCEF4CD26BF1}" srcId="{964FB326-5FDC-4F8F-A80B-264EC58AA7A0}" destId="{3A07F43C-EC05-4946-8749-08AABD5FD063}" srcOrd="1" destOrd="0" parTransId="{ABDEE96C-C234-4E16-A791-7BA51EEE10E4}" sibTransId="{B17CAE58-C8A6-44B4-855E-48515C948292}"/>
    <dgm:cxn modelId="{4B9139B8-423A-4039-BDBD-621D28BCC89A}" type="presParOf" srcId="{3469240B-D2E9-4F7F-9698-0F11451CB755}" destId="{4CA08681-9072-4E41-A3E4-3126A72031E5}" srcOrd="0" destOrd="0" presId="urn:microsoft.com/office/officeart/2005/8/layout/radial3"/>
    <dgm:cxn modelId="{9204BAC2-116A-4562-AF56-2BF30E9C8568}" type="presParOf" srcId="{4CA08681-9072-4E41-A3E4-3126A72031E5}" destId="{AAA066C8-ECAC-4B0C-96DF-CD9F5953B714}" srcOrd="0" destOrd="0" presId="urn:microsoft.com/office/officeart/2005/8/layout/radial3"/>
    <dgm:cxn modelId="{07CC9B02-E447-410B-A064-0D0CE0383732}" type="presParOf" srcId="{4CA08681-9072-4E41-A3E4-3126A72031E5}" destId="{822B547B-6E73-49A7-9279-4F4F0DE1A2C7}" srcOrd="1" destOrd="0" presId="urn:microsoft.com/office/officeart/2005/8/layout/radial3"/>
    <dgm:cxn modelId="{100CC8A6-6DB1-4562-ACAD-52ED61150A67}" type="presParOf" srcId="{4CA08681-9072-4E41-A3E4-3126A72031E5}" destId="{F5686939-AC3B-4DF4-B4B8-18DD7F8519B6}" srcOrd="2" destOrd="0" presId="urn:microsoft.com/office/officeart/2005/8/layout/radial3"/>
    <dgm:cxn modelId="{E65F3632-757B-4B95-8E10-4811333A1505}" type="presParOf" srcId="{4CA08681-9072-4E41-A3E4-3126A72031E5}" destId="{80A12EAD-02E4-4440-ADB6-A4D16798D06E}" srcOrd="3" destOrd="0" presId="urn:microsoft.com/office/officeart/2005/8/layout/radial3"/>
    <dgm:cxn modelId="{2D6455EE-5743-42D9-B543-8F5545AF45D3}" type="presParOf" srcId="{4CA08681-9072-4E41-A3E4-3126A72031E5}" destId="{6895C6F2-9906-40E0-B27F-637F05270CB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76CD421-D26C-4354-AEF9-6C5DE6A066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EA8112-E0AF-4F11-9F14-D0B3C09AC3B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61FF61"/>
              </a:solidFill>
            </a:rPr>
            <a:t>Как оценивать знания и умения?</a:t>
          </a:r>
          <a:endParaRPr lang="ru-RU" sz="2400" dirty="0">
            <a:solidFill>
              <a:srgbClr val="61FF61"/>
            </a:solidFill>
          </a:endParaRPr>
        </a:p>
      </dgm:t>
    </dgm:pt>
    <dgm:pt modelId="{581AAB33-DDFE-4A26-9BA0-6D71663977B8}" type="parTrans" cxnId="{E2C80306-40FE-4F95-8EF5-852A2F49D083}">
      <dgm:prSet/>
      <dgm:spPr/>
      <dgm:t>
        <a:bodyPr/>
        <a:lstStyle/>
        <a:p>
          <a:endParaRPr lang="ru-RU"/>
        </a:p>
      </dgm:t>
    </dgm:pt>
    <dgm:pt modelId="{3A9036E6-7AC4-4BEA-BA1E-2DE8B280931C}" type="sibTrans" cxnId="{E2C80306-40FE-4F95-8EF5-852A2F49D083}">
      <dgm:prSet/>
      <dgm:spPr/>
      <dgm:t>
        <a:bodyPr/>
        <a:lstStyle/>
        <a:p>
          <a:endParaRPr lang="ru-RU"/>
        </a:p>
      </dgm:t>
    </dgm:pt>
    <dgm:pt modelId="{079217E2-1A8C-4390-AC74-E89388BB1CD7}">
      <dgm:prSet phldrT="[Текст]" custT="1"/>
      <dgm:spPr/>
      <dgm:t>
        <a:bodyPr/>
        <a:lstStyle/>
        <a:p>
          <a:r>
            <a:rPr lang="ru-RU" sz="2000" dirty="0" smtClean="0"/>
            <a:t>По системе зачет/незачет</a:t>
          </a:r>
          <a:endParaRPr lang="ru-RU" sz="2000" dirty="0"/>
        </a:p>
      </dgm:t>
    </dgm:pt>
    <dgm:pt modelId="{5654E34B-3E52-4DBF-AD6D-22308B06FBE8}" type="parTrans" cxnId="{0494C80A-178D-48E0-8877-0D679745669A}">
      <dgm:prSet/>
      <dgm:spPr/>
      <dgm:t>
        <a:bodyPr/>
        <a:lstStyle/>
        <a:p>
          <a:endParaRPr lang="ru-RU"/>
        </a:p>
      </dgm:t>
    </dgm:pt>
    <dgm:pt modelId="{80C6E4C7-6549-4E9F-B600-3E1830AB972A}" type="sibTrans" cxnId="{0494C80A-178D-48E0-8877-0D679745669A}">
      <dgm:prSet/>
      <dgm:spPr/>
      <dgm:t>
        <a:bodyPr/>
        <a:lstStyle/>
        <a:p>
          <a:endParaRPr lang="ru-RU"/>
        </a:p>
      </dgm:t>
    </dgm:pt>
    <dgm:pt modelId="{FF72214B-96C7-4CA1-BFB0-10A54DCFE439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61FF61"/>
              </a:solidFill>
            </a:rPr>
            <a:t>Где фиксировать результаты?</a:t>
          </a:r>
          <a:endParaRPr lang="ru-RU" sz="2400" dirty="0">
            <a:solidFill>
              <a:srgbClr val="61FF61"/>
            </a:solidFill>
          </a:endParaRPr>
        </a:p>
      </dgm:t>
    </dgm:pt>
    <dgm:pt modelId="{DF5EE311-36E0-4528-89F1-8592716C838F}" type="parTrans" cxnId="{BFE7C746-229A-486A-BB95-77AED5ECEB4C}">
      <dgm:prSet/>
      <dgm:spPr/>
      <dgm:t>
        <a:bodyPr/>
        <a:lstStyle/>
        <a:p>
          <a:endParaRPr lang="ru-RU"/>
        </a:p>
      </dgm:t>
    </dgm:pt>
    <dgm:pt modelId="{BA305DFF-D927-470D-8715-A87A4D968DD2}" type="sibTrans" cxnId="{BFE7C746-229A-486A-BB95-77AED5ECEB4C}">
      <dgm:prSet/>
      <dgm:spPr/>
      <dgm:t>
        <a:bodyPr/>
        <a:lstStyle/>
        <a:p>
          <a:endParaRPr lang="ru-RU"/>
        </a:p>
      </dgm:t>
    </dgm:pt>
    <dgm:pt modelId="{99A5C914-C541-451A-9DE7-2E4A4D83AB10}">
      <dgm:prSet phldrT="[Текст]" custT="1"/>
      <dgm:spPr/>
      <dgm:t>
        <a:bodyPr/>
        <a:lstStyle/>
        <a:p>
          <a:endParaRPr lang="ru-RU" sz="1600" dirty="0"/>
        </a:p>
      </dgm:t>
    </dgm:pt>
    <dgm:pt modelId="{87A6234B-9AB1-4C35-87A1-E0D6B9716A48}" type="parTrans" cxnId="{0E344DC8-728F-47B6-8723-D184887194CF}">
      <dgm:prSet/>
      <dgm:spPr/>
      <dgm:t>
        <a:bodyPr/>
        <a:lstStyle/>
        <a:p>
          <a:endParaRPr lang="ru-RU"/>
        </a:p>
      </dgm:t>
    </dgm:pt>
    <dgm:pt modelId="{14D743C2-1F33-4411-8521-F0E710414825}" type="sibTrans" cxnId="{0E344DC8-728F-47B6-8723-D184887194CF}">
      <dgm:prSet/>
      <dgm:spPr/>
      <dgm:t>
        <a:bodyPr/>
        <a:lstStyle/>
        <a:p>
          <a:endParaRPr lang="ru-RU"/>
        </a:p>
      </dgm:t>
    </dgm:pt>
    <dgm:pt modelId="{B800E65E-2A16-4CD5-B85A-F25298D69A1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61FF61"/>
              </a:solidFill>
            </a:rPr>
            <a:t>Что делать, если обучающийся пропускает занятия?</a:t>
          </a:r>
          <a:endParaRPr lang="ru-RU" sz="2400" dirty="0">
            <a:solidFill>
              <a:srgbClr val="61FF61"/>
            </a:solidFill>
          </a:endParaRPr>
        </a:p>
      </dgm:t>
    </dgm:pt>
    <dgm:pt modelId="{460E73E1-E2C4-4EAB-8F4D-D66F1970ECAD}" type="parTrans" cxnId="{22CEFC38-6E71-46BE-B1AE-BD8D62E8A0E2}">
      <dgm:prSet/>
      <dgm:spPr/>
      <dgm:t>
        <a:bodyPr/>
        <a:lstStyle/>
        <a:p>
          <a:endParaRPr lang="ru-RU"/>
        </a:p>
      </dgm:t>
    </dgm:pt>
    <dgm:pt modelId="{3539FE59-ED9D-47E3-A21A-0F50161C0248}" type="sibTrans" cxnId="{22CEFC38-6E71-46BE-B1AE-BD8D62E8A0E2}">
      <dgm:prSet/>
      <dgm:spPr/>
      <dgm:t>
        <a:bodyPr/>
        <a:lstStyle/>
        <a:p>
          <a:endParaRPr lang="ru-RU"/>
        </a:p>
      </dgm:t>
    </dgm:pt>
    <dgm:pt modelId="{7B2CB1E7-8CC8-46C0-B717-A9D98544DF6A}">
      <dgm:prSet phldrT="[Текст]" custT="1"/>
      <dgm:spPr/>
      <dgm:t>
        <a:bodyPr/>
        <a:lstStyle/>
        <a:p>
          <a:endParaRPr lang="ru-RU" sz="1600" dirty="0"/>
        </a:p>
      </dgm:t>
    </dgm:pt>
    <dgm:pt modelId="{57541421-8461-4CF4-B953-DE6BB53E36BC}" type="parTrans" cxnId="{1A9E9933-A263-46B7-8913-B4989DAA9AC6}">
      <dgm:prSet/>
      <dgm:spPr/>
      <dgm:t>
        <a:bodyPr/>
        <a:lstStyle/>
        <a:p>
          <a:endParaRPr lang="ru-RU"/>
        </a:p>
      </dgm:t>
    </dgm:pt>
    <dgm:pt modelId="{26D5DCEB-B384-47D0-BA5C-7A34B0392F81}" type="sibTrans" cxnId="{1A9E9933-A263-46B7-8913-B4989DAA9AC6}">
      <dgm:prSet/>
      <dgm:spPr/>
      <dgm:t>
        <a:bodyPr/>
        <a:lstStyle/>
        <a:p>
          <a:endParaRPr lang="ru-RU"/>
        </a:p>
      </dgm:t>
    </dgm:pt>
    <dgm:pt modelId="{C803A9A3-ACA8-4361-B95E-EB6FC801A126}">
      <dgm:prSet phldrT="[Текст]" custT="1"/>
      <dgm:spPr/>
      <dgm:t>
        <a:bodyPr/>
        <a:lstStyle/>
        <a:p>
          <a:r>
            <a:rPr lang="ru-RU" sz="2000" dirty="0" smtClean="0"/>
            <a:t>По системе удовлетворительно/неудовлетворительно</a:t>
          </a:r>
          <a:endParaRPr lang="ru-RU" sz="2000" dirty="0"/>
        </a:p>
      </dgm:t>
    </dgm:pt>
    <dgm:pt modelId="{AABC5AD6-CC59-4413-899E-AFFBF6FBFC4A}" type="parTrans" cxnId="{3E8223AD-C8E3-47F9-B745-16B2EF6D8678}">
      <dgm:prSet/>
      <dgm:spPr/>
      <dgm:t>
        <a:bodyPr/>
        <a:lstStyle/>
        <a:p>
          <a:endParaRPr lang="ru-RU"/>
        </a:p>
      </dgm:t>
    </dgm:pt>
    <dgm:pt modelId="{BB323A71-A645-4484-BB5B-414573A8BE6B}" type="sibTrans" cxnId="{3E8223AD-C8E3-47F9-B745-16B2EF6D8678}">
      <dgm:prSet/>
      <dgm:spPr/>
      <dgm:t>
        <a:bodyPr/>
        <a:lstStyle/>
        <a:p>
          <a:endParaRPr lang="ru-RU"/>
        </a:p>
      </dgm:t>
    </dgm:pt>
    <dgm:pt modelId="{2CA0B6F1-3DFE-4404-98D5-454BFF1B0ACB}">
      <dgm:prSet custT="1"/>
      <dgm:spPr/>
      <dgm:t>
        <a:bodyPr/>
        <a:lstStyle/>
        <a:p>
          <a:r>
            <a:rPr lang="ru-RU" sz="1800" dirty="0" smtClean="0"/>
            <a:t>В журналах отдельной графой в разделах тех предметов, по которым она проводилась</a:t>
          </a:r>
          <a:endParaRPr lang="ru-RU" sz="1800" dirty="0"/>
        </a:p>
      </dgm:t>
    </dgm:pt>
    <dgm:pt modelId="{35C52B44-E2FF-4F1E-9927-25D2EE28A719}" type="parTrans" cxnId="{D4B6FDDC-9353-4F17-A7F3-16F4132386EA}">
      <dgm:prSet/>
      <dgm:spPr/>
      <dgm:t>
        <a:bodyPr/>
        <a:lstStyle/>
        <a:p>
          <a:endParaRPr lang="ru-RU"/>
        </a:p>
      </dgm:t>
    </dgm:pt>
    <dgm:pt modelId="{EF583AFA-95F3-4B7D-AC26-1E3781EEA115}" type="sibTrans" cxnId="{D4B6FDDC-9353-4F17-A7F3-16F4132386EA}">
      <dgm:prSet/>
      <dgm:spPr/>
      <dgm:t>
        <a:bodyPr/>
        <a:lstStyle/>
        <a:p>
          <a:endParaRPr lang="ru-RU"/>
        </a:p>
      </dgm:t>
    </dgm:pt>
    <dgm:pt modelId="{D045B33C-98EA-47BF-98DD-A1AB642908B7}">
      <dgm:prSet custT="1"/>
      <dgm:spPr/>
      <dgm:t>
        <a:bodyPr/>
        <a:lstStyle/>
        <a:p>
          <a:r>
            <a:rPr lang="ru-RU" sz="1800" dirty="0" smtClean="0"/>
            <a:t>В ведомостях</a:t>
          </a:r>
          <a:endParaRPr lang="ru-RU" sz="1800" dirty="0"/>
        </a:p>
      </dgm:t>
    </dgm:pt>
    <dgm:pt modelId="{AFA6AE4F-D0D7-4A80-9DEA-47ECB6CA5787}" type="parTrans" cxnId="{C8FCF920-054D-44F7-BBF5-BE3628D6A928}">
      <dgm:prSet/>
      <dgm:spPr/>
      <dgm:t>
        <a:bodyPr/>
        <a:lstStyle/>
        <a:p>
          <a:endParaRPr lang="ru-RU"/>
        </a:p>
      </dgm:t>
    </dgm:pt>
    <dgm:pt modelId="{E945930A-AA11-471F-B047-2EFFC1D7844F}" type="sibTrans" cxnId="{C8FCF920-054D-44F7-BBF5-BE3628D6A928}">
      <dgm:prSet/>
      <dgm:spPr/>
      <dgm:t>
        <a:bodyPr/>
        <a:lstStyle/>
        <a:p>
          <a:endParaRPr lang="ru-RU"/>
        </a:p>
      </dgm:t>
    </dgm:pt>
    <dgm:pt modelId="{08314AC4-149B-4F91-975A-7F1AE406834B}">
      <dgm:prSet custT="1"/>
      <dgm:spPr/>
      <dgm:t>
        <a:bodyPr/>
        <a:lstStyle/>
        <a:p>
          <a:r>
            <a:rPr lang="ru-RU" sz="1800" dirty="0" smtClean="0"/>
            <a:t>Новый срок проведения промежуточной аттестации определяется организацией с учетом учебного плана, индивидуального учебного плана на основании заявления обучающегося</a:t>
          </a:r>
          <a:endParaRPr lang="ru-RU" sz="1800" dirty="0"/>
        </a:p>
      </dgm:t>
    </dgm:pt>
    <dgm:pt modelId="{448E765E-3568-48C3-83F1-B3976219AFC3}" type="parTrans" cxnId="{23C499F0-6000-43BE-8EF2-B28D7C1EDDDF}">
      <dgm:prSet/>
      <dgm:spPr/>
      <dgm:t>
        <a:bodyPr/>
        <a:lstStyle/>
        <a:p>
          <a:endParaRPr lang="ru-RU"/>
        </a:p>
      </dgm:t>
    </dgm:pt>
    <dgm:pt modelId="{D7ABB355-A4A6-4C66-AAF6-7B77C2AE67A5}" type="sibTrans" cxnId="{23C499F0-6000-43BE-8EF2-B28D7C1EDDDF}">
      <dgm:prSet/>
      <dgm:spPr/>
      <dgm:t>
        <a:bodyPr/>
        <a:lstStyle/>
        <a:p>
          <a:endParaRPr lang="ru-RU"/>
        </a:p>
      </dgm:t>
    </dgm:pt>
    <dgm:pt modelId="{6C0FEED4-8A26-4D26-AA31-A54B77925476}">
      <dgm:prSet custT="1"/>
      <dgm:spPr/>
      <dgm:t>
        <a:bodyPr/>
        <a:lstStyle/>
        <a:p>
          <a:r>
            <a:rPr lang="ru-RU" sz="1800" dirty="0" smtClean="0"/>
            <a:t>Индивидуальных книжках обучающихся</a:t>
          </a:r>
          <a:endParaRPr lang="ru-RU" sz="1800" dirty="0"/>
        </a:p>
      </dgm:t>
    </dgm:pt>
    <dgm:pt modelId="{B21BAC9A-4C1F-4177-B4DA-3BBC04DA1CDF}" type="parTrans" cxnId="{1542A836-27E4-4449-939B-DE6AA9CD3EBC}">
      <dgm:prSet/>
      <dgm:spPr/>
      <dgm:t>
        <a:bodyPr/>
        <a:lstStyle/>
        <a:p>
          <a:endParaRPr lang="ru-RU"/>
        </a:p>
      </dgm:t>
    </dgm:pt>
    <dgm:pt modelId="{D7BD2CC0-9D6E-4FE4-834C-ED83F2815B9A}" type="sibTrans" cxnId="{1542A836-27E4-4449-939B-DE6AA9CD3EBC}">
      <dgm:prSet/>
      <dgm:spPr/>
      <dgm:t>
        <a:bodyPr/>
        <a:lstStyle/>
        <a:p>
          <a:endParaRPr lang="ru-RU"/>
        </a:p>
      </dgm:t>
    </dgm:pt>
    <dgm:pt modelId="{F9F6F0C1-B4E5-49B4-AA31-6493091F815B}" type="pres">
      <dgm:prSet presAssocID="{476CD421-D26C-4354-AEF9-6C5DE6A066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B79E8-6E64-470B-972B-647A5FEAFB8F}" type="pres">
      <dgm:prSet presAssocID="{28EA8112-E0AF-4F11-9F14-D0B3C09AC3BE}" presName="linNode" presStyleCnt="0"/>
      <dgm:spPr/>
    </dgm:pt>
    <dgm:pt modelId="{127F1502-A440-4836-93BF-BD93ABAC13DC}" type="pres">
      <dgm:prSet presAssocID="{28EA8112-E0AF-4F11-9F14-D0B3C09AC3B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1CF1B-3A3D-4DDB-8E95-447367427848}" type="pres">
      <dgm:prSet presAssocID="{28EA8112-E0AF-4F11-9F14-D0B3C09AC3BE}" presName="descendantText" presStyleLbl="alignAccFollowNode1" presStyleIdx="0" presStyleCnt="3" custScaleX="99390" custLinFactNeighborX="5423" custLinFactNeighborY="-2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83234-3C6E-475D-B32C-A6F8344C09CF}" type="pres">
      <dgm:prSet presAssocID="{3A9036E6-7AC4-4BEA-BA1E-2DE8B280931C}" presName="sp" presStyleCnt="0"/>
      <dgm:spPr/>
    </dgm:pt>
    <dgm:pt modelId="{0E439B37-92C9-4CD4-B319-71342B02E85C}" type="pres">
      <dgm:prSet presAssocID="{FF72214B-96C7-4CA1-BFB0-10A54DCFE439}" presName="linNode" presStyleCnt="0"/>
      <dgm:spPr/>
    </dgm:pt>
    <dgm:pt modelId="{08492D07-57C6-4766-A206-662B8B8D139C}" type="pres">
      <dgm:prSet presAssocID="{FF72214B-96C7-4CA1-BFB0-10A54DCFE43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BAD2-35BC-41CF-9913-F9BC39124878}" type="pres">
      <dgm:prSet presAssocID="{FF72214B-96C7-4CA1-BFB0-10A54DCFE439}" presName="descendantText" presStyleLbl="alignAccFollowNode1" presStyleIdx="1" presStyleCnt="3" custScaleY="148211" custLinFactNeighborY="-6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DEA01-5216-41D4-8D9F-D7DCA0DAB023}" type="pres">
      <dgm:prSet presAssocID="{BA305DFF-D927-470D-8715-A87A4D968DD2}" presName="sp" presStyleCnt="0"/>
      <dgm:spPr/>
    </dgm:pt>
    <dgm:pt modelId="{6E3950B0-3759-4035-A400-4A5E9FC706B2}" type="pres">
      <dgm:prSet presAssocID="{B800E65E-2A16-4CD5-B85A-F25298D69A14}" presName="linNode" presStyleCnt="0"/>
      <dgm:spPr/>
    </dgm:pt>
    <dgm:pt modelId="{698DC6C6-5427-4B40-9B4C-92705B87688A}" type="pres">
      <dgm:prSet presAssocID="{B800E65E-2A16-4CD5-B85A-F25298D69A1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57E8-9CAC-411B-AB79-218684A55216}" type="pres">
      <dgm:prSet presAssocID="{B800E65E-2A16-4CD5-B85A-F25298D69A14}" presName="descendantText" presStyleLbl="alignAccFollowNode1" presStyleIdx="2" presStyleCnt="3" custScaleY="148519" custLinFactNeighborX="541" custLinFactNeighborY="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982FAD-6347-432F-9548-56B23ED30648}" type="presOf" srcId="{C803A9A3-ACA8-4361-B95E-EB6FC801A126}" destId="{0581CF1B-3A3D-4DDB-8E95-447367427848}" srcOrd="0" destOrd="1" presId="urn:microsoft.com/office/officeart/2005/8/layout/vList5"/>
    <dgm:cxn modelId="{DD0F2AA5-4B5D-4BBC-974C-1ACF7431DAD8}" type="presOf" srcId="{B800E65E-2A16-4CD5-B85A-F25298D69A14}" destId="{698DC6C6-5427-4B40-9B4C-92705B87688A}" srcOrd="0" destOrd="0" presId="urn:microsoft.com/office/officeart/2005/8/layout/vList5"/>
    <dgm:cxn modelId="{23C499F0-6000-43BE-8EF2-B28D7C1EDDDF}" srcId="{B800E65E-2A16-4CD5-B85A-F25298D69A14}" destId="{08314AC4-149B-4F91-975A-7F1AE406834B}" srcOrd="1" destOrd="0" parTransId="{448E765E-3568-48C3-83F1-B3976219AFC3}" sibTransId="{D7ABB355-A4A6-4C66-AAF6-7B77C2AE67A5}"/>
    <dgm:cxn modelId="{0E344DC8-728F-47B6-8723-D184887194CF}" srcId="{FF72214B-96C7-4CA1-BFB0-10A54DCFE439}" destId="{99A5C914-C541-451A-9DE7-2E4A4D83AB10}" srcOrd="0" destOrd="0" parTransId="{87A6234B-9AB1-4C35-87A1-E0D6B9716A48}" sibTransId="{14D743C2-1F33-4411-8521-F0E710414825}"/>
    <dgm:cxn modelId="{BFE7C746-229A-486A-BB95-77AED5ECEB4C}" srcId="{476CD421-D26C-4354-AEF9-6C5DE6A066E7}" destId="{FF72214B-96C7-4CA1-BFB0-10A54DCFE439}" srcOrd="1" destOrd="0" parTransId="{DF5EE311-36E0-4528-89F1-8592716C838F}" sibTransId="{BA305DFF-D927-470D-8715-A87A4D968DD2}"/>
    <dgm:cxn modelId="{C8FCF920-054D-44F7-BBF5-BE3628D6A928}" srcId="{FF72214B-96C7-4CA1-BFB0-10A54DCFE439}" destId="{D045B33C-98EA-47BF-98DD-A1AB642908B7}" srcOrd="2" destOrd="0" parTransId="{AFA6AE4F-D0D7-4A80-9DEA-47ECB6CA5787}" sibTransId="{E945930A-AA11-471F-B047-2EFFC1D7844F}"/>
    <dgm:cxn modelId="{0BCF5939-48AB-4E44-A895-DFD18DD839EB}" type="presOf" srcId="{08314AC4-149B-4F91-975A-7F1AE406834B}" destId="{1D9057E8-9CAC-411B-AB79-218684A55216}" srcOrd="0" destOrd="1" presId="urn:microsoft.com/office/officeart/2005/8/layout/vList5"/>
    <dgm:cxn modelId="{02C6F97F-4D91-43C4-968E-2187AFC58141}" type="presOf" srcId="{7B2CB1E7-8CC8-46C0-B717-A9D98544DF6A}" destId="{1D9057E8-9CAC-411B-AB79-218684A55216}" srcOrd="0" destOrd="0" presId="urn:microsoft.com/office/officeart/2005/8/layout/vList5"/>
    <dgm:cxn modelId="{2CE35390-D23B-4185-8C91-2918A896107A}" type="presOf" srcId="{FF72214B-96C7-4CA1-BFB0-10A54DCFE439}" destId="{08492D07-57C6-4766-A206-662B8B8D139C}" srcOrd="0" destOrd="0" presId="urn:microsoft.com/office/officeart/2005/8/layout/vList5"/>
    <dgm:cxn modelId="{22CEFC38-6E71-46BE-B1AE-BD8D62E8A0E2}" srcId="{476CD421-D26C-4354-AEF9-6C5DE6A066E7}" destId="{B800E65E-2A16-4CD5-B85A-F25298D69A14}" srcOrd="2" destOrd="0" parTransId="{460E73E1-E2C4-4EAB-8F4D-D66F1970ECAD}" sibTransId="{3539FE59-ED9D-47E3-A21A-0F50161C0248}"/>
    <dgm:cxn modelId="{9A440354-949A-4719-859A-6A1B00F3E87D}" type="presOf" srcId="{6C0FEED4-8A26-4D26-AA31-A54B77925476}" destId="{EEC2BAD2-35BC-41CF-9913-F9BC39124878}" srcOrd="0" destOrd="3" presId="urn:microsoft.com/office/officeart/2005/8/layout/vList5"/>
    <dgm:cxn modelId="{CFD3377F-00FB-4DD0-8272-ED16855B3D5A}" type="presOf" srcId="{079217E2-1A8C-4390-AC74-E89388BB1CD7}" destId="{0581CF1B-3A3D-4DDB-8E95-447367427848}" srcOrd="0" destOrd="0" presId="urn:microsoft.com/office/officeart/2005/8/layout/vList5"/>
    <dgm:cxn modelId="{E2C80306-40FE-4F95-8EF5-852A2F49D083}" srcId="{476CD421-D26C-4354-AEF9-6C5DE6A066E7}" destId="{28EA8112-E0AF-4F11-9F14-D0B3C09AC3BE}" srcOrd="0" destOrd="0" parTransId="{581AAB33-DDFE-4A26-9BA0-6D71663977B8}" sibTransId="{3A9036E6-7AC4-4BEA-BA1E-2DE8B280931C}"/>
    <dgm:cxn modelId="{2B293E4A-5712-435A-AE2E-BB66E9F29946}" type="presOf" srcId="{99A5C914-C541-451A-9DE7-2E4A4D83AB10}" destId="{EEC2BAD2-35BC-41CF-9913-F9BC39124878}" srcOrd="0" destOrd="0" presId="urn:microsoft.com/office/officeart/2005/8/layout/vList5"/>
    <dgm:cxn modelId="{1542A836-27E4-4449-939B-DE6AA9CD3EBC}" srcId="{FF72214B-96C7-4CA1-BFB0-10A54DCFE439}" destId="{6C0FEED4-8A26-4D26-AA31-A54B77925476}" srcOrd="3" destOrd="0" parTransId="{B21BAC9A-4C1F-4177-B4DA-3BBC04DA1CDF}" sibTransId="{D7BD2CC0-9D6E-4FE4-834C-ED83F2815B9A}"/>
    <dgm:cxn modelId="{BE0D3F20-C63A-456B-894F-E57BBF6ED865}" type="presOf" srcId="{28EA8112-E0AF-4F11-9F14-D0B3C09AC3BE}" destId="{127F1502-A440-4836-93BF-BD93ABAC13DC}" srcOrd="0" destOrd="0" presId="urn:microsoft.com/office/officeart/2005/8/layout/vList5"/>
    <dgm:cxn modelId="{D4B6FDDC-9353-4F17-A7F3-16F4132386EA}" srcId="{FF72214B-96C7-4CA1-BFB0-10A54DCFE439}" destId="{2CA0B6F1-3DFE-4404-98D5-454BFF1B0ACB}" srcOrd="1" destOrd="0" parTransId="{35C52B44-E2FF-4F1E-9927-25D2EE28A719}" sibTransId="{EF583AFA-95F3-4B7D-AC26-1E3781EEA115}"/>
    <dgm:cxn modelId="{CCA19851-0737-42FD-91EE-C1E39808EDB9}" type="presOf" srcId="{476CD421-D26C-4354-AEF9-6C5DE6A066E7}" destId="{F9F6F0C1-B4E5-49B4-AA31-6493091F815B}" srcOrd="0" destOrd="0" presId="urn:microsoft.com/office/officeart/2005/8/layout/vList5"/>
    <dgm:cxn modelId="{84B658F1-EB12-4B96-8AE7-D6D8E943DC07}" type="presOf" srcId="{2CA0B6F1-3DFE-4404-98D5-454BFF1B0ACB}" destId="{EEC2BAD2-35BC-41CF-9913-F9BC39124878}" srcOrd="0" destOrd="1" presId="urn:microsoft.com/office/officeart/2005/8/layout/vList5"/>
    <dgm:cxn modelId="{1A9E9933-A263-46B7-8913-B4989DAA9AC6}" srcId="{B800E65E-2A16-4CD5-B85A-F25298D69A14}" destId="{7B2CB1E7-8CC8-46C0-B717-A9D98544DF6A}" srcOrd="0" destOrd="0" parTransId="{57541421-8461-4CF4-B953-DE6BB53E36BC}" sibTransId="{26D5DCEB-B384-47D0-BA5C-7A34B0392F81}"/>
    <dgm:cxn modelId="{458B0C11-6F9B-49CF-A948-15ADA2FDFF57}" type="presOf" srcId="{D045B33C-98EA-47BF-98DD-A1AB642908B7}" destId="{EEC2BAD2-35BC-41CF-9913-F9BC39124878}" srcOrd="0" destOrd="2" presId="urn:microsoft.com/office/officeart/2005/8/layout/vList5"/>
    <dgm:cxn modelId="{0494C80A-178D-48E0-8877-0D679745669A}" srcId="{28EA8112-E0AF-4F11-9F14-D0B3C09AC3BE}" destId="{079217E2-1A8C-4390-AC74-E89388BB1CD7}" srcOrd="0" destOrd="0" parTransId="{5654E34B-3E52-4DBF-AD6D-22308B06FBE8}" sibTransId="{80C6E4C7-6549-4E9F-B600-3E1830AB972A}"/>
    <dgm:cxn modelId="{3E8223AD-C8E3-47F9-B745-16B2EF6D8678}" srcId="{28EA8112-E0AF-4F11-9F14-D0B3C09AC3BE}" destId="{C803A9A3-ACA8-4361-B95E-EB6FC801A126}" srcOrd="1" destOrd="0" parTransId="{AABC5AD6-CC59-4413-899E-AFFBF6FBFC4A}" sibTransId="{BB323A71-A645-4484-BB5B-414573A8BE6B}"/>
    <dgm:cxn modelId="{17473779-8761-45C2-8EC1-8B6C28121001}" type="presParOf" srcId="{F9F6F0C1-B4E5-49B4-AA31-6493091F815B}" destId="{C4DB79E8-6E64-470B-972B-647A5FEAFB8F}" srcOrd="0" destOrd="0" presId="urn:microsoft.com/office/officeart/2005/8/layout/vList5"/>
    <dgm:cxn modelId="{2BBDBE31-077F-4FA7-81DB-348840F6344D}" type="presParOf" srcId="{C4DB79E8-6E64-470B-972B-647A5FEAFB8F}" destId="{127F1502-A440-4836-93BF-BD93ABAC13DC}" srcOrd="0" destOrd="0" presId="urn:microsoft.com/office/officeart/2005/8/layout/vList5"/>
    <dgm:cxn modelId="{CF85927A-644C-48D2-9C85-6194F4C8DB4E}" type="presParOf" srcId="{C4DB79E8-6E64-470B-972B-647A5FEAFB8F}" destId="{0581CF1B-3A3D-4DDB-8E95-447367427848}" srcOrd="1" destOrd="0" presId="urn:microsoft.com/office/officeart/2005/8/layout/vList5"/>
    <dgm:cxn modelId="{CF6CA3DD-4350-4DD7-8E8C-B141506B873E}" type="presParOf" srcId="{F9F6F0C1-B4E5-49B4-AA31-6493091F815B}" destId="{B0383234-3C6E-475D-B32C-A6F8344C09CF}" srcOrd="1" destOrd="0" presId="urn:microsoft.com/office/officeart/2005/8/layout/vList5"/>
    <dgm:cxn modelId="{3C4DA032-129E-4091-BEDF-E8447EF0D8AE}" type="presParOf" srcId="{F9F6F0C1-B4E5-49B4-AA31-6493091F815B}" destId="{0E439B37-92C9-4CD4-B319-71342B02E85C}" srcOrd="2" destOrd="0" presId="urn:microsoft.com/office/officeart/2005/8/layout/vList5"/>
    <dgm:cxn modelId="{63464D4D-86BE-4970-9DD0-48568CDC6C00}" type="presParOf" srcId="{0E439B37-92C9-4CD4-B319-71342B02E85C}" destId="{08492D07-57C6-4766-A206-662B8B8D139C}" srcOrd="0" destOrd="0" presId="urn:microsoft.com/office/officeart/2005/8/layout/vList5"/>
    <dgm:cxn modelId="{B1D1A620-EC25-4CAE-94A1-DED03633B675}" type="presParOf" srcId="{0E439B37-92C9-4CD4-B319-71342B02E85C}" destId="{EEC2BAD2-35BC-41CF-9913-F9BC39124878}" srcOrd="1" destOrd="0" presId="urn:microsoft.com/office/officeart/2005/8/layout/vList5"/>
    <dgm:cxn modelId="{365A3C48-8A6B-4D35-AC71-FE23B5C3A775}" type="presParOf" srcId="{F9F6F0C1-B4E5-49B4-AA31-6493091F815B}" destId="{050DEA01-5216-41D4-8D9F-D7DCA0DAB023}" srcOrd="3" destOrd="0" presId="urn:microsoft.com/office/officeart/2005/8/layout/vList5"/>
    <dgm:cxn modelId="{4E0D98D0-1F4B-4704-9E4A-913A9D65DDEA}" type="presParOf" srcId="{F9F6F0C1-B4E5-49B4-AA31-6493091F815B}" destId="{6E3950B0-3759-4035-A400-4A5E9FC706B2}" srcOrd="4" destOrd="0" presId="urn:microsoft.com/office/officeart/2005/8/layout/vList5"/>
    <dgm:cxn modelId="{50F3AA35-9006-487F-BFAA-580B2E3947D0}" type="presParOf" srcId="{6E3950B0-3759-4035-A400-4A5E9FC706B2}" destId="{698DC6C6-5427-4B40-9B4C-92705B87688A}" srcOrd="0" destOrd="0" presId="urn:microsoft.com/office/officeart/2005/8/layout/vList5"/>
    <dgm:cxn modelId="{FB95912C-561E-421B-87CD-7B51CD2C117C}" type="presParOf" srcId="{6E3950B0-3759-4035-A400-4A5E9FC706B2}" destId="{1D9057E8-9CAC-411B-AB79-218684A552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FF130F8-5E4E-42D0-8462-C82675E58497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29509B-D3EE-4B64-B6F2-D3E0703A1737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2000" dirty="0" smtClean="0"/>
            <a:t>Зачет/экзамен</a:t>
          </a:r>
        </a:p>
        <a:p>
          <a:r>
            <a:rPr lang="ru-RU" sz="2000" dirty="0" smtClean="0"/>
            <a:t>/контрольная работа</a:t>
          </a:r>
          <a:endParaRPr lang="ru-RU" sz="2000" dirty="0"/>
        </a:p>
      </dgm:t>
    </dgm:pt>
    <dgm:pt modelId="{E71819BE-0881-45C1-9724-775D7A62A7FB}" type="parTrans" cxnId="{863055AE-3DB7-493B-9349-220C2CA9AEEA}">
      <dgm:prSet/>
      <dgm:spPr/>
      <dgm:t>
        <a:bodyPr/>
        <a:lstStyle/>
        <a:p>
          <a:endParaRPr lang="ru-RU"/>
        </a:p>
      </dgm:t>
    </dgm:pt>
    <dgm:pt modelId="{BF8715A1-DD6E-46D6-BF8E-F73A10B7F77C}" type="sibTrans" cxnId="{863055AE-3DB7-493B-9349-220C2CA9AEEA}">
      <dgm:prSet/>
      <dgm:spPr/>
      <dgm:t>
        <a:bodyPr/>
        <a:lstStyle/>
        <a:p>
          <a:endParaRPr lang="ru-RU"/>
        </a:p>
      </dgm:t>
    </dgm:pt>
    <dgm:pt modelId="{435EA238-0245-4A55-98AF-6C1743B057C3}">
      <dgm:prSet phldrT="[Текст]" custT="1"/>
      <dgm:spPr>
        <a:solidFill>
          <a:srgbClr val="7AEAF6">
            <a:alpha val="50000"/>
          </a:srgbClr>
        </a:solidFill>
      </dgm:spPr>
      <dgm:t>
        <a:bodyPr/>
        <a:lstStyle/>
        <a:p>
          <a:r>
            <a:rPr lang="ru-RU" sz="1800" dirty="0" smtClean="0"/>
            <a:t>Из чего состоит (этапы)? </a:t>
          </a:r>
          <a:endParaRPr lang="ru-RU" sz="1800" dirty="0"/>
        </a:p>
      </dgm:t>
    </dgm:pt>
    <dgm:pt modelId="{244ECB1C-03A4-464A-B25C-C9DCFC9D92B2}" type="parTrans" cxnId="{827FB728-33C6-4CBB-B251-6E07E81C974E}">
      <dgm:prSet/>
      <dgm:spPr/>
      <dgm:t>
        <a:bodyPr/>
        <a:lstStyle/>
        <a:p>
          <a:endParaRPr lang="ru-RU"/>
        </a:p>
      </dgm:t>
    </dgm:pt>
    <dgm:pt modelId="{EB891B2C-8744-4DB3-BE4B-C41AE7165EED}" type="sibTrans" cxnId="{827FB728-33C6-4CBB-B251-6E07E81C974E}">
      <dgm:prSet/>
      <dgm:spPr/>
      <dgm:t>
        <a:bodyPr/>
        <a:lstStyle/>
        <a:p>
          <a:endParaRPr lang="ru-RU"/>
        </a:p>
      </dgm:t>
    </dgm:pt>
    <dgm:pt modelId="{9D4FCB9C-B319-4C0B-B768-8373D33F1CCE}">
      <dgm:prSet phldrT="[Текст]" custT="1"/>
      <dgm:spPr>
        <a:solidFill>
          <a:srgbClr val="93FF93">
            <a:alpha val="50000"/>
          </a:srgb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1800" dirty="0" smtClean="0"/>
            <a:t>Какова длительность этапов ПА и их составляющих  (подготовка/выполнение  задания, ответ/защита/</a:t>
          </a:r>
        </a:p>
        <a:p>
          <a:pPr>
            <a:lnSpc>
              <a:spcPct val="100000"/>
            </a:lnSpc>
          </a:pPr>
          <a:r>
            <a:rPr lang="ru-RU" sz="1800" dirty="0" smtClean="0"/>
            <a:t>собеседование с одним обучающимся</a:t>
          </a:r>
          <a:endParaRPr lang="ru-RU" sz="1800" dirty="0"/>
        </a:p>
      </dgm:t>
    </dgm:pt>
    <dgm:pt modelId="{DC4AA714-77A9-477C-887E-B5A54CF97135}" type="parTrans" cxnId="{3B78F3E0-4A67-438D-BF56-F44E13C82AFD}">
      <dgm:prSet/>
      <dgm:spPr/>
      <dgm:t>
        <a:bodyPr/>
        <a:lstStyle/>
        <a:p>
          <a:endParaRPr lang="ru-RU"/>
        </a:p>
      </dgm:t>
    </dgm:pt>
    <dgm:pt modelId="{F827B167-B69F-4124-B3C4-2C74E457E16F}" type="sibTrans" cxnId="{3B78F3E0-4A67-438D-BF56-F44E13C82AFD}">
      <dgm:prSet/>
      <dgm:spPr/>
      <dgm:t>
        <a:bodyPr/>
        <a:lstStyle/>
        <a:p>
          <a:endParaRPr lang="ru-RU"/>
        </a:p>
      </dgm:t>
    </dgm:pt>
    <dgm:pt modelId="{CF504F86-88A7-4AFE-A2BE-B1C20A5D201F}">
      <dgm:prSet phldrT="[Текст]" custT="1"/>
      <dgm:spPr/>
      <dgm:t>
        <a:bodyPr/>
        <a:lstStyle/>
        <a:p>
          <a:r>
            <a:rPr lang="ru-RU" sz="1800" dirty="0" smtClean="0"/>
            <a:t>Какие решения и на основании чего могут быть приняты педагогом (аттестационной комиссией) по итогам?</a:t>
          </a:r>
          <a:endParaRPr lang="ru-RU" sz="1800" dirty="0"/>
        </a:p>
      </dgm:t>
    </dgm:pt>
    <dgm:pt modelId="{76BC9A5D-6421-4CCD-9A3E-D586EBF74B6C}" type="parTrans" cxnId="{72CC79D7-6FC0-436D-A10B-8F74E908CC66}">
      <dgm:prSet/>
      <dgm:spPr/>
      <dgm:t>
        <a:bodyPr/>
        <a:lstStyle/>
        <a:p>
          <a:endParaRPr lang="ru-RU"/>
        </a:p>
      </dgm:t>
    </dgm:pt>
    <dgm:pt modelId="{EAB24DCF-6CD7-498D-834B-2255CDADC672}" type="sibTrans" cxnId="{72CC79D7-6FC0-436D-A10B-8F74E908CC66}">
      <dgm:prSet/>
      <dgm:spPr/>
      <dgm:t>
        <a:bodyPr/>
        <a:lstStyle/>
        <a:p>
          <a:endParaRPr lang="ru-RU"/>
        </a:p>
      </dgm:t>
    </dgm:pt>
    <dgm:pt modelId="{565F2DF3-9F4C-408B-AE44-1462500D3F6A}">
      <dgm:prSet phldrT="[Текст]" custT="1"/>
      <dgm:spPr>
        <a:solidFill>
          <a:schemeClr val="accent2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800" dirty="0" smtClean="0"/>
            <a:t>В какой  последовательности  выполняются  задания?</a:t>
          </a:r>
          <a:endParaRPr lang="ru-RU" sz="1800" dirty="0"/>
        </a:p>
      </dgm:t>
    </dgm:pt>
    <dgm:pt modelId="{4FE5D26B-E962-4ED2-AEFF-FF7D335F2CC1}" type="parTrans" cxnId="{92E3D65C-C9A4-4D77-9FDF-BE1B373E3D6C}">
      <dgm:prSet/>
      <dgm:spPr/>
      <dgm:t>
        <a:bodyPr/>
        <a:lstStyle/>
        <a:p>
          <a:endParaRPr lang="ru-RU"/>
        </a:p>
      </dgm:t>
    </dgm:pt>
    <dgm:pt modelId="{5B7429EE-03FD-43F8-AC65-55C98AAB96D8}" type="sibTrans" cxnId="{92E3D65C-C9A4-4D77-9FDF-BE1B373E3D6C}">
      <dgm:prSet/>
      <dgm:spPr/>
      <dgm:t>
        <a:bodyPr/>
        <a:lstStyle/>
        <a:p>
          <a:endParaRPr lang="ru-RU"/>
        </a:p>
      </dgm:t>
    </dgm:pt>
    <dgm:pt modelId="{CD77CC73-DEF6-4919-BD8E-954251CA23F6}" type="pres">
      <dgm:prSet presAssocID="{AFF130F8-5E4E-42D0-8462-C82675E5849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4D89A9-F502-4388-AB25-6129982C2FB3}" type="pres">
      <dgm:prSet presAssocID="{AFF130F8-5E4E-42D0-8462-C82675E58497}" presName="radial" presStyleCnt="0">
        <dgm:presLayoutVars>
          <dgm:animLvl val="ctr"/>
        </dgm:presLayoutVars>
      </dgm:prSet>
      <dgm:spPr/>
    </dgm:pt>
    <dgm:pt modelId="{31EEA079-76C8-4ECA-8AD6-2839E99A12EB}" type="pres">
      <dgm:prSet presAssocID="{5F29509B-D3EE-4B64-B6F2-D3E0703A1737}" presName="centerShape" presStyleLbl="vennNode1" presStyleIdx="0" presStyleCnt="5" custScaleX="117912" custScaleY="72828" custLinFactNeighborX="-5883" custLinFactNeighborY="5009"/>
      <dgm:spPr/>
      <dgm:t>
        <a:bodyPr/>
        <a:lstStyle/>
        <a:p>
          <a:endParaRPr lang="ru-RU"/>
        </a:p>
      </dgm:t>
    </dgm:pt>
    <dgm:pt modelId="{1F1906EA-3836-4B2C-BA4A-7EEA28703416}" type="pres">
      <dgm:prSet presAssocID="{435EA238-0245-4A55-98AF-6C1743B057C3}" presName="node" presStyleLbl="vennNode1" presStyleIdx="1" presStyleCnt="5" custScaleX="235701" custScaleY="144211" custRadScaleRad="94360" custRadScaleInc="-5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1A609-77BA-4010-B42D-E171FC4C84EE}" type="pres">
      <dgm:prSet presAssocID="{9D4FCB9C-B319-4C0B-B768-8373D33F1CCE}" presName="node" presStyleLbl="vennNode1" presStyleIdx="2" presStyleCnt="5" custScaleX="299551" custScaleY="182588" custRadScaleRad="176039" custRadScaleInc="-3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10464-64B6-4F61-9615-C95513B20834}" type="pres">
      <dgm:prSet presAssocID="{CF504F86-88A7-4AFE-A2BE-B1C20A5D201F}" presName="node" presStyleLbl="vennNode1" presStyleIdx="3" presStyleCnt="5" custScaleX="287669" custScaleY="108394" custRadScaleRad="106476" custRadScaleInc="-36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5069B-6979-407B-9776-0AA6F5E363E1}" type="pres">
      <dgm:prSet presAssocID="{565F2DF3-9F4C-408B-AE44-1462500D3F6A}" presName="node" presStyleLbl="vennNode1" presStyleIdx="4" presStyleCnt="5" custScaleX="224900" custScaleY="170366" custRadScaleRad="170482" custRadScaleInc="-1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DB7595-79A7-484D-817E-3C1FB6DE1C4F}" type="presOf" srcId="{565F2DF3-9F4C-408B-AE44-1462500D3F6A}" destId="{B225069B-6979-407B-9776-0AA6F5E363E1}" srcOrd="0" destOrd="0" presId="urn:microsoft.com/office/officeart/2005/8/layout/radial3"/>
    <dgm:cxn modelId="{E11EC184-CF10-4B36-9C04-65FDA805EBF0}" type="presOf" srcId="{AFF130F8-5E4E-42D0-8462-C82675E58497}" destId="{CD77CC73-DEF6-4919-BD8E-954251CA23F6}" srcOrd="0" destOrd="0" presId="urn:microsoft.com/office/officeart/2005/8/layout/radial3"/>
    <dgm:cxn modelId="{827FB728-33C6-4CBB-B251-6E07E81C974E}" srcId="{5F29509B-D3EE-4B64-B6F2-D3E0703A1737}" destId="{435EA238-0245-4A55-98AF-6C1743B057C3}" srcOrd="0" destOrd="0" parTransId="{244ECB1C-03A4-464A-B25C-C9DCFC9D92B2}" sibTransId="{EB891B2C-8744-4DB3-BE4B-C41AE7165EED}"/>
    <dgm:cxn modelId="{3B78F3E0-4A67-438D-BF56-F44E13C82AFD}" srcId="{5F29509B-D3EE-4B64-B6F2-D3E0703A1737}" destId="{9D4FCB9C-B319-4C0B-B768-8373D33F1CCE}" srcOrd="1" destOrd="0" parTransId="{DC4AA714-77A9-477C-887E-B5A54CF97135}" sibTransId="{F827B167-B69F-4124-B3C4-2C74E457E16F}"/>
    <dgm:cxn modelId="{72CC79D7-6FC0-436D-A10B-8F74E908CC66}" srcId="{5F29509B-D3EE-4B64-B6F2-D3E0703A1737}" destId="{CF504F86-88A7-4AFE-A2BE-B1C20A5D201F}" srcOrd="2" destOrd="0" parTransId="{76BC9A5D-6421-4CCD-9A3E-D586EBF74B6C}" sibTransId="{EAB24DCF-6CD7-498D-834B-2255CDADC672}"/>
    <dgm:cxn modelId="{92E3D65C-C9A4-4D77-9FDF-BE1B373E3D6C}" srcId="{5F29509B-D3EE-4B64-B6F2-D3E0703A1737}" destId="{565F2DF3-9F4C-408B-AE44-1462500D3F6A}" srcOrd="3" destOrd="0" parTransId="{4FE5D26B-E962-4ED2-AEFF-FF7D335F2CC1}" sibTransId="{5B7429EE-03FD-43F8-AC65-55C98AAB96D8}"/>
    <dgm:cxn modelId="{54D1036F-19A9-4E23-8F1F-E4E3A88C7BE5}" type="presOf" srcId="{CF504F86-88A7-4AFE-A2BE-B1C20A5D201F}" destId="{36C10464-64B6-4F61-9615-C95513B20834}" srcOrd="0" destOrd="0" presId="urn:microsoft.com/office/officeart/2005/8/layout/radial3"/>
    <dgm:cxn modelId="{28DAFD13-054A-42ED-B028-F49C855D3FEE}" type="presOf" srcId="{9D4FCB9C-B319-4C0B-B768-8373D33F1CCE}" destId="{17F1A609-77BA-4010-B42D-E171FC4C84EE}" srcOrd="0" destOrd="0" presId="urn:microsoft.com/office/officeart/2005/8/layout/radial3"/>
    <dgm:cxn modelId="{863055AE-3DB7-493B-9349-220C2CA9AEEA}" srcId="{AFF130F8-5E4E-42D0-8462-C82675E58497}" destId="{5F29509B-D3EE-4B64-B6F2-D3E0703A1737}" srcOrd="0" destOrd="0" parTransId="{E71819BE-0881-45C1-9724-775D7A62A7FB}" sibTransId="{BF8715A1-DD6E-46D6-BF8E-F73A10B7F77C}"/>
    <dgm:cxn modelId="{5682F0D0-DBE5-40EB-9E77-AC3300359691}" type="presOf" srcId="{435EA238-0245-4A55-98AF-6C1743B057C3}" destId="{1F1906EA-3836-4B2C-BA4A-7EEA28703416}" srcOrd="0" destOrd="0" presId="urn:microsoft.com/office/officeart/2005/8/layout/radial3"/>
    <dgm:cxn modelId="{B1448E5D-4E25-4AFF-ABDC-82F83EE4CC2E}" type="presOf" srcId="{5F29509B-D3EE-4B64-B6F2-D3E0703A1737}" destId="{31EEA079-76C8-4ECA-8AD6-2839E99A12EB}" srcOrd="0" destOrd="0" presId="urn:microsoft.com/office/officeart/2005/8/layout/radial3"/>
    <dgm:cxn modelId="{C06D10BE-2E46-49D6-97B6-089BADB7F8A3}" type="presParOf" srcId="{CD77CC73-DEF6-4919-BD8E-954251CA23F6}" destId="{864D89A9-F502-4388-AB25-6129982C2FB3}" srcOrd="0" destOrd="0" presId="urn:microsoft.com/office/officeart/2005/8/layout/radial3"/>
    <dgm:cxn modelId="{F5445C76-FE24-4D8A-9B7E-9F20D7136C68}" type="presParOf" srcId="{864D89A9-F502-4388-AB25-6129982C2FB3}" destId="{31EEA079-76C8-4ECA-8AD6-2839E99A12EB}" srcOrd="0" destOrd="0" presId="urn:microsoft.com/office/officeart/2005/8/layout/radial3"/>
    <dgm:cxn modelId="{256C0EB2-016A-492B-B173-E029989BEDB7}" type="presParOf" srcId="{864D89A9-F502-4388-AB25-6129982C2FB3}" destId="{1F1906EA-3836-4B2C-BA4A-7EEA28703416}" srcOrd="1" destOrd="0" presId="urn:microsoft.com/office/officeart/2005/8/layout/radial3"/>
    <dgm:cxn modelId="{A162F263-3D0F-4FBE-A991-DE9FD1BCCB4E}" type="presParOf" srcId="{864D89A9-F502-4388-AB25-6129982C2FB3}" destId="{17F1A609-77BA-4010-B42D-E171FC4C84EE}" srcOrd="2" destOrd="0" presId="urn:microsoft.com/office/officeart/2005/8/layout/radial3"/>
    <dgm:cxn modelId="{B3A20F12-7D24-4B1C-A5F1-DE3CD15311C2}" type="presParOf" srcId="{864D89A9-F502-4388-AB25-6129982C2FB3}" destId="{36C10464-64B6-4F61-9615-C95513B20834}" srcOrd="3" destOrd="0" presId="urn:microsoft.com/office/officeart/2005/8/layout/radial3"/>
    <dgm:cxn modelId="{B24F0344-66CB-4CA9-9540-26C2D6E28693}" type="presParOf" srcId="{864D89A9-F502-4388-AB25-6129982C2FB3}" destId="{B225069B-6979-407B-9776-0AA6F5E363E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79F2913-2A42-4E9D-8264-3F7CC3A5FA5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650636-EED5-4E19-9F2C-9697EC34EAD0}">
      <dgm:prSet phldrT="[Текст]" custT="1"/>
      <dgm:spPr/>
      <dgm:t>
        <a:bodyPr/>
        <a:lstStyle/>
        <a:p>
          <a:r>
            <a:rPr lang="ru-RU" sz="1800" dirty="0" smtClean="0"/>
            <a:t>статья 59 Федерального закона </a:t>
          </a:r>
          <a:br>
            <a:rPr lang="ru-RU" sz="1800" dirty="0" smtClean="0"/>
          </a:br>
          <a:r>
            <a:rPr lang="ru-RU" sz="1800" dirty="0" smtClean="0"/>
            <a:t>от 29.12.2019 № 273-ФЗ «Об образовании в Российской Федерации»</a:t>
          </a:r>
          <a:endParaRPr lang="ru-RU" sz="1800" dirty="0"/>
        </a:p>
      </dgm:t>
    </dgm:pt>
    <dgm:pt modelId="{AAC618B2-83B4-46A2-8DA5-D441E0E6646A}" type="parTrans" cxnId="{AFBF80E8-EBA1-4AAF-8126-678566F9EEC8}">
      <dgm:prSet/>
      <dgm:spPr/>
      <dgm:t>
        <a:bodyPr/>
        <a:lstStyle/>
        <a:p>
          <a:endParaRPr lang="ru-RU"/>
        </a:p>
      </dgm:t>
    </dgm:pt>
    <dgm:pt modelId="{AF3D7E6E-9AED-4FA6-8F3D-C13580CDA675}" type="sibTrans" cxnId="{AFBF80E8-EBA1-4AAF-8126-678566F9EEC8}">
      <dgm:prSet/>
      <dgm:spPr/>
      <dgm:t>
        <a:bodyPr/>
        <a:lstStyle/>
        <a:p>
          <a:endParaRPr lang="ru-RU"/>
        </a:p>
      </dgm:t>
    </dgm:pt>
    <dgm:pt modelId="{94EE2011-5A5A-43C4-A9C1-43D44DAEB772}">
      <dgm:prSet phldrT="[Текст]" custT="1"/>
      <dgm:spPr/>
      <dgm:t>
        <a:bodyPr/>
        <a:lstStyle/>
        <a:p>
          <a:r>
            <a:rPr lang="ru-RU" sz="1800" dirty="0" smtClean="0"/>
            <a:t>пункт 11, 12 Порядка организации и осуществления образовательной деятельности по основным программам профессионального обучения, утвержденного приказом </a:t>
          </a:r>
          <a:r>
            <a:rPr lang="ru-RU" sz="1800" dirty="0" err="1" smtClean="0"/>
            <a:t>Минобрнауки</a:t>
          </a:r>
          <a:r>
            <a:rPr lang="ru-RU" sz="1800" dirty="0" smtClean="0"/>
            <a:t> России от  18.04.2013 № 292</a:t>
          </a:r>
          <a:endParaRPr lang="ru-RU" sz="1800" dirty="0"/>
        </a:p>
      </dgm:t>
    </dgm:pt>
    <dgm:pt modelId="{8AE0F807-9932-4480-B7BF-45205963A891}" type="parTrans" cxnId="{7A8E29F6-4D4C-4BDE-956F-EB7A6B32B207}">
      <dgm:prSet/>
      <dgm:spPr/>
      <dgm:t>
        <a:bodyPr/>
        <a:lstStyle/>
        <a:p>
          <a:endParaRPr lang="ru-RU"/>
        </a:p>
      </dgm:t>
    </dgm:pt>
    <dgm:pt modelId="{B75CCC33-4247-4156-BAD7-A9CC003AC27D}" type="sibTrans" cxnId="{7A8E29F6-4D4C-4BDE-956F-EB7A6B32B207}">
      <dgm:prSet/>
      <dgm:spPr/>
      <dgm:t>
        <a:bodyPr/>
        <a:lstStyle/>
        <a:p>
          <a:endParaRPr lang="ru-RU"/>
        </a:p>
      </dgm:t>
    </dgm:pt>
    <dgm:pt modelId="{10183086-27AE-45F0-9E5B-27CF1B1A4F23}" type="pres">
      <dgm:prSet presAssocID="{779F2913-2A42-4E9D-8264-3F7CC3A5FA5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ADCDAD-B40D-4A87-A151-61394D28C94D}" type="pres">
      <dgm:prSet presAssocID="{AA650636-EED5-4E19-9F2C-9697EC34EAD0}" presName="parentLin" presStyleCnt="0"/>
      <dgm:spPr/>
    </dgm:pt>
    <dgm:pt modelId="{F27FC773-7E0F-4B94-B615-962621AD7E0F}" type="pres">
      <dgm:prSet presAssocID="{AA650636-EED5-4E19-9F2C-9697EC34EAD0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E5698DF6-D427-481D-A3FB-3B032AA8889C}" type="pres">
      <dgm:prSet presAssocID="{AA650636-EED5-4E19-9F2C-9697EC34EAD0}" presName="parentText" presStyleLbl="node1" presStyleIdx="0" presStyleCnt="2" custScaleX="153602" custScaleY="1690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BADF3-0475-4AA1-8807-341A06CDACB8}" type="pres">
      <dgm:prSet presAssocID="{AA650636-EED5-4E19-9F2C-9697EC34EAD0}" presName="negativeSpace" presStyleCnt="0"/>
      <dgm:spPr/>
    </dgm:pt>
    <dgm:pt modelId="{FFFCA6B1-1F43-4B68-A378-2C2465FA2822}" type="pres">
      <dgm:prSet presAssocID="{AA650636-EED5-4E19-9F2C-9697EC34EAD0}" presName="childText" presStyleLbl="conFgAcc1" presStyleIdx="0" presStyleCnt="2">
        <dgm:presLayoutVars>
          <dgm:bulletEnabled val="1"/>
        </dgm:presLayoutVars>
      </dgm:prSet>
      <dgm:spPr/>
    </dgm:pt>
    <dgm:pt modelId="{766FEC1E-652D-4A1B-B48A-D0C185262A9F}" type="pres">
      <dgm:prSet presAssocID="{AF3D7E6E-9AED-4FA6-8F3D-C13580CDA675}" presName="spaceBetweenRectangles" presStyleCnt="0"/>
      <dgm:spPr/>
    </dgm:pt>
    <dgm:pt modelId="{6481DFD7-3636-40E0-9B86-8437F98D4664}" type="pres">
      <dgm:prSet presAssocID="{94EE2011-5A5A-43C4-A9C1-43D44DAEB772}" presName="parentLin" presStyleCnt="0"/>
      <dgm:spPr/>
    </dgm:pt>
    <dgm:pt modelId="{9D8F6341-8790-4EC3-B0DA-3C3F73D03F37}" type="pres">
      <dgm:prSet presAssocID="{94EE2011-5A5A-43C4-A9C1-43D44DAEB772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ED9405D9-BE4B-47CE-A620-A44766E348F5}" type="pres">
      <dgm:prSet presAssocID="{94EE2011-5A5A-43C4-A9C1-43D44DAEB772}" presName="parentText" presStyleLbl="node1" presStyleIdx="1" presStyleCnt="2" custScaleX="142857" custScaleY="155915" custLinFactNeighborX="-11354" custLinFactNeighborY="-19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17008-B6A4-4754-98C0-9C8A8DE4B1C6}" type="pres">
      <dgm:prSet presAssocID="{94EE2011-5A5A-43C4-A9C1-43D44DAEB772}" presName="negativeSpace" presStyleCnt="0"/>
      <dgm:spPr/>
    </dgm:pt>
    <dgm:pt modelId="{1195ED51-C7B1-40C0-8B29-0A7E7FCA169F}" type="pres">
      <dgm:prSet presAssocID="{94EE2011-5A5A-43C4-A9C1-43D44DAEB772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3AE8ABBF-EF96-430F-98A2-F73AB77DB4C1}" type="presOf" srcId="{AA650636-EED5-4E19-9F2C-9697EC34EAD0}" destId="{F27FC773-7E0F-4B94-B615-962621AD7E0F}" srcOrd="0" destOrd="0" presId="urn:microsoft.com/office/officeart/2005/8/layout/list1"/>
    <dgm:cxn modelId="{7A8E29F6-4D4C-4BDE-956F-EB7A6B32B207}" srcId="{779F2913-2A42-4E9D-8264-3F7CC3A5FA5E}" destId="{94EE2011-5A5A-43C4-A9C1-43D44DAEB772}" srcOrd="1" destOrd="0" parTransId="{8AE0F807-9932-4480-B7BF-45205963A891}" sibTransId="{B75CCC33-4247-4156-BAD7-A9CC003AC27D}"/>
    <dgm:cxn modelId="{E9608632-4B23-40DB-8692-1F03D191D671}" type="presOf" srcId="{779F2913-2A42-4E9D-8264-3F7CC3A5FA5E}" destId="{10183086-27AE-45F0-9E5B-27CF1B1A4F23}" srcOrd="0" destOrd="0" presId="urn:microsoft.com/office/officeart/2005/8/layout/list1"/>
    <dgm:cxn modelId="{F94EB6DC-E803-4B0C-ABE8-BC8AAEFFF9A5}" type="presOf" srcId="{94EE2011-5A5A-43C4-A9C1-43D44DAEB772}" destId="{ED9405D9-BE4B-47CE-A620-A44766E348F5}" srcOrd="1" destOrd="0" presId="urn:microsoft.com/office/officeart/2005/8/layout/list1"/>
    <dgm:cxn modelId="{AFBF80E8-EBA1-4AAF-8126-678566F9EEC8}" srcId="{779F2913-2A42-4E9D-8264-3F7CC3A5FA5E}" destId="{AA650636-EED5-4E19-9F2C-9697EC34EAD0}" srcOrd="0" destOrd="0" parTransId="{AAC618B2-83B4-46A2-8DA5-D441E0E6646A}" sibTransId="{AF3D7E6E-9AED-4FA6-8F3D-C13580CDA675}"/>
    <dgm:cxn modelId="{1E9A2F06-5935-46EA-82EB-A01E13DACFA2}" type="presOf" srcId="{94EE2011-5A5A-43C4-A9C1-43D44DAEB772}" destId="{9D8F6341-8790-4EC3-B0DA-3C3F73D03F37}" srcOrd="0" destOrd="0" presId="urn:microsoft.com/office/officeart/2005/8/layout/list1"/>
    <dgm:cxn modelId="{A8958AA0-78CE-44C9-A0B6-EBD8A7DDC57B}" type="presOf" srcId="{AA650636-EED5-4E19-9F2C-9697EC34EAD0}" destId="{E5698DF6-D427-481D-A3FB-3B032AA8889C}" srcOrd="1" destOrd="0" presId="urn:microsoft.com/office/officeart/2005/8/layout/list1"/>
    <dgm:cxn modelId="{04CD5570-4CF7-4F7F-98CC-6838CA029AC5}" type="presParOf" srcId="{10183086-27AE-45F0-9E5B-27CF1B1A4F23}" destId="{4CADCDAD-B40D-4A87-A151-61394D28C94D}" srcOrd="0" destOrd="0" presId="urn:microsoft.com/office/officeart/2005/8/layout/list1"/>
    <dgm:cxn modelId="{32809E32-AB95-40E1-95CA-21BCA0F38A0D}" type="presParOf" srcId="{4CADCDAD-B40D-4A87-A151-61394D28C94D}" destId="{F27FC773-7E0F-4B94-B615-962621AD7E0F}" srcOrd="0" destOrd="0" presId="urn:microsoft.com/office/officeart/2005/8/layout/list1"/>
    <dgm:cxn modelId="{CFEBEC83-EB20-4C09-B498-E88FEA823A18}" type="presParOf" srcId="{4CADCDAD-B40D-4A87-A151-61394D28C94D}" destId="{E5698DF6-D427-481D-A3FB-3B032AA8889C}" srcOrd="1" destOrd="0" presId="urn:microsoft.com/office/officeart/2005/8/layout/list1"/>
    <dgm:cxn modelId="{480C4343-D7F8-4326-9D58-29C3D459CCCB}" type="presParOf" srcId="{10183086-27AE-45F0-9E5B-27CF1B1A4F23}" destId="{AB6BADF3-0475-4AA1-8807-341A06CDACB8}" srcOrd="1" destOrd="0" presId="urn:microsoft.com/office/officeart/2005/8/layout/list1"/>
    <dgm:cxn modelId="{0AC61AD7-8BF9-4A58-9CB8-E22187C92490}" type="presParOf" srcId="{10183086-27AE-45F0-9E5B-27CF1B1A4F23}" destId="{FFFCA6B1-1F43-4B68-A378-2C2465FA2822}" srcOrd="2" destOrd="0" presId="urn:microsoft.com/office/officeart/2005/8/layout/list1"/>
    <dgm:cxn modelId="{FDBAAF1F-DA42-4628-83B9-87FF055B8890}" type="presParOf" srcId="{10183086-27AE-45F0-9E5B-27CF1B1A4F23}" destId="{766FEC1E-652D-4A1B-B48A-D0C185262A9F}" srcOrd="3" destOrd="0" presId="urn:microsoft.com/office/officeart/2005/8/layout/list1"/>
    <dgm:cxn modelId="{64922AD5-C312-48B9-8CA1-54867C848932}" type="presParOf" srcId="{10183086-27AE-45F0-9E5B-27CF1B1A4F23}" destId="{6481DFD7-3636-40E0-9B86-8437F98D4664}" srcOrd="4" destOrd="0" presId="urn:microsoft.com/office/officeart/2005/8/layout/list1"/>
    <dgm:cxn modelId="{2BA45FAB-72BF-47BA-B1E3-F9C97A443353}" type="presParOf" srcId="{6481DFD7-3636-40E0-9B86-8437F98D4664}" destId="{9D8F6341-8790-4EC3-B0DA-3C3F73D03F37}" srcOrd="0" destOrd="0" presId="urn:microsoft.com/office/officeart/2005/8/layout/list1"/>
    <dgm:cxn modelId="{D0965A7C-0906-4D88-B0F2-3751AEFDBA30}" type="presParOf" srcId="{6481DFD7-3636-40E0-9B86-8437F98D4664}" destId="{ED9405D9-BE4B-47CE-A620-A44766E348F5}" srcOrd="1" destOrd="0" presId="urn:microsoft.com/office/officeart/2005/8/layout/list1"/>
    <dgm:cxn modelId="{16BD02F2-99F8-4BAC-B5FD-701E5D93A2A2}" type="presParOf" srcId="{10183086-27AE-45F0-9E5B-27CF1B1A4F23}" destId="{F3017008-B6A4-4754-98C0-9C8A8DE4B1C6}" srcOrd="5" destOrd="0" presId="urn:microsoft.com/office/officeart/2005/8/layout/list1"/>
    <dgm:cxn modelId="{B3E182EB-F770-4FCE-9673-20A2217820A3}" type="presParOf" srcId="{10183086-27AE-45F0-9E5B-27CF1B1A4F23}" destId="{1195ED51-C7B1-40C0-8B29-0A7E7FCA169F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76CD421-D26C-4354-AEF9-6C5DE6A066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EA8112-E0AF-4F11-9F14-D0B3C09AC3BE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В какой форме проводится итоговая аттестация?</a:t>
          </a:r>
          <a:endParaRPr lang="ru-RU" sz="2400" dirty="0">
            <a:solidFill>
              <a:srgbClr val="C00000"/>
            </a:solidFill>
          </a:endParaRPr>
        </a:p>
      </dgm:t>
    </dgm:pt>
    <dgm:pt modelId="{581AAB33-DDFE-4A26-9BA0-6D71663977B8}" type="parTrans" cxnId="{E2C80306-40FE-4F95-8EF5-852A2F49D083}">
      <dgm:prSet/>
      <dgm:spPr/>
      <dgm:t>
        <a:bodyPr/>
        <a:lstStyle/>
        <a:p>
          <a:endParaRPr lang="ru-RU"/>
        </a:p>
      </dgm:t>
    </dgm:pt>
    <dgm:pt modelId="{3A9036E6-7AC4-4BEA-BA1E-2DE8B280931C}" type="sibTrans" cxnId="{E2C80306-40FE-4F95-8EF5-852A2F49D083}">
      <dgm:prSet/>
      <dgm:spPr/>
      <dgm:t>
        <a:bodyPr/>
        <a:lstStyle/>
        <a:p>
          <a:endParaRPr lang="ru-RU"/>
        </a:p>
      </dgm:t>
    </dgm:pt>
    <dgm:pt modelId="{079217E2-1A8C-4390-AC74-E89388BB1CD7}">
      <dgm:prSet phldrT="[Текст]" custT="1"/>
      <dgm:spPr/>
      <dgm:t>
        <a:bodyPr/>
        <a:lstStyle/>
        <a:p>
          <a:r>
            <a:rPr lang="ru-RU" sz="2000" dirty="0" smtClean="0"/>
            <a:t>Итоговая аттестация проводится в форме квалификационного экзамена</a:t>
          </a:r>
          <a:endParaRPr lang="ru-RU" sz="2000" dirty="0"/>
        </a:p>
      </dgm:t>
    </dgm:pt>
    <dgm:pt modelId="{5654E34B-3E52-4DBF-AD6D-22308B06FBE8}" type="parTrans" cxnId="{0494C80A-178D-48E0-8877-0D679745669A}">
      <dgm:prSet/>
      <dgm:spPr/>
      <dgm:t>
        <a:bodyPr/>
        <a:lstStyle/>
        <a:p>
          <a:endParaRPr lang="ru-RU"/>
        </a:p>
      </dgm:t>
    </dgm:pt>
    <dgm:pt modelId="{80C6E4C7-6549-4E9F-B600-3E1830AB972A}" type="sibTrans" cxnId="{0494C80A-178D-48E0-8877-0D679745669A}">
      <dgm:prSet/>
      <dgm:spPr/>
      <dgm:t>
        <a:bodyPr/>
        <a:lstStyle/>
        <a:p>
          <a:endParaRPr lang="ru-RU"/>
        </a:p>
      </dgm:t>
    </dgm:pt>
    <dgm:pt modelId="{FF72214B-96C7-4CA1-BFB0-10A54DCFE439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Какие виды работ предусмотрены  на итоговой аттестации?</a:t>
          </a:r>
          <a:endParaRPr lang="ru-RU" sz="2400" dirty="0">
            <a:solidFill>
              <a:srgbClr val="C00000"/>
            </a:solidFill>
          </a:endParaRPr>
        </a:p>
      </dgm:t>
    </dgm:pt>
    <dgm:pt modelId="{DF5EE311-36E0-4528-89F1-8592716C838F}" type="parTrans" cxnId="{BFE7C746-229A-486A-BB95-77AED5ECEB4C}">
      <dgm:prSet/>
      <dgm:spPr/>
      <dgm:t>
        <a:bodyPr/>
        <a:lstStyle/>
        <a:p>
          <a:endParaRPr lang="ru-RU"/>
        </a:p>
      </dgm:t>
    </dgm:pt>
    <dgm:pt modelId="{BA305DFF-D927-470D-8715-A87A4D968DD2}" type="sibTrans" cxnId="{BFE7C746-229A-486A-BB95-77AED5ECEB4C}">
      <dgm:prSet/>
      <dgm:spPr/>
      <dgm:t>
        <a:bodyPr/>
        <a:lstStyle/>
        <a:p>
          <a:endParaRPr lang="ru-RU"/>
        </a:p>
      </dgm:t>
    </dgm:pt>
    <dgm:pt modelId="{99A5C914-C541-451A-9DE7-2E4A4D83AB10}">
      <dgm:prSet phldrT="[Текст]" custT="1"/>
      <dgm:spPr/>
      <dgm:t>
        <a:bodyPr/>
        <a:lstStyle/>
        <a:p>
          <a:endParaRPr lang="ru-RU" sz="2000" dirty="0"/>
        </a:p>
      </dgm:t>
    </dgm:pt>
    <dgm:pt modelId="{87A6234B-9AB1-4C35-87A1-E0D6B9716A48}" type="parTrans" cxnId="{0E344DC8-728F-47B6-8723-D184887194CF}">
      <dgm:prSet/>
      <dgm:spPr/>
      <dgm:t>
        <a:bodyPr/>
        <a:lstStyle/>
        <a:p>
          <a:endParaRPr lang="ru-RU"/>
        </a:p>
      </dgm:t>
    </dgm:pt>
    <dgm:pt modelId="{14D743C2-1F33-4411-8521-F0E710414825}" type="sibTrans" cxnId="{0E344DC8-728F-47B6-8723-D184887194CF}">
      <dgm:prSet/>
      <dgm:spPr/>
      <dgm:t>
        <a:bodyPr/>
        <a:lstStyle/>
        <a:p>
          <a:endParaRPr lang="ru-RU"/>
        </a:p>
      </dgm:t>
    </dgm:pt>
    <dgm:pt modelId="{B800E65E-2A16-4CD5-B85A-F25298D69A14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Кто допускается до итоговой аттестации?</a:t>
          </a:r>
          <a:endParaRPr lang="ru-RU" sz="2400" dirty="0">
            <a:solidFill>
              <a:srgbClr val="C00000"/>
            </a:solidFill>
          </a:endParaRPr>
        </a:p>
      </dgm:t>
    </dgm:pt>
    <dgm:pt modelId="{460E73E1-E2C4-4EAB-8F4D-D66F1970ECAD}" type="parTrans" cxnId="{22CEFC38-6E71-46BE-B1AE-BD8D62E8A0E2}">
      <dgm:prSet/>
      <dgm:spPr/>
      <dgm:t>
        <a:bodyPr/>
        <a:lstStyle/>
        <a:p>
          <a:endParaRPr lang="ru-RU"/>
        </a:p>
      </dgm:t>
    </dgm:pt>
    <dgm:pt modelId="{3539FE59-ED9D-47E3-A21A-0F50161C0248}" type="sibTrans" cxnId="{22CEFC38-6E71-46BE-B1AE-BD8D62E8A0E2}">
      <dgm:prSet/>
      <dgm:spPr/>
      <dgm:t>
        <a:bodyPr/>
        <a:lstStyle/>
        <a:p>
          <a:endParaRPr lang="ru-RU"/>
        </a:p>
      </dgm:t>
    </dgm:pt>
    <dgm:pt modelId="{7B2CB1E7-8CC8-46C0-B717-A9D98544DF6A}">
      <dgm:prSet phldrT="[Текст]" custT="1"/>
      <dgm:spPr/>
      <dgm:t>
        <a:bodyPr/>
        <a:lstStyle/>
        <a:p>
          <a:endParaRPr lang="ru-RU" sz="1600" dirty="0"/>
        </a:p>
      </dgm:t>
    </dgm:pt>
    <dgm:pt modelId="{57541421-8461-4CF4-B953-DE6BB53E36BC}" type="parTrans" cxnId="{1A9E9933-A263-46B7-8913-B4989DAA9AC6}">
      <dgm:prSet/>
      <dgm:spPr/>
      <dgm:t>
        <a:bodyPr/>
        <a:lstStyle/>
        <a:p>
          <a:endParaRPr lang="ru-RU"/>
        </a:p>
      </dgm:t>
    </dgm:pt>
    <dgm:pt modelId="{26D5DCEB-B384-47D0-BA5C-7A34B0392F81}" type="sibTrans" cxnId="{1A9E9933-A263-46B7-8913-B4989DAA9AC6}">
      <dgm:prSet/>
      <dgm:spPr/>
      <dgm:t>
        <a:bodyPr/>
        <a:lstStyle/>
        <a:p>
          <a:endParaRPr lang="ru-RU"/>
        </a:p>
      </dgm:t>
    </dgm:pt>
    <dgm:pt modelId="{2CA0B6F1-3DFE-4404-98D5-454BFF1B0ACB}">
      <dgm:prSet custT="1"/>
      <dgm:spPr/>
      <dgm:t>
        <a:bodyPr/>
        <a:lstStyle/>
        <a:p>
          <a:r>
            <a:rPr lang="ru-RU" sz="2000" dirty="0" smtClean="0"/>
            <a:t>Проверка теоретических знаний</a:t>
          </a:r>
          <a:endParaRPr lang="ru-RU" sz="2000" dirty="0"/>
        </a:p>
      </dgm:t>
    </dgm:pt>
    <dgm:pt modelId="{35C52B44-E2FF-4F1E-9927-25D2EE28A719}" type="parTrans" cxnId="{D4B6FDDC-9353-4F17-A7F3-16F4132386EA}">
      <dgm:prSet/>
      <dgm:spPr/>
      <dgm:t>
        <a:bodyPr/>
        <a:lstStyle/>
        <a:p>
          <a:endParaRPr lang="ru-RU"/>
        </a:p>
      </dgm:t>
    </dgm:pt>
    <dgm:pt modelId="{EF583AFA-95F3-4B7D-AC26-1E3781EEA115}" type="sibTrans" cxnId="{D4B6FDDC-9353-4F17-A7F3-16F4132386EA}">
      <dgm:prSet/>
      <dgm:spPr/>
      <dgm:t>
        <a:bodyPr/>
        <a:lstStyle/>
        <a:p>
          <a:endParaRPr lang="ru-RU"/>
        </a:p>
      </dgm:t>
    </dgm:pt>
    <dgm:pt modelId="{D045B33C-98EA-47BF-98DD-A1AB642908B7}">
      <dgm:prSet custT="1"/>
      <dgm:spPr/>
      <dgm:t>
        <a:bodyPr/>
        <a:lstStyle/>
        <a:p>
          <a:r>
            <a:rPr lang="ru-RU" sz="2000" dirty="0" smtClean="0"/>
            <a:t>Практическая квалификационная работа</a:t>
          </a:r>
          <a:endParaRPr lang="ru-RU" sz="2000" dirty="0"/>
        </a:p>
      </dgm:t>
    </dgm:pt>
    <dgm:pt modelId="{AFA6AE4F-D0D7-4A80-9DEA-47ECB6CA5787}" type="parTrans" cxnId="{C8FCF920-054D-44F7-BBF5-BE3628D6A928}">
      <dgm:prSet/>
      <dgm:spPr/>
      <dgm:t>
        <a:bodyPr/>
        <a:lstStyle/>
        <a:p>
          <a:endParaRPr lang="ru-RU"/>
        </a:p>
      </dgm:t>
    </dgm:pt>
    <dgm:pt modelId="{E945930A-AA11-471F-B047-2EFFC1D7844F}" type="sibTrans" cxnId="{C8FCF920-054D-44F7-BBF5-BE3628D6A928}">
      <dgm:prSet/>
      <dgm:spPr/>
      <dgm:t>
        <a:bodyPr/>
        <a:lstStyle/>
        <a:p>
          <a:endParaRPr lang="ru-RU"/>
        </a:p>
      </dgm:t>
    </dgm:pt>
    <dgm:pt modelId="{DF7F6CC9-7813-4C86-A3E7-0D869ADDC9E0}">
      <dgm:prSet custT="1"/>
      <dgm:spPr/>
      <dgm:t>
        <a:bodyPr/>
        <a:lstStyle/>
        <a:p>
          <a:r>
            <a:rPr lang="ru-RU" sz="1800" dirty="0"/>
            <a:t>Лица, получившие по итогам промежуточной аттестации </a:t>
          </a:r>
          <a:r>
            <a:rPr lang="ru-RU" sz="1800" dirty="0" smtClean="0"/>
            <a:t>удовлетворительную оценку допускаются к </a:t>
          </a:r>
          <a:r>
            <a:rPr lang="ru-RU" sz="1800" dirty="0"/>
            <a:t>сдаче квалификационного </a:t>
          </a:r>
          <a:r>
            <a:rPr lang="ru-RU" sz="1800" dirty="0" smtClean="0"/>
            <a:t>экзамена</a:t>
          </a:r>
          <a:endParaRPr lang="ru-RU" sz="1800" dirty="0"/>
        </a:p>
      </dgm:t>
    </dgm:pt>
    <dgm:pt modelId="{63C56412-9185-4C2B-9583-770E1859E9EE}" type="parTrans" cxnId="{B506C1F7-2E32-49D2-85B8-13060D0381EA}">
      <dgm:prSet/>
      <dgm:spPr/>
      <dgm:t>
        <a:bodyPr/>
        <a:lstStyle/>
        <a:p>
          <a:endParaRPr lang="ru-RU"/>
        </a:p>
      </dgm:t>
    </dgm:pt>
    <dgm:pt modelId="{5A5BF417-2BFC-41FC-A8B0-E080343C0AE9}" type="sibTrans" cxnId="{B506C1F7-2E32-49D2-85B8-13060D0381EA}">
      <dgm:prSet/>
      <dgm:spPr/>
      <dgm:t>
        <a:bodyPr/>
        <a:lstStyle/>
        <a:p>
          <a:endParaRPr lang="ru-RU"/>
        </a:p>
      </dgm:t>
    </dgm:pt>
    <dgm:pt modelId="{4143BF57-24D8-45F1-A474-659B1DC3E244}">
      <dgm:prSet custT="1"/>
      <dgm:spPr/>
      <dgm:t>
        <a:bodyPr/>
        <a:lstStyle/>
        <a:p>
          <a:endParaRPr lang="ru-RU" sz="1600" dirty="0"/>
        </a:p>
      </dgm:t>
    </dgm:pt>
    <dgm:pt modelId="{45A865AA-D5CB-4B5B-BBB7-B92C817C2290}" type="parTrans" cxnId="{980A8B61-0ABF-45E7-94A1-2C30301335FB}">
      <dgm:prSet/>
      <dgm:spPr/>
      <dgm:t>
        <a:bodyPr/>
        <a:lstStyle/>
        <a:p>
          <a:endParaRPr lang="ru-RU"/>
        </a:p>
      </dgm:t>
    </dgm:pt>
    <dgm:pt modelId="{2EB708BE-B779-4AEE-873B-14C81D4A580D}" type="sibTrans" cxnId="{980A8B61-0ABF-45E7-94A1-2C30301335FB}">
      <dgm:prSet/>
      <dgm:spPr/>
      <dgm:t>
        <a:bodyPr/>
        <a:lstStyle/>
        <a:p>
          <a:endParaRPr lang="ru-RU"/>
        </a:p>
      </dgm:t>
    </dgm:pt>
    <dgm:pt modelId="{F9F6F0C1-B4E5-49B4-AA31-6493091F815B}" type="pres">
      <dgm:prSet presAssocID="{476CD421-D26C-4354-AEF9-6C5DE6A066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B79E8-6E64-470B-972B-647A5FEAFB8F}" type="pres">
      <dgm:prSet presAssocID="{28EA8112-E0AF-4F11-9F14-D0B3C09AC3BE}" presName="linNode" presStyleCnt="0"/>
      <dgm:spPr/>
    </dgm:pt>
    <dgm:pt modelId="{127F1502-A440-4836-93BF-BD93ABAC13DC}" type="pres">
      <dgm:prSet presAssocID="{28EA8112-E0AF-4F11-9F14-D0B3C09AC3B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1CF1B-3A3D-4DDB-8E95-447367427848}" type="pres">
      <dgm:prSet presAssocID="{28EA8112-E0AF-4F11-9F14-D0B3C09AC3BE}" presName="descendantText" presStyleLbl="alignAccFollowNode1" presStyleIdx="0" presStyleCnt="3" custScaleX="99390" custLinFactNeighborX="5423" custLinFactNeighborY="-2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83234-3C6E-475D-B32C-A6F8344C09CF}" type="pres">
      <dgm:prSet presAssocID="{3A9036E6-7AC4-4BEA-BA1E-2DE8B280931C}" presName="sp" presStyleCnt="0"/>
      <dgm:spPr/>
    </dgm:pt>
    <dgm:pt modelId="{0E439B37-92C9-4CD4-B319-71342B02E85C}" type="pres">
      <dgm:prSet presAssocID="{FF72214B-96C7-4CA1-BFB0-10A54DCFE439}" presName="linNode" presStyleCnt="0"/>
      <dgm:spPr/>
    </dgm:pt>
    <dgm:pt modelId="{08492D07-57C6-4766-A206-662B8B8D139C}" type="pres">
      <dgm:prSet presAssocID="{FF72214B-96C7-4CA1-BFB0-10A54DCFE439}" presName="parentText" presStyleLbl="node1" presStyleIdx="1" presStyleCnt="3" custScaleX="1077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BAD2-35BC-41CF-9913-F9BC39124878}" type="pres">
      <dgm:prSet presAssocID="{FF72214B-96C7-4CA1-BFB0-10A54DCFE439}" presName="descendantText" presStyleLbl="alignAccFollowNode1" presStyleIdx="1" presStyleCnt="3" custScaleY="114625" custLinFactNeighborY="-6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DEA01-5216-41D4-8D9F-D7DCA0DAB023}" type="pres">
      <dgm:prSet presAssocID="{BA305DFF-D927-470D-8715-A87A4D968DD2}" presName="sp" presStyleCnt="0"/>
      <dgm:spPr/>
    </dgm:pt>
    <dgm:pt modelId="{6E3950B0-3759-4035-A400-4A5E9FC706B2}" type="pres">
      <dgm:prSet presAssocID="{B800E65E-2A16-4CD5-B85A-F25298D69A14}" presName="linNode" presStyleCnt="0"/>
      <dgm:spPr/>
    </dgm:pt>
    <dgm:pt modelId="{698DC6C6-5427-4B40-9B4C-92705B87688A}" type="pres">
      <dgm:prSet presAssocID="{B800E65E-2A16-4CD5-B85A-F25298D69A1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57E8-9CAC-411B-AB79-218684A55216}" type="pres">
      <dgm:prSet presAssocID="{B800E65E-2A16-4CD5-B85A-F25298D69A14}" presName="descendantText" presStyleLbl="alignAccFollowNode1" presStyleIdx="2" presStyleCnt="3" custScaleY="113661" custLinFactNeighborX="541" custLinFactNeighborY="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BE6157-BCBD-4AA4-9EFE-CF5601531B14}" type="presOf" srcId="{476CD421-D26C-4354-AEF9-6C5DE6A066E7}" destId="{F9F6F0C1-B4E5-49B4-AA31-6493091F815B}" srcOrd="0" destOrd="0" presId="urn:microsoft.com/office/officeart/2005/8/layout/vList5"/>
    <dgm:cxn modelId="{3DEC86A5-E199-46A5-83C5-B3D9BF7BB97A}" type="presOf" srcId="{B800E65E-2A16-4CD5-B85A-F25298D69A14}" destId="{698DC6C6-5427-4B40-9B4C-92705B87688A}" srcOrd="0" destOrd="0" presId="urn:microsoft.com/office/officeart/2005/8/layout/vList5"/>
    <dgm:cxn modelId="{B56E7302-D4CA-437C-BB0A-7919F225F2A8}" type="presOf" srcId="{28EA8112-E0AF-4F11-9F14-D0B3C09AC3BE}" destId="{127F1502-A440-4836-93BF-BD93ABAC13DC}" srcOrd="0" destOrd="0" presId="urn:microsoft.com/office/officeart/2005/8/layout/vList5"/>
    <dgm:cxn modelId="{0E344DC8-728F-47B6-8723-D184887194CF}" srcId="{FF72214B-96C7-4CA1-BFB0-10A54DCFE439}" destId="{99A5C914-C541-451A-9DE7-2E4A4D83AB10}" srcOrd="0" destOrd="0" parTransId="{87A6234B-9AB1-4C35-87A1-E0D6B9716A48}" sibTransId="{14D743C2-1F33-4411-8521-F0E710414825}"/>
    <dgm:cxn modelId="{BFE7C746-229A-486A-BB95-77AED5ECEB4C}" srcId="{476CD421-D26C-4354-AEF9-6C5DE6A066E7}" destId="{FF72214B-96C7-4CA1-BFB0-10A54DCFE439}" srcOrd="1" destOrd="0" parTransId="{DF5EE311-36E0-4528-89F1-8592716C838F}" sibTransId="{BA305DFF-D927-470D-8715-A87A4D968DD2}"/>
    <dgm:cxn modelId="{C8FCF920-054D-44F7-BBF5-BE3628D6A928}" srcId="{FF72214B-96C7-4CA1-BFB0-10A54DCFE439}" destId="{D045B33C-98EA-47BF-98DD-A1AB642908B7}" srcOrd="2" destOrd="0" parTransId="{AFA6AE4F-D0D7-4A80-9DEA-47ECB6CA5787}" sibTransId="{E945930A-AA11-471F-B047-2EFFC1D7844F}"/>
    <dgm:cxn modelId="{22CEFC38-6E71-46BE-B1AE-BD8D62E8A0E2}" srcId="{476CD421-D26C-4354-AEF9-6C5DE6A066E7}" destId="{B800E65E-2A16-4CD5-B85A-F25298D69A14}" srcOrd="2" destOrd="0" parTransId="{460E73E1-E2C4-4EAB-8F4D-D66F1970ECAD}" sibTransId="{3539FE59-ED9D-47E3-A21A-0F50161C0248}"/>
    <dgm:cxn modelId="{980A8B61-0ABF-45E7-94A1-2C30301335FB}" srcId="{B800E65E-2A16-4CD5-B85A-F25298D69A14}" destId="{4143BF57-24D8-45F1-A474-659B1DC3E244}" srcOrd="2" destOrd="0" parTransId="{45A865AA-D5CB-4B5B-BBB7-B92C817C2290}" sibTransId="{2EB708BE-B779-4AEE-873B-14C81D4A580D}"/>
    <dgm:cxn modelId="{E2C80306-40FE-4F95-8EF5-852A2F49D083}" srcId="{476CD421-D26C-4354-AEF9-6C5DE6A066E7}" destId="{28EA8112-E0AF-4F11-9F14-D0B3C09AC3BE}" srcOrd="0" destOrd="0" parTransId="{581AAB33-DDFE-4A26-9BA0-6D71663977B8}" sibTransId="{3A9036E6-7AC4-4BEA-BA1E-2DE8B280931C}"/>
    <dgm:cxn modelId="{6320E217-3ABC-464F-A190-68FE2CA4E3B0}" type="presOf" srcId="{FF72214B-96C7-4CA1-BFB0-10A54DCFE439}" destId="{08492D07-57C6-4766-A206-662B8B8D139C}" srcOrd="0" destOrd="0" presId="urn:microsoft.com/office/officeart/2005/8/layout/vList5"/>
    <dgm:cxn modelId="{C4CD890F-250F-45FD-90DC-9608A7F3F399}" type="presOf" srcId="{079217E2-1A8C-4390-AC74-E89388BB1CD7}" destId="{0581CF1B-3A3D-4DDB-8E95-447367427848}" srcOrd="0" destOrd="0" presId="urn:microsoft.com/office/officeart/2005/8/layout/vList5"/>
    <dgm:cxn modelId="{3086DDE7-7A62-44B2-B072-C769AD40E360}" type="presOf" srcId="{DF7F6CC9-7813-4C86-A3E7-0D869ADDC9E0}" destId="{1D9057E8-9CAC-411B-AB79-218684A55216}" srcOrd="0" destOrd="1" presId="urn:microsoft.com/office/officeart/2005/8/layout/vList5"/>
    <dgm:cxn modelId="{B506C1F7-2E32-49D2-85B8-13060D0381EA}" srcId="{B800E65E-2A16-4CD5-B85A-F25298D69A14}" destId="{DF7F6CC9-7813-4C86-A3E7-0D869ADDC9E0}" srcOrd="1" destOrd="0" parTransId="{63C56412-9185-4C2B-9583-770E1859E9EE}" sibTransId="{5A5BF417-2BFC-41FC-A8B0-E080343C0AE9}"/>
    <dgm:cxn modelId="{504ECA73-A3FA-4DCA-967D-F3EE8C870279}" type="presOf" srcId="{99A5C914-C541-451A-9DE7-2E4A4D83AB10}" destId="{EEC2BAD2-35BC-41CF-9913-F9BC39124878}" srcOrd="0" destOrd="0" presId="urn:microsoft.com/office/officeart/2005/8/layout/vList5"/>
    <dgm:cxn modelId="{72302B3D-1ADC-4E79-B8A8-5C8D7EE2715E}" type="presOf" srcId="{7B2CB1E7-8CC8-46C0-B717-A9D98544DF6A}" destId="{1D9057E8-9CAC-411B-AB79-218684A55216}" srcOrd="0" destOrd="0" presId="urn:microsoft.com/office/officeart/2005/8/layout/vList5"/>
    <dgm:cxn modelId="{F5489063-E5D0-4DB6-BD0F-B0E2930EF148}" type="presOf" srcId="{4143BF57-24D8-45F1-A474-659B1DC3E244}" destId="{1D9057E8-9CAC-411B-AB79-218684A55216}" srcOrd="0" destOrd="2" presId="urn:microsoft.com/office/officeart/2005/8/layout/vList5"/>
    <dgm:cxn modelId="{9AEC2891-FA72-437A-8890-0545D7AFD8BE}" type="presOf" srcId="{2CA0B6F1-3DFE-4404-98D5-454BFF1B0ACB}" destId="{EEC2BAD2-35BC-41CF-9913-F9BC39124878}" srcOrd="0" destOrd="1" presId="urn:microsoft.com/office/officeart/2005/8/layout/vList5"/>
    <dgm:cxn modelId="{D4B6FDDC-9353-4F17-A7F3-16F4132386EA}" srcId="{FF72214B-96C7-4CA1-BFB0-10A54DCFE439}" destId="{2CA0B6F1-3DFE-4404-98D5-454BFF1B0ACB}" srcOrd="1" destOrd="0" parTransId="{35C52B44-E2FF-4F1E-9927-25D2EE28A719}" sibTransId="{EF583AFA-95F3-4B7D-AC26-1E3781EEA115}"/>
    <dgm:cxn modelId="{1A9E9933-A263-46B7-8913-B4989DAA9AC6}" srcId="{B800E65E-2A16-4CD5-B85A-F25298D69A14}" destId="{7B2CB1E7-8CC8-46C0-B717-A9D98544DF6A}" srcOrd="0" destOrd="0" parTransId="{57541421-8461-4CF4-B953-DE6BB53E36BC}" sibTransId="{26D5DCEB-B384-47D0-BA5C-7A34B0392F81}"/>
    <dgm:cxn modelId="{3CCEBEF8-C008-416D-A0EB-9A34000AC98E}" type="presOf" srcId="{D045B33C-98EA-47BF-98DD-A1AB642908B7}" destId="{EEC2BAD2-35BC-41CF-9913-F9BC39124878}" srcOrd="0" destOrd="2" presId="urn:microsoft.com/office/officeart/2005/8/layout/vList5"/>
    <dgm:cxn modelId="{0494C80A-178D-48E0-8877-0D679745669A}" srcId="{28EA8112-E0AF-4F11-9F14-D0B3C09AC3BE}" destId="{079217E2-1A8C-4390-AC74-E89388BB1CD7}" srcOrd="0" destOrd="0" parTransId="{5654E34B-3E52-4DBF-AD6D-22308B06FBE8}" sibTransId="{80C6E4C7-6549-4E9F-B600-3E1830AB972A}"/>
    <dgm:cxn modelId="{9B140A82-6B84-4878-9179-3A829D47232F}" type="presParOf" srcId="{F9F6F0C1-B4E5-49B4-AA31-6493091F815B}" destId="{C4DB79E8-6E64-470B-972B-647A5FEAFB8F}" srcOrd="0" destOrd="0" presId="urn:microsoft.com/office/officeart/2005/8/layout/vList5"/>
    <dgm:cxn modelId="{352743D9-6AD0-4C1C-9682-EF168F7B3C29}" type="presParOf" srcId="{C4DB79E8-6E64-470B-972B-647A5FEAFB8F}" destId="{127F1502-A440-4836-93BF-BD93ABAC13DC}" srcOrd="0" destOrd="0" presId="urn:microsoft.com/office/officeart/2005/8/layout/vList5"/>
    <dgm:cxn modelId="{9E493021-05E7-4A37-8A5C-F680B0B7807F}" type="presParOf" srcId="{C4DB79E8-6E64-470B-972B-647A5FEAFB8F}" destId="{0581CF1B-3A3D-4DDB-8E95-447367427848}" srcOrd="1" destOrd="0" presId="urn:microsoft.com/office/officeart/2005/8/layout/vList5"/>
    <dgm:cxn modelId="{021F57BB-EBEF-4308-9D44-3E942A1E4BAE}" type="presParOf" srcId="{F9F6F0C1-B4E5-49B4-AA31-6493091F815B}" destId="{B0383234-3C6E-475D-B32C-A6F8344C09CF}" srcOrd="1" destOrd="0" presId="urn:microsoft.com/office/officeart/2005/8/layout/vList5"/>
    <dgm:cxn modelId="{F701C692-B42B-4F6D-82FC-87513EE20B1C}" type="presParOf" srcId="{F9F6F0C1-B4E5-49B4-AA31-6493091F815B}" destId="{0E439B37-92C9-4CD4-B319-71342B02E85C}" srcOrd="2" destOrd="0" presId="urn:microsoft.com/office/officeart/2005/8/layout/vList5"/>
    <dgm:cxn modelId="{E9CA3464-848D-4DDA-B1C2-C3D33EE54A90}" type="presParOf" srcId="{0E439B37-92C9-4CD4-B319-71342B02E85C}" destId="{08492D07-57C6-4766-A206-662B8B8D139C}" srcOrd="0" destOrd="0" presId="urn:microsoft.com/office/officeart/2005/8/layout/vList5"/>
    <dgm:cxn modelId="{104271E3-4C49-46F3-BC8D-2151C6C52A36}" type="presParOf" srcId="{0E439B37-92C9-4CD4-B319-71342B02E85C}" destId="{EEC2BAD2-35BC-41CF-9913-F9BC39124878}" srcOrd="1" destOrd="0" presId="urn:microsoft.com/office/officeart/2005/8/layout/vList5"/>
    <dgm:cxn modelId="{8BE717FF-6110-4321-A700-4D381A42225C}" type="presParOf" srcId="{F9F6F0C1-B4E5-49B4-AA31-6493091F815B}" destId="{050DEA01-5216-41D4-8D9F-D7DCA0DAB023}" srcOrd="3" destOrd="0" presId="urn:microsoft.com/office/officeart/2005/8/layout/vList5"/>
    <dgm:cxn modelId="{0950BE01-5BAF-4569-81D5-D24F4C8C3AA8}" type="presParOf" srcId="{F9F6F0C1-B4E5-49B4-AA31-6493091F815B}" destId="{6E3950B0-3759-4035-A400-4A5E9FC706B2}" srcOrd="4" destOrd="0" presId="urn:microsoft.com/office/officeart/2005/8/layout/vList5"/>
    <dgm:cxn modelId="{E143FB1C-644A-4E9F-BD27-A45CEE8DB5A2}" type="presParOf" srcId="{6E3950B0-3759-4035-A400-4A5E9FC706B2}" destId="{698DC6C6-5427-4B40-9B4C-92705B87688A}" srcOrd="0" destOrd="0" presId="urn:microsoft.com/office/officeart/2005/8/layout/vList5"/>
    <dgm:cxn modelId="{8B20D1C9-54FF-4C86-8865-C104A0C661AE}" type="presParOf" srcId="{6E3950B0-3759-4035-A400-4A5E9FC706B2}" destId="{1D9057E8-9CAC-411B-AB79-218684A552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D4B9312-7B4B-4CE6-8C67-B5066D7FC201}" type="doc">
      <dgm:prSet loTypeId="urn:diagrams.loki3.com/BracketList+Icon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F9DA6C-E918-4545-9FB7-B98543767113}">
      <dgm:prSet phldrT="[Текст]" custT="1"/>
      <dgm:spPr/>
      <dgm:t>
        <a:bodyPr/>
        <a:lstStyle/>
        <a:p>
          <a:r>
            <a:rPr lang="ru-RU" sz="1800" dirty="0" smtClean="0"/>
            <a:t>Проверка теоретических знаний по учебным предметам</a:t>
          </a:r>
          <a:endParaRPr lang="ru-RU" sz="1800" dirty="0"/>
        </a:p>
      </dgm:t>
    </dgm:pt>
    <dgm:pt modelId="{B65CF094-643D-4743-9AC9-C61D5B33BE84}" type="parTrans" cxnId="{E249E39F-080A-45C6-A748-382466A8FEE5}">
      <dgm:prSet/>
      <dgm:spPr/>
      <dgm:t>
        <a:bodyPr/>
        <a:lstStyle/>
        <a:p>
          <a:endParaRPr lang="ru-RU"/>
        </a:p>
      </dgm:t>
    </dgm:pt>
    <dgm:pt modelId="{FD1A2AFC-C3F7-40B1-8DDB-C77AD3063997}" type="sibTrans" cxnId="{E249E39F-080A-45C6-A748-382466A8FEE5}">
      <dgm:prSet/>
      <dgm:spPr/>
      <dgm:t>
        <a:bodyPr/>
        <a:lstStyle/>
        <a:p>
          <a:endParaRPr lang="ru-RU"/>
        </a:p>
      </dgm:t>
    </dgm:pt>
    <dgm:pt modelId="{55286A91-4890-4385-A3AA-009BF6841B05}">
      <dgm:prSet phldrT="[Текст]"/>
      <dgm:spPr>
        <a:solidFill>
          <a:srgbClr val="7AEAF6"/>
        </a:solidFill>
      </dgm:spPr>
      <dgm:t>
        <a:bodyPr/>
        <a:lstStyle/>
        <a:p>
          <a:r>
            <a:rPr lang="ru-RU" smtClean="0">
              <a:solidFill>
                <a:srgbClr val="C00000"/>
              </a:solidFill>
            </a:rPr>
            <a:t>«Основы законодательства в сфере дорожного движения»</a:t>
          </a:r>
          <a:endParaRPr lang="ru-RU" dirty="0">
            <a:solidFill>
              <a:srgbClr val="C00000"/>
            </a:solidFill>
          </a:endParaRPr>
        </a:p>
      </dgm:t>
    </dgm:pt>
    <dgm:pt modelId="{D5747B7F-D175-4A5F-83BF-CCC5B9DDA982}" type="parTrans" cxnId="{7D85A355-DE32-446B-9390-45AA8D6FB535}">
      <dgm:prSet/>
      <dgm:spPr/>
      <dgm:t>
        <a:bodyPr/>
        <a:lstStyle/>
        <a:p>
          <a:endParaRPr lang="ru-RU"/>
        </a:p>
      </dgm:t>
    </dgm:pt>
    <dgm:pt modelId="{B94C81FA-1779-4F20-90B3-B9EEE68BB603}" type="sibTrans" cxnId="{7D85A355-DE32-446B-9390-45AA8D6FB535}">
      <dgm:prSet/>
      <dgm:spPr/>
      <dgm:t>
        <a:bodyPr/>
        <a:lstStyle/>
        <a:p>
          <a:endParaRPr lang="ru-RU"/>
        </a:p>
      </dgm:t>
    </dgm:pt>
    <dgm:pt modelId="{6A2B2A14-7254-4F45-B7A9-7615845F73F0}">
      <dgm:prSet phldrT="[Текст]" custT="1"/>
      <dgm:spPr/>
      <dgm:t>
        <a:bodyPr/>
        <a:lstStyle/>
        <a:p>
          <a:r>
            <a:rPr lang="ru-RU" sz="1800" dirty="0" smtClean="0"/>
            <a:t>Практическая квалификационная работа</a:t>
          </a:r>
          <a:endParaRPr lang="ru-RU" sz="1800" dirty="0"/>
        </a:p>
      </dgm:t>
    </dgm:pt>
    <dgm:pt modelId="{95B19ACF-FC89-42EA-86AF-07E063DE31FF}" type="parTrans" cxnId="{0AEBAC3C-F810-4047-B5D7-AF8FD0682D5E}">
      <dgm:prSet/>
      <dgm:spPr/>
      <dgm:t>
        <a:bodyPr/>
        <a:lstStyle/>
        <a:p>
          <a:endParaRPr lang="ru-RU"/>
        </a:p>
      </dgm:t>
    </dgm:pt>
    <dgm:pt modelId="{0A41AA5E-2CDF-49F2-8147-12F36697EACB}" type="sibTrans" cxnId="{0AEBAC3C-F810-4047-B5D7-AF8FD0682D5E}">
      <dgm:prSet/>
      <dgm:spPr/>
      <dgm:t>
        <a:bodyPr/>
        <a:lstStyle/>
        <a:p>
          <a:endParaRPr lang="ru-RU"/>
        </a:p>
      </dgm:t>
    </dgm:pt>
    <dgm:pt modelId="{C8BC7836-7040-4665-B361-9FA1DD6BF242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1 этап: проверяются первоначальные навыки управления транспортным средством категории «B» на закрытой площадке или автодроме</a:t>
          </a:r>
          <a:endParaRPr lang="ru-RU" sz="1800" dirty="0">
            <a:solidFill>
              <a:srgbClr val="C00000"/>
            </a:solidFill>
          </a:endParaRPr>
        </a:p>
      </dgm:t>
    </dgm:pt>
    <dgm:pt modelId="{175217D1-077D-4CD7-9209-F7E439E28DB7}" type="parTrans" cxnId="{C5CE8185-A254-444B-8697-AD6EA0D0C402}">
      <dgm:prSet/>
      <dgm:spPr/>
      <dgm:t>
        <a:bodyPr/>
        <a:lstStyle/>
        <a:p>
          <a:endParaRPr lang="ru-RU"/>
        </a:p>
      </dgm:t>
    </dgm:pt>
    <dgm:pt modelId="{5A26321E-F317-4C03-9A0B-51E43696F783}" type="sibTrans" cxnId="{C5CE8185-A254-444B-8697-AD6EA0D0C402}">
      <dgm:prSet/>
      <dgm:spPr/>
      <dgm:t>
        <a:bodyPr/>
        <a:lstStyle/>
        <a:p>
          <a:endParaRPr lang="ru-RU"/>
        </a:p>
      </dgm:t>
    </dgm:pt>
    <dgm:pt modelId="{F8DB0449-AAED-4762-9BD0-344B2051ECE7}">
      <dgm:prSet phldrT="[Текст]"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«Устройство и техническое обслуживание транспортных средств категории «B» как объектов управления»</a:t>
          </a:r>
          <a:endParaRPr lang="ru-RU" dirty="0">
            <a:solidFill>
              <a:srgbClr val="C00000"/>
            </a:solidFill>
          </a:endParaRPr>
        </a:p>
      </dgm:t>
    </dgm:pt>
    <dgm:pt modelId="{AF22C611-0FAC-4D47-A7BA-8E3E9B7FFC27}" type="parTrans" cxnId="{FCC2397C-E216-4F94-BD0F-B681F6729192}">
      <dgm:prSet/>
      <dgm:spPr/>
      <dgm:t>
        <a:bodyPr/>
        <a:lstStyle/>
        <a:p>
          <a:endParaRPr lang="ru-RU"/>
        </a:p>
      </dgm:t>
    </dgm:pt>
    <dgm:pt modelId="{E403E109-184A-4382-90E5-F9A8C3BBDF71}" type="sibTrans" cxnId="{FCC2397C-E216-4F94-BD0F-B681F6729192}">
      <dgm:prSet/>
      <dgm:spPr/>
      <dgm:t>
        <a:bodyPr/>
        <a:lstStyle/>
        <a:p>
          <a:endParaRPr lang="ru-RU"/>
        </a:p>
      </dgm:t>
    </dgm:pt>
    <dgm:pt modelId="{267F06EA-0891-44C3-9B45-CA99104D1896}">
      <dgm:prSet phldrT="[Текст]"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«Основы управления транспортными средствами категории «B»</a:t>
          </a:r>
          <a:endParaRPr lang="ru-RU" dirty="0">
            <a:solidFill>
              <a:srgbClr val="C00000"/>
            </a:solidFill>
          </a:endParaRPr>
        </a:p>
      </dgm:t>
    </dgm:pt>
    <dgm:pt modelId="{947F57A6-368E-49E7-952D-BF2A15D7704A}" type="parTrans" cxnId="{BD6D2BAA-BE00-432C-BE24-5B558E4682FC}">
      <dgm:prSet/>
      <dgm:spPr/>
      <dgm:t>
        <a:bodyPr/>
        <a:lstStyle/>
        <a:p>
          <a:endParaRPr lang="ru-RU"/>
        </a:p>
      </dgm:t>
    </dgm:pt>
    <dgm:pt modelId="{FA330F92-325F-471A-9D99-6A056AFB45DA}" type="sibTrans" cxnId="{BD6D2BAA-BE00-432C-BE24-5B558E4682FC}">
      <dgm:prSet/>
      <dgm:spPr/>
      <dgm:t>
        <a:bodyPr/>
        <a:lstStyle/>
        <a:p>
          <a:endParaRPr lang="ru-RU"/>
        </a:p>
      </dgm:t>
    </dgm:pt>
    <dgm:pt modelId="{34CD6F7D-1D32-4496-BC3D-E80C6B8A1856}">
      <dgm:prSet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«Организация и выполнение грузовых перевозок автомобильным транспортом»</a:t>
          </a:r>
          <a:endParaRPr lang="ru-RU" dirty="0">
            <a:solidFill>
              <a:srgbClr val="C00000"/>
            </a:solidFill>
          </a:endParaRPr>
        </a:p>
      </dgm:t>
    </dgm:pt>
    <dgm:pt modelId="{9B39EEFE-EDCC-4075-AD01-E4CD22A1E170}" type="parTrans" cxnId="{E31F155C-D5D9-4FBD-8FBF-6CAA29B677E9}">
      <dgm:prSet/>
      <dgm:spPr/>
      <dgm:t>
        <a:bodyPr/>
        <a:lstStyle/>
        <a:p>
          <a:endParaRPr lang="ru-RU"/>
        </a:p>
      </dgm:t>
    </dgm:pt>
    <dgm:pt modelId="{A209B3D6-DB56-45A5-80C1-AD71910320FA}" type="sibTrans" cxnId="{E31F155C-D5D9-4FBD-8FBF-6CAA29B677E9}">
      <dgm:prSet/>
      <dgm:spPr/>
      <dgm:t>
        <a:bodyPr/>
        <a:lstStyle/>
        <a:p>
          <a:endParaRPr lang="ru-RU"/>
        </a:p>
      </dgm:t>
    </dgm:pt>
    <dgm:pt modelId="{976343D7-B53B-4DD7-B891-4263F86D140B}">
      <dgm:prSet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«Организация и выполнение пассажирских перевозок автомобильным транспортом»</a:t>
          </a:r>
          <a:endParaRPr lang="ru-RU" dirty="0">
            <a:solidFill>
              <a:srgbClr val="C00000"/>
            </a:solidFill>
          </a:endParaRPr>
        </a:p>
      </dgm:t>
    </dgm:pt>
    <dgm:pt modelId="{8BB55822-5C93-4F9A-B495-1F7D720804A7}" type="parTrans" cxnId="{64B95E4B-CED0-4C0C-9F05-58E415654613}">
      <dgm:prSet/>
      <dgm:spPr/>
      <dgm:t>
        <a:bodyPr/>
        <a:lstStyle/>
        <a:p>
          <a:endParaRPr lang="ru-RU"/>
        </a:p>
      </dgm:t>
    </dgm:pt>
    <dgm:pt modelId="{E15023ED-7D9B-4FD9-B34F-4F89F9920627}" type="sibTrans" cxnId="{64B95E4B-CED0-4C0C-9F05-58E415654613}">
      <dgm:prSet/>
      <dgm:spPr/>
      <dgm:t>
        <a:bodyPr/>
        <a:lstStyle/>
        <a:p>
          <a:endParaRPr lang="ru-RU"/>
        </a:p>
      </dgm:t>
    </dgm:pt>
    <dgm:pt modelId="{35E69ABE-884F-4593-8644-EEC025BF8316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2 этап: осуществляется проверка навыков управления транспортным средством категории «B» в условиях дорожного движения</a:t>
          </a:r>
          <a:endParaRPr lang="ru-RU" sz="1800" dirty="0">
            <a:solidFill>
              <a:srgbClr val="C00000"/>
            </a:solidFill>
          </a:endParaRPr>
        </a:p>
      </dgm:t>
    </dgm:pt>
    <dgm:pt modelId="{BA9EBD52-24B0-44FE-A173-44C996A18C47}" type="parTrans" cxnId="{1CC98F58-24BA-459A-9913-6F3AD6431D0B}">
      <dgm:prSet/>
      <dgm:spPr/>
      <dgm:t>
        <a:bodyPr/>
        <a:lstStyle/>
        <a:p>
          <a:endParaRPr lang="ru-RU"/>
        </a:p>
      </dgm:t>
    </dgm:pt>
    <dgm:pt modelId="{1864351C-A5E5-4417-8BA7-B2A3788415FA}" type="sibTrans" cxnId="{1CC98F58-24BA-459A-9913-6F3AD6431D0B}">
      <dgm:prSet/>
      <dgm:spPr/>
      <dgm:t>
        <a:bodyPr/>
        <a:lstStyle/>
        <a:p>
          <a:endParaRPr lang="ru-RU"/>
        </a:p>
      </dgm:t>
    </dgm:pt>
    <dgm:pt modelId="{3E81D12C-A25A-44B7-8218-A15067752608}" type="pres">
      <dgm:prSet presAssocID="{5D4B9312-7B4B-4CE6-8C67-B5066D7FC2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78D46D-7514-49B7-90C3-DE0A6C4CFB1D}" type="pres">
      <dgm:prSet presAssocID="{4EF9DA6C-E918-4545-9FB7-B98543767113}" presName="linNode" presStyleCnt="0"/>
      <dgm:spPr/>
    </dgm:pt>
    <dgm:pt modelId="{8B081D0E-5BE4-49E1-8B1F-71E897AE280A}" type="pres">
      <dgm:prSet presAssocID="{4EF9DA6C-E918-4545-9FB7-B98543767113}" presName="parTx" presStyleLbl="revTx" presStyleIdx="0" presStyleCnt="2" custScaleX="1200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2CC3B-557F-41CD-9C88-7D15F3E63DCF}" type="pres">
      <dgm:prSet presAssocID="{4EF9DA6C-E918-4545-9FB7-B98543767113}" presName="bracket" presStyleLbl="parChTrans1D1" presStyleIdx="0" presStyleCnt="2"/>
      <dgm:spPr/>
    </dgm:pt>
    <dgm:pt modelId="{B55A21B6-C64D-4012-A8AF-D7ABC5C3A4AD}" type="pres">
      <dgm:prSet presAssocID="{4EF9DA6C-E918-4545-9FB7-B98543767113}" presName="spH" presStyleCnt="0"/>
      <dgm:spPr/>
    </dgm:pt>
    <dgm:pt modelId="{8F328198-471B-478B-A449-DC40E13F0834}" type="pres">
      <dgm:prSet presAssocID="{4EF9DA6C-E918-4545-9FB7-B98543767113}" presName="desTx" presStyleLbl="node1" presStyleIdx="0" presStyleCnt="2" custScaleX="100488" custScaleY="103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EFA9F-40FE-4331-AF12-733D7ADB6F56}" type="pres">
      <dgm:prSet presAssocID="{FD1A2AFC-C3F7-40B1-8DDB-C77AD3063997}" presName="spV" presStyleCnt="0"/>
      <dgm:spPr/>
    </dgm:pt>
    <dgm:pt modelId="{CF7F5032-81E6-4B38-B973-36F38EE93497}" type="pres">
      <dgm:prSet presAssocID="{6A2B2A14-7254-4F45-B7A9-7615845F73F0}" presName="linNode" presStyleCnt="0"/>
      <dgm:spPr/>
    </dgm:pt>
    <dgm:pt modelId="{B2923C32-D1A6-4C5A-8AE6-09BA99E30720}" type="pres">
      <dgm:prSet presAssocID="{6A2B2A14-7254-4F45-B7A9-7615845F73F0}" presName="parTx" presStyleLbl="revTx" presStyleIdx="1" presStyleCnt="2" custScaleX="109200" custScaleY="2793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D391B-4A2A-4A62-95CB-897B02C1DEBF}" type="pres">
      <dgm:prSet presAssocID="{6A2B2A14-7254-4F45-B7A9-7615845F73F0}" presName="bracket" presStyleLbl="parChTrans1D1" presStyleIdx="1" presStyleCnt="2"/>
      <dgm:spPr/>
    </dgm:pt>
    <dgm:pt modelId="{2D5D5A9D-A5FD-43DB-9E6C-216DC5E809BA}" type="pres">
      <dgm:prSet presAssocID="{6A2B2A14-7254-4F45-B7A9-7615845F73F0}" presName="spH" presStyleCnt="0"/>
      <dgm:spPr/>
    </dgm:pt>
    <dgm:pt modelId="{BC02C82F-C6D4-4756-834B-A042B7667166}" type="pres">
      <dgm:prSet presAssocID="{6A2B2A14-7254-4F45-B7A9-7615845F73F0}" presName="desTx" presStyleLbl="node1" presStyleIdx="1" presStyleCnt="2" custScaleX="104067" custScaleY="119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A3BB3F-D188-4AA5-BCA5-5C64030AE070}" type="presOf" srcId="{F8DB0449-AAED-4762-9BD0-344B2051ECE7}" destId="{8F328198-471B-478B-A449-DC40E13F0834}" srcOrd="0" destOrd="1" presId="urn:diagrams.loki3.com/BracketList+Icon"/>
    <dgm:cxn modelId="{B4CC0D84-6797-4DB7-8634-FB3993B3114E}" type="presOf" srcId="{5D4B9312-7B4B-4CE6-8C67-B5066D7FC201}" destId="{3E81D12C-A25A-44B7-8218-A15067752608}" srcOrd="0" destOrd="0" presId="urn:diagrams.loki3.com/BracketList+Icon"/>
    <dgm:cxn modelId="{399A0F4C-8739-48C9-B450-AE8674A91905}" type="presOf" srcId="{4EF9DA6C-E918-4545-9FB7-B98543767113}" destId="{8B081D0E-5BE4-49E1-8B1F-71E897AE280A}" srcOrd="0" destOrd="0" presId="urn:diagrams.loki3.com/BracketList+Icon"/>
    <dgm:cxn modelId="{E31F155C-D5D9-4FBD-8FBF-6CAA29B677E9}" srcId="{4EF9DA6C-E918-4545-9FB7-B98543767113}" destId="{34CD6F7D-1D32-4496-BC3D-E80C6B8A1856}" srcOrd="3" destOrd="0" parTransId="{9B39EEFE-EDCC-4075-AD01-E4CD22A1E170}" sibTransId="{A209B3D6-DB56-45A5-80C1-AD71910320FA}"/>
    <dgm:cxn modelId="{13BE1EB0-96E6-4E0D-ACED-2A44F45385C8}" type="presOf" srcId="{267F06EA-0891-44C3-9B45-CA99104D1896}" destId="{8F328198-471B-478B-A449-DC40E13F0834}" srcOrd="0" destOrd="2" presId="urn:diagrams.loki3.com/BracketList+Icon"/>
    <dgm:cxn modelId="{F4BF2DE0-7FB9-4767-AD3E-840689120A7B}" type="presOf" srcId="{35E69ABE-884F-4593-8644-EEC025BF8316}" destId="{BC02C82F-C6D4-4756-834B-A042B7667166}" srcOrd="0" destOrd="1" presId="urn:diagrams.loki3.com/BracketList+Icon"/>
    <dgm:cxn modelId="{90607826-8757-44B9-8247-8C8F050D8DFA}" type="presOf" srcId="{6A2B2A14-7254-4F45-B7A9-7615845F73F0}" destId="{B2923C32-D1A6-4C5A-8AE6-09BA99E30720}" srcOrd="0" destOrd="0" presId="urn:diagrams.loki3.com/BracketList+Icon"/>
    <dgm:cxn modelId="{1CC98F58-24BA-459A-9913-6F3AD6431D0B}" srcId="{6A2B2A14-7254-4F45-B7A9-7615845F73F0}" destId="{35E69ABE-884F-4593-8644-EEC025BF8316}" srcOrd="1" destOrd="0" parTransId="{BA9EBD52-24B0-44FE-A173-44C996A18C47}" sibTransId="{1864351C-A5E5-4417-8BA7-B2A3788415FA}"/>
    <dgm:cxn modelId="{E249E39F-080A-45C6-A748-382466A8FEE5}" srcId="{5D4B9312-7B4B-4CE6-8C67-B5066D7FC201}" destId="{4EF9DA6C-E918-4545-9FB7-B98543767113}" srcOrd="0" destOrd="0" parTransId="{B65CF094-643D-4743-9AC9-C61D5B33BE84}" sibTransId="{FD1A2AFC-C3F7-40B1-8DDB-C77AD3063997}"/>
    <dgm:cxn modelId="{DD7FC83B-5CB4-4414-B8E5-09EE4D180734}" type="presOf" srcId="{55286A91-4890-4385-A3AA-009BF6841B05}" destId="{8F328198-471B-478B-A449-DC40E13F0834}" srcOrd="0" destOrd="0" presId="urn:diagrams.loki3.com/BracketList+Icon"/>
    <dgm:cxn modelId="{D20E9E15-66B6-41F8-BA40-8599CB52EEDA}" type="presOf" srcId="{C8BC7836-7040-4665-B361-9FA1DD6BF242}" destId="{BC02C82F-C6D4-4756-834B-A042B7667166}" srcOrd="0" destOrd="0" presId="urn:diagrams.loki3.com/BracketList+Icon"/>
    <dgm:cxn modelId="{ADAE56FB-54EB-4EEF-85EA-9831049BC9FA}" type="presOf" srcId="{34CD6F7D-1D32-4496-BC3D-E80C6B8A1856}" destId="{8F328198-471B-478B-A449-DC40E13F0834}" srcOrd="0" destOrd="3" presId="urn:diagrams.loki3.com/BracketList+Icon"/>
    <dgm:cxn modelId="{0AEBAC3C-F810-4047-B5D7-AF8FD0682D5E}" srcId="{5D4B9312-7B4B-4CE6-8C67-B5066D7FC201}" destId="{6A2B2A14-7254-4F45-B7A9-7615845F73F0}" srcOrd="1" destOrd="0" parTransId="{95B19ACF-FC89-42EA-86AF-07E063DE31FF}" sibTransId="{0A41AA5E-2CDF-49F2-8147-12F36697EACB}"/>
    <dgm:cxn modelId="{64B95E4B-CED0-4C0C-9F05-58E415654613}" srcId="{4EF9DA6C-E918-4545-9FB7-B98543767113}" destId="{976343D7-B53B-4DD7-B891-4263F86D140B}" srcOrd="4" destOrd="0" parTransId="{8BB55822-5C93-4F9A-B495-1F7D720804A7}" sibTransId="{E15023ED-7D9B-4FD9-B34F-4F89F9920627}"/>
    <dgm:cxn modelId="{C5CE8185-A254-444B-8697-AD6EA0D0C402}" srcId="{6A2B2A14-7254-4F45-B7A9-7615845F73F0}" destId="{C8BC7836-7040-4665-B361-9FA1DD6BF242}" srcOrd="0" destOrd="0" parTransId="{175217D1-077D-4CD7-9209-F7E439E28DB7}" sibTransId="{5A26321E-F317-4C03-9A0B-51E43696F783}"/>
    <dgm:cxn modelId="{7D85A355-DE32-446B-9390-45AA8D6FB535}" srcId="{4EF9DA6C-E918-4545-9FB7-B98543767113}" destId="{55286A91-4890-4385-A3AA-009BF6841B05}" srcOrd="0" destOrd="0" parTransId="{D5747B7F-D175-4A5F-83BF-CCC5B9DDA982}" sibTransId="{B94C81FA-1779-4F20-90B3-B9EEE68BB603}"/>
    <dgm:cxn modelId="{BD6D2BAA-BE00-432C-BE24-5B558E4682FC}" srcId="{4EF9DA6C-E918-4545-9FB7-B98543767113}" destId="{267F06EA-0891-44C3-9B45-CA99104D1896}" srcOrd="2" destOrd="0" parTransId="{947F57A6-368E-49E7-952D-BF2A15D7704A}" sibTransId="{FA330F92-325F-471A-9D99-6A056AFB45DA}"/>
    <dgm:cxn modelId="{41B392A9-6757-49A6-9DC1-18289A6B1AEC}" type="presOf" srcId="{976343D7-B53B-4DD7-B891-4263F86D140B}" destId="{8F328198-471B-478B-A449-DC40E13F0834}" srcOrd="0" destOrd="4" presId="urn:diagrams.loki3.com/BracketList+Icon"/>
    <dgm:cxn modelId="{FCC2397C-E216-4F94-BD0F-B681F6729192}" srcId="{4EF9DA6C-E918-4545-9FB7-B98543767113}" destId="{F8DB0449-AAED-4762-9BD0-344B2051ECE7}" srcOrd="1" destOrd="0" parTransId="{AF22C611-0FAC-4D47-A7BA-8E3E9B7FFC27}" sibTransId="{E403E109-184A-4382-90E5-F9A8C3BBDF71}"/>
    <dgm:cxn modelId="{7B6458C1-67CC-418D-8CB6-EB0A86778889}" type="presParOf" srcId="{3E81D12C-A25A-44B7-8218-A15067752608}" destId="{D078D46D-7514-49B7-90C3-DE0A6C4CFB1D}" srcOrd="0" destOrd="0" presId="urn:diagrams.loki3.com/BracketList+Icon"/>
    <dgm:cxn modelId="{E8526857-4182-4417-9624-8595D5825DB2}" type="presParOf" srcId="{D078D46D-7514-49B7-90C3-DE0A6C4CFB1D}" destId="{8B081D0E-5BE4-49E1-8B1F-71E897AE280A}" srcOrd="0" destOrd="0" presId="urn:diagrams.loki3.com/BracketList+Icon"/>
    <dgm:cxn modelId="{E91C5AD4-6B52-4E39-8CF1-DDDE338EC0C5}" type="presParOf" srcId="{D078D46D-7514-49B7-90C3-DE0A6C4CFB1D}" destId="{5412CC3B-557F-41CD-9C88-7D15F3E63DCF}" srcOrd="1" destOrd="0" presId="urn:diagrams.loki3.com/BracketList+Icon"/>
    <dgm:cxn modelId="{856887D1-972C-4C15-BCCF-B844EE6DC58E}" type="presParOf" srcId="{D078D46D-7514-49B7-90C3-DE0A6C4CFB1D}" destId="{B55A21B6-C64D-4012-A8AF-D7ABC5C3A4AD}" srcOrd="2" destOrd="0" presId="urn:diagrams.loki3.com/BracketList+Icon"/>
    <dgm:cxn modelId="{D63D197E-F2ED-45A2-8842-FB0E388838AC}" type="presParOf" srcId="{D078D46D-7514-49B7-90C3-DE0A6C4CFB1D}" destId="{8F328198-471B-478B-A449-DC40E13F0834}" srcOrd="3" destOrd="0" presId="urn:diagrams.loki3.com/BracketList+Icon"/>
    <dgm:cxn modelId="{6EE17C58-ED6E-4815-9B91-714FE72C6B5A}" type="presParOf" srcId="{3E81D12C-A25A-44B7-8218-A15067752608}" destId="{6E8EFA9F-40FE-4331-AF12-733D7ADB6F56}" srcOrd="1" destOrd="0" presId="urn:diagrams.loki3.com/BracketList+Icon"/>
    <dgm:cxn modelId="{892C47AD-BEAE-4793-A600-F64631D9142C}" type="presParOf" srcId="{3E81D12C-A25A-44B7-8218-A15067752608}" destId="{CF7F5032-81E6-4B38-B973-36F38EE93497}" srcOrd="2" destOrd="0" presId="urn:diagrams.loki3.com/BracketList+Icon"/>
    <dgm:cxn modelId="{43C83E73-5822-4CB2-987A-086FD9C1831F}" type="presParOf" srcId="{CF7F5032-81E6-4B38-B973-36F38EE93497}" destId="{B2923C32-D1A6-4C5A-8AE6-09BA99E30720}" srcOrd="0" destOrd="0" presId="urn:diagrams.loki3.com/BracketList+Icon"/>
    <dgm:cxn modelId="{525AC98C-AA3A-4AFB-83AC-5D1A50B1FCC2}" type="presParOf" srcId="{CF7F5032-81E6-4B38-B973-36F38EE93497}" destId="{50AD391B-4A2A-4A62-95CB-897B02C1DEBF}" srcOrd="1" destOrd="0" presId="urn:diagrams.loki3.com/BracketList+Icon"/>
    <dgm:cxn modelId="{7FB4BD7F-5A76-4F76-8381-96230514047E}" type="presParOf" srcId="{CF7F5032-81E6-4B38-B973-36F38EE93497}" destId="{2D5D5A9D-A5FD-43DB-9E6C-216DC5E809BA}" srcOrd="2" destOrd="0" presId="urn:diagrams.loki3.com/BracketList+Icon"/>
    <dgm:cxn modelId="{855878BD-3744-4A34-9BA0-B7A77A3F36A8}" type="presParOf" srcId="{CF7F5032-81E6-4B38-B973-36F38EE93497}" destId="{BC02C82F-C6D4-4756-834B-A042B7667166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76CD421-D26C-4354-AEF9-6C5DE6A066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EA8112-E0AF-4F11-9F14-D0B3C09AC3B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61FF61"/>
              </a:solidFill>
            </a:rPr>
            <a:t>По какой системе оценивать обучающихся? </a:t>
          </a:r>
          <a:endParaRPr lang="ru-RU" sz="2400" dirty="0">
            <a:solidFill>
              <a:srgbClr val="61FF61"/>
            </a:solidFill>
          </a:endParaRPr>
        </a:p>
      </dgm:t>
    </dgm:pt>
    <dgm:pt modelId="{581AAB33-DDFE-4A26-9BA0-6D71663977B8}" type="parTrans" cxnId="{E2C80306-40FE-4F95-8EF5-852A2F49D083}">
      <dgm:prSet/>
      <dgm:spPr/>
      <dgm:t>
        <a:bodyPr/>
        <a:lstStyle/>
        <a:p>
          <a:endParaRPr lang="ru-RU"/>
        </a:p>
      </dgm:t>
    </dgm:pt>
    <dgm:pt modelId="{3A9036E6-7AC4-4BEA-BA1E-2DE8B280931C}" type="sibTrans" cxnId="{E2C80306-40FE-4F95-8EF5-852A2F49D083}">
      <dgm:prSet/>
      <dgm:spPr/>
      <dgm:t>
        <a:bodyPr/>
        <a:lstStyle/>
        <a:p>
          <a:endParaRPr lang="ru-RU"/>
        </a:p>
      </dgm:t>
    </dgm:pt>
    <dgm:pt modelId="{079217E2-1A8C-4390-AC74-E89388BB1CD7}">
      <dgm:prSet phldrT="[Текст]" custT="1"/>
      <dgm:spPr/>
      <dgm:t>
        <a:bodyPr/>
        <a:lstStyle/>
        <a:p>
          <a:r>
            <a:rPr lang="ru-RU" sz="1800" dirty="0" smtClean="0"/>
            <a:t>Удовлетворительно/неудовлетворительно </a:t>
          </a:r>
          <a:endParaRPr lang="ru-RU" sz="1800" dirty="0"/>
        </a:p>
      </dgm:t>
    </dgm:pt>
    <dgm:pt modelId="{5654E34B-3E52-4DBF-AD6D-22308B06FBE8}" type="parTrans" cxnId="{0494C80A-178D-48E0-8877-0D679745669A}">
      <dgm:prSet/>
      <dgm:spPr/>
      <dgm:t>
        <a:bodyPr/>
        <a:lstStyle/>
        <a:p>
          <a:endParaRPr lang="ru-RU"/>
        </a:p>
      </dgm:t>
    </dgm:pt>
    <dgm:pt modelId="{80C6E4C7-6549-4E9F-B600-3E1830AB972A}" type="sibTrans" cxnId="{0494C80A-178D-48E0-8877-0D679745669A}">
      <dgm:prSet/>
      <dgm:spPr/>
      <dgm:t>
        <a:bodyPr/>
        <a:lstStyle/>
        <a:p>
          <a:endParaRPr lang="ru-RU"/>
        </a:p>
      </dgm:t>
    </dgm:pt>
    <dgm:pt modelId="{FF72214B-96C7-4CA1-BFB0-10A54DCFE439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61FF61"/>
              </a:solidFill>
            </a:rPr>
            <a:t>Как оформляются результаты итоговой аттестации?</a:t>
          </a:r>
          <a:endParaRPr lang="ru-RU" sz="2400" dirty="0">
            <a:solidFill>
              <a:srgbClr val="61FF61"/>
            </a:solidFill>
          </a:endParaRPr>
        </a:p>
      </dgm:t>
    </dgm:pt>
    <dgm:pt modelId="{DF5EE311-36E0-4528-89F1-8592716C838F}" type="parTrans" cxnId="{BFE7C746-229A-486A-BB95-77AED5ECEB4C}">
      <dgm:prSet/>
      <dgm:spPr/>
      <dgm:t>
        <a:bodyPr/>
        <a:lstStyle/>
        <a:p>
          <a:endParaRPr lang="ru-RU"/>
        </a:p>
      </dgm:t>
    </dgm:pt>
    <dgm:pt modelId="{BA305DFF-D927-470D-8715-A87A4D968DD2}" type="sibTrans" cxnId="{BFE7C746-229A-486A-BB95-77AED5ECEB4C}">
      <dgm:prSet/>
      <dgm:spPr/>
      <dgm:t>
        <a:bodyPr/>
        <a:lstStyle/>
        <a:p>
          <a:endParaRPr lang="ru-RU"/>
        </a:p>
      </dgm:t>
    </dgm:pt>
    <dgm:pt modelId="{99A5C914-C541-451A-9DE7-2E4A4D83AB10}">
      <dgm:prSet phldrT="[Текст]" custT="1"/>
      <dgm:spPr/>
      <dgm:t>
        <a:bodyPr/>
        <a:lstStyle/>
        <a:p>
          <a:endParaRPr lang="ru-RU" sz="1600" dirty="0"/>
        </a:p>
      </dgm:t>
    </dgm:pt>
    <dgm:pt modelId="{87A6234B-9AB1-4C35-87A1-E0D6B9716A48}" type="parTrans" cxnId="{0E344DC8-728F-47B6-8723-D184887194CF}">
      <dgm:prSet/>
      <dgm:spPr/>
      <dgm:t>
        <a:bodyPr/>
        <a:lstStyle/>
        <a:p>
          <a:endParaRPr lang="ru-RU"/>
        </a:p>
      </dgm:t>
    </dgm:pt>
    <dgm:pt modelId="{14D743C2-1F33-4411-8521-F0E710414825}" type="sibTrans" cxnId="{0E344DC8-728F-47B6-8723-D184887194CF}">
      <dgm:prSet/>
      <dgm:spPr/>
      <dgm:t>
        <a:bodyPr/>
        <a:lstStyle/>
        <a:p>
          <a:endParaRPr lang="ru-RU"/>
        </a:p>
      </dgm:t>
    </dgm:pt>
    <dgm:pt modelId="{B800E65E-2A16-4CD5-B85A-F25298D69A1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61FF61"/>
              </a:solidFill>
            </a:rPr>
            <a:t>Может ли квалификационный экзамен проводиться несколько дней?</a:t>
          </a:r>
          <a:endParaRPr lang="ru-RU" sz="2400" dirty="0">
            <a:solidFill>
              <a:srgbClr val="61FF61"/>
            </a:solidFill>
          </a:endParaRPr>
        </a:p>
      </dgm:t>
    </dgm:pt>
    <dgm:pt modelId="{460E73E1-E2C4-4EAB-8F4D-D66F1970ECAD}" type="parTrans" cxnId="{22CEFC38-6E71-46BE-B1AE-BD8D62E8A0E2}">
      <dgm:prSet/>
      <dgm:spPr/>
      <dgm:t>
        <a:bodyPr/>
        <a:lstStyle/>
        <a:p>
          <a:endParaRPr lang="ru-RU"/>
        </a:p>
      </dgm:t>
    </dgm:pt>
    <dgm:pt modelId="{3539FE59-ED9D-47E3-A21A-0F50161C0248}" type="sibTrans" cxnId="{22CEFC38-6E71-46BE-B1AE-BD8D62E8A0E2}">
      <dgm:prSet/>
      <dgm:spPr/>
      <dgm:t>
        <a:bodyPr/>
        <a:lstStyle/>
        <a:p>
          <a:endParaRPr lang="ru-RU"/>
        </a:p>
      </dgm:t>
    </dgm:pt>
    <dgm:pt modelId="{7B2CB1E7-8CC8-46C0-B717-A9D98544DF6A}">
      <dgm:prSet phldrT="[Текст]" custT="1"/>
      <dgm:spPr/>
      <dgm:t>
        <a:bodyPr/>
        <a:lstStyle/>
        <a:p>
          <a:endParaRPr lang="ru-RU" sz="1600" dirty="0"/>
        </a:p>
      </dgm:t>
    </dgm:pt>
    <dgm:pt modelId="{57541421-8461-4CF4-B953-DE6BB53E36BC}" type="parTrans" cxnId="{1A9E9933-A263-46B7-8913-B4989DAA9AC6}">
      <dgm:prSet/>
      <dgm:spPr/>
      <dgm:t>
        <a:bodyPr/>
        <a:lstStyle/>
        <a:p>
          <a:endParaRPr lang="ru-RU"/>
        </a:p>
      </dgm:t>
    </dgm:pt>
    <dgm:pt modelId="{26D5DCEB-B384-47D0-BA5C-7A34B0392F81}" type="sibTrans" cxnId="{1A9E9933-A263-46B7-8913-B4989DAA9AC6}">
      <dgm:prSet/>
      <dgm:spPr/>
      <dgm:t>
        <a:bodyPr/>
        <a:lstStyle/>
        <a:p>
          <a:endParaRPr lang="ru-RU"/>
        </a:p>
      </dgm:t>
    </dgm:pt>
    <dgm:pt modelId="{2CA0B6F1-3DFE-4404-98D5-454BFF1B0ACB}">
      <dgm:prSet custT="1"/>
      <dgm:spPr/>
      <dgm:t>
        <a:bodyPr/>
        <a:lstStyle/>
        <a:p>
          <a:r>
            <a:rPr lang="ru-RU" sz="1800" dirty="0" smtClean="0"/>
            <a:t>Составляется протокол, в котором указывается: дата проведения квалификационного экзамена, индивидуальные результаты обучающихся, подписи членов аттестационной комиссии</a:t>
          </a:r>
          <a:endParaRPr lang="ru-RU" sz="1800" dirty="0"/>
        </a:p>
      </dgm:t>
    </dgm:pt>
    <dgm:pt modelId="{35C52B44-E2FF-4F1E-9927-25D2EE28A719}" type="parTrans" cxnId="{D4B6FDDC-9353-4F17-A7F3-16F4132386EA}">
      <dgm:prSet/>
      <dgm:spPr/>
      <dgm:t>
        <a:bodyPr/>
        <a:lstStyle/>
        <a:p>
          <a:endParaRPr lang="ru-RU"/>
        </a:p>
      </dgm:t>
    </dgm:pt>
    <dgm:pt modelId="{EF583AFA-95F3-4B7D-AC26-1E3781EEA115}" type="sibTrans" cxnId="{D4B6FDDC-9353-4F17-A7F3-16F4132386EA}">
      <dgm:prSet/>
      <dgm:spPr/>
      <dgm:t>
        <a:bodyPr/>
        <a:lstStyle/>
        <a:p>
          <a:endParaRPr lang="ru-RU"/>
        </a:p>
      </dgm:t>
    </dgm:pt>
    <dgm:pt modelId="{DF7F6CC9-7813-4C86-A3E7-0D869ADDC9E0}">
      <dgm:prSet custT="1"/>
      <dgm:spPr/>
      <dgm:t>
        <a:bodyPr/>
        <a:lstStyle/>
        <a:p>
          <a:r>
            <a:rPr lang="ru-RU" sz="1600" dirty="0" smtClean="0"/>
            <a:t>Может. Но в этом случае такой порядок проведения итоговой аттестации должен быть установлен календарным учебным графиком . Соответственно, протокол проведения итоговой аттестации оформляется по окончании каждого этапа ее проведения </a:t>
          </a:r>
          <a:endParaRPr lang="ru-RU" sz="1600" dirty="0"/>
        </a:p>
      </dgm:t>
    </dgm:pt>
    <dgm:pt modelId="{5A5BF417-2BFC-41FC-A8B0-E080343C0AE9}" type="sibTrans" cxnId="{B506C1F7-2E32-49D2-85B8-13060D0381EA}">
      <dgm:prSet/>
      <dgm:spPr/>
      <dgm:t>
        <a:bodyPr/>
        <a:lstStyle/>
        <a:p>
          <a:endParaRPr lang="ru-RU"/>
        </a:p>
      </dgm:t>
    </dgm:pt>
    <dgm:pt modelId="{63C56412-9185-4C2B-9583-770E1859E9EE}" type="parTrans" cxnId="{B506C1F7-2E32-49D2-85B8-13060D0381EA}">
      <dgm:prSet/>
      <dgm:spPr/>
      <dgm:t>
        <a:bodyPr/>
        <a:lstStyle/>
        <a:p>
          <a:endParaRPr lang="ru-RU"/>
        </a:p>
      </dgm:t>
    </dgm:pt>
    <dgm:pt modelId="{F9F6F0C1-B4E5-49B4-AA31-6493091F815B}" type="pres">
      <dgm:prSet presAssocID="{476CD421-D26C-4354-AEF9-6C5DE6A066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B79E8-6E64-470B-972B-647A5FEAFB8F}" type="pres">
      <dgm:prSet presAssocID="{28EA8112-E0AF-4F11-9F14-D0B3C09AC3BE}" presName="linNode" presStyleCnt="0"/>
      <dgm:spPr/>
    </dgm:pt>
    <dgm:pt modelId="{127F1502-A440-4836-93BF-BD93ABAC13DC}" type="pres">
      <dgm:prSet presAssocID="{28EA8112-E0AF-4F11-9F14-D0B3C09AC3B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1CF1B-3A3D-4DDB-8E95-447367427848}" type="pres">
      <dgm:prSet presAssocID="{28EA8112-E0AF-4F11-9F14-D0B3C09AC3BE}" presName="descendantText" presStyleLbl="alignAccFollowNode1" presStyleIdx="0" presStyleCnt="3" custScaleX="99390" custScaleY="124672" custLinFactNeighborX="5423" custLinFactNeighborY="-2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83234-3C6E-475D-B32C-A6F8344C09CF}" type="pres">
      <dgm:prSet presAssocID="{3A9036E6-7AC4-4BEA-BA1E-2DE8B280931C}" presName="sp" presStyleCnt="0"/>
      <dgm:spPr/>
    </dgm:pt>
    <dgm:pt modelId="{0E439B37-92C9-4CD4-B319-71342B02E85C}" type="pres">
      <dgm:prSet presAssocID="{FF72214B-96C7-4CA1-BFB0-10A54DCFE439}" presName="linNode" presStyleCnt="0"/>
      <dgm:spPr/>
    </dgm:pt>
    <dgm:pt modelId="{08492D07-57C6-4766-A206-662B8B8D139C}" type="pres">
      <dgm:prSet presAssocID="{FF72214B-96C7-4CA1-BFB0-10A54DCFE439}" presName="parentText" presStyleLbl="node1" presStyleIdx="1" presStyleCnt="3" custScaleX="1077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BAD2-35BC-41CF-9913-F9BC39124878}" type="pres">
      <dgm:prSet presAssocID="{FF72214B-96C7-4CA1-BFB0-10A54DCFE439}" presName="descendantText" presStyleLbl="alignAccFollowNode1" presStyleIdx="1" presStyleCnt="3" custScaleY="110661" custLinFactNeighborX="-1668" custLinFactNeighborY="7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DEA01-5216-41D4-8D9F-D7DCA0DAB023}" type="pres">
      <dgm:prSet presAssocID="{BA305DFF-D927-470D-8715-A87A4D968DD2}" presName="sp" presStyleCnt="0"/>
      <dgm:spPr/>
    </dgm:pt>
    <dgm:pt modelId="{6E3950B0-3759-4035-A400-4A5E9FC706B2}" type="pres">
      <dgm:prSet presAssocID="{B800E65E-2A16-4CD5-B85A-F25298D69A14}" presName="linNode" presStyleCnt="0"/>
      <dgm:spPr/>
    </dgm:pt>
    <dgm:pt modelId="{698DC6C6-5427-4B40-9B4C-92705B87688A}" type="pres">
      <dgm:prSet presAssocID="{B800E65E-2A16-4CD5-B85A-F25298D69A1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57E8-9CAC-411B-AB79-218684A55216}" type="pres">
      <dgm:prSet presAssocID="{B800E65E-2A16-4CD5-B85A-F25298D69A14}" presName="descendantText" presStyleLbl="alignAccFollowNode1" presStyleIdx="2" presStyleCnt="3" custScaleY="129183" custLinFactNeighborX="541" custLinFactNeighborY="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9FB0BE-1E26-46B6-95A3-990AE145AFA2}" type="presOf" srcId="{DF7F6CC9-7813-4C86-A3E7-0D869ADDC9E0}" destId="{1D9057E8-9CAC-411B-AB79-218684A55216}" srcOrd="0" destOrd="1" presId="urn:microsoft.com/office/officeart/2005/8/layout/vList5"/>
    <dgm:cxn modelId="{AC21FA44-6345-4B03-99FF-5A707D7FCD83}" type="presOf" srcId="{2CA0B6F1-3DFE-4404-98D5-454BFF1B0ACB}" destId="{EEC2BAD2-35BC-41CF-9913-F9BC39124878}" srcOrd="0" destOrd="1" presId="urn:microsoft.com/office/officeart/2005/8/layout/vList5"/>
    <dgm:cxn modelId="{6D2B7271-E3EE-478E-AA40-A20358522B56}" type="presOf" srcId="{079217E2-1A8C-4390-AC74-E89388BB1CD7}" destId="{0581CF1B-3A3D-4DDB-8E95-447367427848}" srcOrd="0" destOrd="0" presId="urn:microsoft.com/office/officeart/2005/8/layout/vList5"/>
    <dgm:cxn modelId="{55B54390-1878-401F-A1C1-C160C0A3FE3B}" type="presOf" srcId="{7B2CB1E7-8CC8-46C0-B717-A9D98544DF6A}" destId="{1D9057E8-9CAC-411B-AB79-218684A55216}" srcOrd="0" destOrd="0" presId="urn:microsoft.com/office/officeart/2005/8/layout/vList5"/>
    <dgm:cxn modelId="{0E344DC8-728F-47B6-8723-D184887194CF}" srcId="{FF72214B-96C7-4CA1-BFB0-10A54DCFE439}" destId="{99A5C914-C541-451A-9DE7-2E4A4D83AB10}" srcOrd="0" destOrd="0" parTransId="{87A6234B-9AB1-4C35-87A1-E0D6B9716A48}" sibTransId="{14D743C2-1F33-4411-8521-F0E710414825}"/>
    <dgm:cxn modelId="{BFE7C746-229A-486A-BB95-77AED5ECEB4C}" srcId="{476CD421-D26C-4354-AEF9-6C5DE6A066E7}" destId="{FF72214B-96C7-4CA1-BFB0-10A54DCFE439}" srcOrd="1" destOrd="0" parTransId="{DF5EE311-36E0-4528-89F1-8592716C838F}" sibTransId="{BA305DFF-D927-470D-8715-A87A4D968DD2}"/>
    <dgm:cxn modelId="{C431808C-C269-4B73-AC76-4924BAAFEF0B}" type="presOf" srcId="{99A5C914-C541-451A-9DE7-2E4A4D83AB10}" destId="{EEC2BAD2-35BC-41CF-9913-F9BC39124878}" srcOrd="0" destOrd="0" presId="urn:microsoft.com/office/officeart/2005/8/layout/vList5"/>
    <dgm:cxn modelId="{22CEFC38-6E71-46BE-B1AE-BD8D62E8A0E2}" srcId="{476CD421-D26C-4354-AEF9-6C5DE6A066E7}" destId="{B800E65E-2A16-4CD5-B85A-F25298D69A14}" srcOrd="2" destOrd="0" parTransId="{460E73E1-E2C4-4EAB-8F4D-D66F1970ECAD}" sibTransId="{3539FE59-ED9D-47E3-A21A-0F50161C0248}"/>
    <dgm:cxn modelId="{375B583B-6614-4E79-893F-A1EF807E0E7F}" type="presOf" srcId="{28EA8112-E0AF-4F11-9F14-D0B3C09AC3BE}" destId="{127F1502-A440-4836-93BF-BD93ABAC13DC}" srcOrd="0" destOrd="0" presId="urn:microsoft.com/office/officeart/2005/8/layout/vList5"/>
    <dgm:cxn modelId="{E2C80306-40FE-4F95-8EF5-852A2F49D083}" srcId="{476CD421-D26C-4354-AEF9-6C5DE6A066E7}" destId="{28EA8112-E0AF-4F11-9F14-D0B3C09AC3BE}" srcOrd="0" destOrd="0" parTransId="{581AAB33-DDFE-4A26-9BA0-6D71663977B8}" sibTransId="{3A9036E6-7AC4-4BEA-BA1E-2DE8B280931C}"/>
    <dgm:cxn modelId="{B06722BB-CB50-4015-BAAD-BE9640A75CAB}" type="presOf" srcId="{476CD421-D26C-4354-AEF9-6C5DE6A066E7}" destId="{F9F6F0C1-B4E5-49B4-AA31-6493091F815B}" srcOrd="0" destOrd="0" presId="urn:microsoft.com/office/officeart/2005/8/layout/vList5"/>
    <dgm:cxn modelId="{B506C1F7-2E32-49D2-85B8-13060D0381EA}" srcId="{B800E65E-2A16-4CD5-B85A-F25298D69A14}" destId="{DF7F6CC9-7813-4C86-A3E7-0D869ADDC9E0}" srcOrd="1" destOrd="0" parTransId="{63C56412-9185-4C2B-9583-770E1859E9EE}" sibTransId="{5A5BF417-2BFC-41FC-A8B0-E080343C0AE9}"/>
    <dgm:cxn modelId="{ACE3CF38-C511-4C1D-8F65-BF3DE741A2D6}" type="presOf" srcId="{B800E65E-2A16-4CD5-B85A-F25298D69A14}" destId="{698DC6C6-5427-4B40-9B4C-92705B87688A}" srcOrd="0" destOrd="0" presId="urn:microsoft.com/office/officeart/2005/8/layout/vList5"/>
    <dgm:cxn modelId="{5295C25F-CB78-4177-BC04-D30303DCBACD}" type="presOf" srcId="{FF72214B-96C7-4CA1-BFB0-10A54DCFE439}" destId="{08492D07-57C6-4766-A206-662B8B8D139C}" srcOrd="0" destOrd="0" presId="urn:microsoft.com/office/officeart/2005/8/layout/vList5"/>
    <dgm:cxn modelId="{D4B6FDDC-9353-4F17-A7F3-16F4132386EA}" srcId="{FF72214B-96C7-4CA1-BFB0-10A54DCFE439}" destId="{2CA0B6F1-3DFE-4404-98D5-454BFF1B0ACB}" srcOrd="1" destOrd="0" parTransId="{35C52B44-E2FF-4F1E-9927-25D2EE28A719}" sibTransId="{EF583AFA-95F3-4B7D-AC26-1E3781EEA115}"/>
    <dgm:cxn modelId="{1A9E9933-A263-46B7-8913-B4989DAA9AC6}" srcId="{B800E65E-2A16-4CD5-B85A-F25298D69A14}" destId="{7B2CB1E7-8CC8-46C0-B717-A9D98544DF6A}" srcOrd="0" destOrd="0" parTransId="{57541421-8461-4CF4-B953-DE6BB53E36BC}" sibTransId="{26D5DCEB-B384-47D0-BA5C-7A34B0392F81}"/>
    <dgm:cxn modelId="{0494C80A-178D-48E0-8877-0D679745669A}" srcId="{28EA8112-E0AF-4F11-9F14-D0B3C09AC3BE}" destId="{079217E2-1A8C-4390-AC74-E89388BB1CD7}" srcOrd="0" destOrd="0" parTransId="{5654E34B-3E52-4DBF-AD6D-22308B06FBE8}" sibTransId="{80C6E4C7-6549-4E9F-B600-3E1830AB972A}"/>
    <dgm:cxn modelId="{129F18EB-B532-4FE5-83A6-AB36219EC444}" type="presParOf" srcId="{F9F6F0C1-B4E5-49B4-AA31-6493091F815B}" destId="{C4DB79E8-6E64-470B-972B-647A5FEAFB8F}" srcOrd="0" destOrd="0" presId="urn:microsoft.com/office/officeart/2005/8/layout/vList5"/>
    <dgm:cxn modelId="{BE3F2A51-1EBC-4D4E-960A-08745467D0FC}" type="presParOf" srcId="{C4DB79E8-6E64-470B-972B-647A5FEAFB8F}" destId="{127F1502-A440-4836-93BF-BD93ABAC13DC}" srcOrd="0" destOrd="0" presId="urn:microsoft.com/office/officeart/2005/8/layout/vList5"/>
    <dgm:cxn modelId="{C27E761B-5D13-45A5-A4ED-0790C04A32AB}" type="presParOf" srcId="{C4DB79E8-6E64-470B-972B-647A5FEAFB8F}" destId="{0581CF1B-3A3D-4DDB-8E95-447367427848}" srcOrd="1" destOrd="0" presId="urn:microsoft.com/office/officeart/2005/8/layout/vList5"/>
    <dgm:cxn modelId="{D6E78C43-C7C2-4355-95CE-023B6BB9657C}" type="presParOf" srcId="{F9F6F0C1-B4E5-49B4-AA31-6493091F815B}" destId="{B0383234-3C6E-475D-B32C-A6F8344C09CF}" srcOrd="1" destOrd="0" presId="urn:microsoft.com/office/officeart/2005/8/layout/vList5"/>
    <dgm:cxn modelId="{3F09C07A-F726-4B84-B3B4-F4CC3D38CE3D}" type="presParOf" srcId="{F9F6F0C1-B4E5-49B4-AA31-6493091F815B}" destId="{0E439B37-92C9-4CD4-B319-71342B02E85C}" srcOrd="2" destOrd="0" presId="urn:microsoft.com/office/officeart/2005/8/layout/vList5"/>
    <dgm:cxn modelId="{5FC9F744-A1E8-4B75-85AE-9560A57CD8CA}" type="presParOf" srcId="{0E439B37-92C9-4CD4-B319-71342B02E85C}" destId="{08492D07-57C6-4766-A206-662B8B8D139C}" srcOrd="0" destOrd="0" presId="urn:microsoft.com/office/officeart/2005/8/layout/vList5"/>
    <dgm:cxn modelId="{58CD9A65-3AA1-4FFE-BBAF-0729DA2E68DF}" type="presParOf" srcId="{0E439B37-92C9-4CD4-B319-71342B02E85C}" destId="{EEC2BAD2-35BC-41CF-9913-F9BC39124878}" srcOrd="1" destOrd="0" presId="urn:microsoft.com/office/officeart/2005/8/layout/vList5"/>
    <dgm:cxn modelId="{6F25B8AB-44FE-4E70-8BED-1FA6F27D473C}" type="presParOf" srcId="{F9F6F0C1-B4E5-49B4-AA31-6493091F815B}" destId="{050DEA01-5216-41D4-8D9F-D7DCA0DAB023}" srcOrd="3" destOrd="0" presId="urn:microsoft.com/office/officeart/2005/8/layout/vList5"/>
    <dgm:cxn modelId="{B9702FEC-39CD-4B44-A010-8BD02849C701}" type="presParOf" srcId="{F9F6F0C1-B4E5-49B4-AA31-6493091F815B}" destId="{6E3950B0-3759-4035-A400-4A5E9FC706B2}" srcOrd="4" destOrd="0" presId="urn:microsoft.com/office/officeart/2005/8/layout/vList5"/>
    <dgm:cxn modelId="{70272787-1C55-4FBF-B007-F2C70F7712D3}" type="presParOf" srcId="{6E3950B0-3759-4035-A400-4A5E9FC706B2}" destId="{698DC6C6-5427-4B40-9B4C-92705B87688A}" srcOrd="0" destOrd="0" presId="urn:microsoft.com/office/officeart/2005/8/layout/vList5"/>
    <dgm:cxn modelId="{957CF7D3-1C9C-48D2-B089-3325484EF2F8}" type="presParOf" srcId="{6E3950B0-3759-4035-A400-4A5E9FC706B2}" destId="{1D9057E8-9CAC-411B-AB79-218684A552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9F2913-2A42-4E9D-8264-3F7CC3A5FA5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650636-EED5-4E19-9F2C-9697EC34EAD0}">
      <dgm:prSet phldrT="[Текст]" custT="1"/>
      <dgm:spPr/>
      <dgm:t>
        <a:bodyPr/>
        <a:lstStyle/>
        <a:p>
          <a:r>
            <a:rPr lang="ru-RU" sz="1800" dirty="0" smtClean="0"/>
            <a:t>Пункт 10 части 3 Статьи 28, часть 2 статьи 30, статья 58 Федерального закона </a:t>
          </a:r>
          <a:br>
            <a:rPr lang="ru-RU" sz="1800" dirty="0" smtClean="0"/>
          </a:br>
          <a:r>
            <a:rPr lang="ru-RU" sz="1800" dirty="0" smtClean="0"/>
            <a:t>от 29.12.2019 № 273-ФЗ «Об образовании в Российской Федерации»</a:t>
          </a:r>
          <a:endParaRPr lang="ru-RU" sz="1800" dirty="0"/>
        </a:p>
      </dgm:t>
    </dgm:pt>
    <dgm:pt modelId="{AAC618B2-83B4-46A2-8DA5-D441E0E6646A}" type="parTrans" cxnId="{AFBF80E8-EBA1-4AAF-8126-678566F9EEC8}">
      <dgm:prSet/>
      <dgm:spPr/>
      <dgm:t>
        <a:bodyPr/>
        <a:lstStyle/>
        <a:p>
          <a:endParaRPr lang="ru-RU"/>
        </a:p>
      </dgm:t>
    </dgm:pt>
    <dgm:pt modelId="{AF3D7E6E-9AED-4FA6-8F3D-C13580CDA675}" type="sibTrans" cxnId="{AFBF80E8-EBA1-4AAF-8126-678566F9EEC8}">
      <dgm:prSet/>
      <dgm:spPr/>
      <dgm:t>
        <a:bodyPr/>
        <a:lstStyle/>
        <a:p>
          <a:endParaRPr lang="ru-RU"/>
        </a:p>
      </dgm:t>
    </dgm:pt>
    <dgm:pt modelId="{94EE2011-5A5A-43C4-A9C1-43D44DAEB772}">
      <dgm:prSet phldrT="[Текст]" custT="1"/>
      <dgm:spPr/>
      <dgm:t>
        <a:bodyPr/>
        <a:lstStyle/>
        <a:p>
          <a:r>
            <a:rPr lang="ru-RU" sz="1800" dirty="0" smtClean="0"/>
            <a:t>пункт 10 Порядка организации и осуществления образовательной деятельности по основным программам профессионального обучения, утвержденного приказом </a:t>
          </a:r>
          <a:r>
            <a:rPr lang="ru-RU" sz="1800" dirty="0" err="1" smtClean="0"/>
            <a:t>Минобрнауки</a:t>
          </a:r>
          <a:r>
            <a:rPr lang="ru-RU" sz="1800" dirty="0" smtClean="0"/>
            <a:t> России от  18.04.2013 № 292</a:t>
          </a:r>
          <a:endParaRPr lang="ru-RU" sz="1800" dirty="0"/>
        </a:p>
      </dgm:t>
    </dgm:pt>
    <dgm:pt modelId="{8AE0F807-9932-4480-B7BF-45205963A891}" type="parTrans" cxnId="{7A8E29F6-4D4C-4BDE-956F-EB7A6B32B207}">
      <dgm:prSet/>
      <dgm:spPr/>
      <dgm:t>
        <a:bodyPr/>
        <a:lstStyle/>
        <a:p>
          <a:endParaRPr lang="ru-RU"/>
        </a:p>
      </dgm:t>
    </dgm:pt>
    <dgm:pt modelId="{B75CCC33-4247-4156-BAD7-A9CC003AC27D}" type="sibTrans" cxnId="{7A8E29F6-4D4C-4BDE-956F-EB7A6B32B207}">
      <dgm:prSet/>
      <dgm:spPr/>
      <dgm:t>
        <a:bodyPr/>
        <a:lstStyle/>
        <a:p>
          <a:endParaRPr lang="ru-RU"/>
        </a:p>
      </dgm:t>
    </dgm:pt>
    <dgm:pt modelId="{F5BE159F-ECC5-4A83-823A-44446E1D06F6}">
      <dgm:prSet phldrT="[Текст]" custT="1"/>
      <dgm:spPr/>
      <dgm:t>
        <a:bodyPr/>
        <a:lstStyle/>
        <a:p>
          <a:r>
            <a:rPr lang="ru-RU" sz="1800" dirty="0" smtClean="0"/>
            <a:t>Примерные программы подготовки водителей</a:t>
          </a:r>
          <a:endParaRPr lang="ru-RU" sz="1800" dirty="0"/>
        </a:p>
      </dgm:t>
    </dgm:pt>
    <dgm:pt modelId="{54B74401-2B61-4971-80DC-C622024B3F8E}" type="parTrans" cxnId="{8E2EE0AF-BEC3-4DF1-90E0-B8418B904AE3}">
      <dgm:prSet/>
      <dgm:spPr/>
      <dgm:t>
        <a:bodyPr/>
        <a:lstStyle/>
        <a:p>
          <a:endParaRPr lang="ru-RU"/>
        </a:p>
      </dgm:t>
    </dgm:pt>
    <dgm:pt modelId="{F7FD3D37-4A25-4F20-850F-21911298762B}" type="sibTrans" cxnId="{8E2EE0AF-BEC3-4DF1-90E0-B8418B904AE3}">
      <dgm:prSet/>
      <dgm:spPr/>
      <dgm:t>
        <a:bodyPr/>
        <a:lstStyle/>
        <a:p>
          <a:endParaRPr lang="ru-RU"/>
        </a:p>
      </dgm:t>
    </dgm:pt>
    <dgm:pt modelId="{10183086-27AE-45F0-9E5B-27CF1B1A4F23}" type="pres">
      <dgm:prSet presAssocID="{779F2913-2A42-4E9D-8264-3F7CC3A5FA5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ADCDAD-B40D-4A87-A151-61394D28C94D}" type="pres">
      <dgm:prSet presAssocID="{AA650636-EED5-4E19-9F2C-9697EC34EAD0}" presName="parentLin" presStyleCnt="0"/>
      <dgm:spPr/>
    </dgm:pt>
    <dgm:pt modelId="{F27FC773-7E0F-4B94-B615-962621AD7E0F}" type="pres">
      <dgm:prSet presAssocID="{AA650636-EED5-4E19-9F2C-9697EC34EAD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5698DF6-D427-481D-A3FB-3B032AA8889C}" type="pres">
      <dgm:prSet presAssocID="{AA650636-EED5-4E19-9F2C-9697EC34EAD0}" presName="parentText" presStyleLbl="node1" presStyleIdx="0" presStyleCnt="3" custScaleX="153602" custScaleY="1690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BADF3-0475-4AA1-8807-341A06CDACB8}" type="pres">
      <dgm:prSet presAssocID="{AA650636-EED5-4E19-9F2C-9697EC34EAD0}" presName="negativeSpace" presStyleCnt="0"/>
      <dgm:spPr/>
    </dgm:pt>
    <dgm:pt modelId="{FFFCA6B1-1F43-4B68-A378-2C2465FA2822}" type="pres">
      <dgm:prSet presAssocID="{AA650636-EED5-4E19-9F2C-9697EC34EAD0}" presName="childText" presStyleLbl="conFgAcc1" presStyleIdx="0" presStyleCnt="3">
        <dgm:presLayoutVars>
          <dgm:bulletEnabled val="1"/>
        </dgm:presLayoutVars>
      </dgm:prSet>
      <dgm:spPr/>
    </dgm:pt>
    <dgm:pt modelId="{766FEC1E-652D-4A1B-B48A-D0C185262A9F}" type="pres">
      <dgm:prSet presAssocID="{AF3D7E6E-9AED-4FA6-8F3D-C13580CDA675}" presName="spaceBetweenRectangles" presStyleCnt="0"/>
      <dgm:spPr/>
    </dgm:pt>
    <dgm:pt modelId="{6481DFD7-3636-40E0-9B86-8437F98D4664}" type="pres">
      <dgm:prSet presAssocID="{94EE2011-5A5A-43C4-A9C1-43D44DAEB772}" presName="parentLin" presStyleCnt="0"/>
      <dgm:spPr/>
    </dgm:pt>
    <dgm:pt modelId="{9D8F6341-8790-4EC3-B0DA-3C3F73D03F37}" type="pres">
      <dgm:prSet presAssocID="{94EE2011-5A5A-43C4-A9C1-43D44DAEB77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D9405D9-BE4B-47CE-A620-A44766E348F5}" type="pres">
      <dgm:prSet presAssocID="{94EE2011-5A5A-43C4-A9C1-43D44DAEB772}" presName="parentText" presStyleLbl="node1" presStyleIdx="1" presStyleCnt="3" custScaleX="142857" custScaleY="155915" custLinFactNeighborX="-11354" custLinFactNeighborY="-19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17008-B6A4-4754-98C0-9C8A8DE4B1C6}" type="pres">
      <dgm:prSet presAssocID="{94EE2011-5A5A-43C4-A9C1-43D44DAEB772}" presName="negativeSpace" presStyleCnt="0"/>
      <dgm:spPr/>
    </dgm:pt>
    <dgm:pt modelId="{1195ED51-C7B1-40C0-8B29-0A7E7FCA169F}" type="pres">
      <dgm:prSet presAssocID="{94EE2011-5A5A-43C4-A9C1-43D44DAEB772}" presName="childText" presStyleLbl="conFgAcc1" presStyleIdx="1" presStyleCnt="3">
        <dgm:presLayoutVars>
          <dgm:bulletEnabled val="1"/>
        </dgm:presLayoutVars>
      </dgm:prSet>
      <dgm:spPr/>
    </dgm:pt>
    <dgm:pt modelId="{5EFABBBE-DDAE-458B-A12E-70CF0E41FCD8}" type="pres">
      <dgm:prSet presAssocID="{B75CCC33-4247-4156-BAD7-A9CC003AC27D}" presName="spaceBetweenRectangles" presStyleCnt="0"/>
      <dgm:spPr/>
    </dgm:pt>
    <dgm:pt modelId="{EF06F508-7077-44A3-B9C6-2C9C3C52EF98}" type="pres">
      <dgm:prSet presAssocID="{F5BE159F-ECC5-4A83-823A-44446E1D06F6}" presName="parentLin" presStyleCnt="0"/>
      <dgm:spPr/>
    </dgm:pt>
    <dgm:pt modelId="{2E93058A-8C89-46C7-96E9-741987B2877A}" type="pres">
      <dgm:prSet presAssocID="{F5BE159F-ECC5-4A83-823A-44446E1D06F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53737CC-06E5-406D-851A-F39A34F7591D}" type="pres">
      <dgm:prSet presAssocID="{F5BE159F-ECC5-4A83-823A-44446E1D06F6}" presName="parentText" presStyleLbl="node1" presStyleIdx="2" presStyleCnt="3" custScaleX="142857" custScaleY="65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4448D-E5CC-4D68-80C1-D39AD977D73A}" type="pres">
      <dgm:prSet presAssocID="{F5BE159F-ECC5-4A83-823A-44446E1D06F6}" presName="negativeSpace" presStyleCnt="0"/>
      <dgm:spPr/>
    </dgm:pt>
    <dgm:pt modelId="{6E8F8CAD-DEED-4095-8F05-E7E44D8CFE6C}" type="pres">
      <dgm:prSet presAssocID="{F5BE159F-ECC5-4A83-823A-44446E1D06F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7CCB060-0257-46E2-B7A3-6AA0A216A8E9}" type="presOf" srcId="{F5BE159F-ECC5-4A83-823A-44446E1D06F6}" destId="{853737CC-06E5-406D-851A-F39A34F7591D}" srcOrd="1" destOrd="0" presId="urn:microsoft.com/office/officeart/2005/8/layout/list1"/>
    <dgm:cxn modelId="{CD632095-83BA-4495-823C-7FE747E2CB77}" type="presOf" srcId="{AA650636-EED5-4E19-9F2C-9697EC34EAD0}" destId="{E5698DF6-D427-481D-A3FB-3B032AA8889C}" srcOrd="1" destOrd="0" presId="urn:microsoft.com/office/officeart/2005/8/layout/list1"/>
    <dgm:cxn modelId="{72BDE164-EC30-45ED-AF6D-68A22E9BA05B}" type="presOf" srcId="{94EE2011-5A5A-43C4-A9C1-43D44DAEB772}" destId="{ED9405D9-BE4B-47CE-A620-A44766E348F5}" srcOrd="1" destOrd="0" presId="urn:microsoft.com/office/officeart/2005/8/layout/list1"/>
    <dgm:cxn modelId="{7A8E29F6-4D4C-4BDE-956F-EB7A6B32B207}" srcId="{779F2913-2A42-4E9D-8264-3F7CC3A5FA5E}" destId="{94EE2011-5A5A-43C4-A9C1-43D44DAEB772}" srcOrd="1" destOrd="0" parTransId="{8AE0F807-9932-4480-B7BF-45205963A891}" sibTransId="{B75CCC33-4247-4156-BAD7-A9CC003AC27D}"/>
    <dgm:cxn modelId="{8E2EE0AF-BEC3-4DF1-90E0-B8418B904AE3}" srcId="{779F2913-2A42-4E9D-8264-3F7CC3A5FA5E}" destId="{F5BE159F-ECC5-4A83-823A-44446E1D06F6}" srcOrd="2" destOrd="0" parTransId="{54B74401-2B61-4971-80DC-C622024B3F8E}" sibTransId="{F7FD3D37-4A25-4F20-850F-21911298762B}"/>
    <dgm:cxn modelId="{AFBF80E8-EBA1-4AAF-8126-678566F9EEC8}" srcId="{779F2913-2A42-4E9D-8264-3F7CC3A5FA5E}" destId="{AA650636-EED5-4E19-9F2C-9697EC34EAD0}" srcOrd="0" destOrd="0" parTransId="{AAC618B2-83B4-46A2-8DA5-D441E0E6646A}" sibTransId="{AF3D7E6E-9AED-4FA6-8F3D-C13580CDA675}"/>
    <dgm:cxn modelId="{00176997-548B-4567-B61F-5CC7E51D9395}" type="presOf" srcId="{779F2913-2A42-4E9D-8264-3F7CC3A5FA5E}" destId="{10183086-27AE-45F0-9E5B-27CF1B1A4F23}" srcOrd="0" destOrd="0" presId="urn:microsoft.com/office/officeart/2005/8/layout/list1"/>
    <dgm:cxn modelId="{A85E3B58-F965-4F15-8466-51A6236CF978}" type="presOf" srcId="{94EE2011-5A5A-43C4-A9C1-43D44DAEB772}" destId="{9D8F6341-8790-4EC3-B0DA-3C3F73D03F37}" srcOrd="0" destOrd="0" presId="urn:microsoft.com/office/officeart/2005/8/layout/list1"/>
    <dgm:cxn modelId="{CFDA29B0-DF48-40D3-A1F7-DCC85C4E6D4B}" type="presOf" srcId="{AA650636-EED5-4E19-9F2C-9697EC34EAD0}" destId="{F27FC773-7E0F-4B94-B615-962621AD7E0F}" srcOrd="0" destOrd="0" presId="urn:microsoft.com/office/officeart/2005/8/layout/list1"/>
    <dgm:cxn modelId="{D413CE0A-72F3-4CA0-8BC4-9CB2DBB925E3}" type="presOf" srcId="{F5BE159F-ECC5-4A83-823A-44446E1D06F6}" destId="{2E93058A-8C89-46C7-96E9-741987B2877A}" srcOrd="0" destOrd="0" presId="urn:microsoft.com/office/officeart/2005/8/layout/list1"/>
    <dgm:cxn modelId="{A4DF84AE-AF36-4E07-8DED-B3D3A3E8FB71}" type="presParOf" srcId="{10183086-27AE-45F0-9E5B-27CF1B1A4F23}" destId="{4CADCDAD-B40D-4A87-A151-61394D28C94D}" srcOrd="0" destOrd="0" presId="urn:microsoft.com/office/officeart/2005/8/layout/list1"/>
    <dgm:cxn modelId="{81C816D6-B2BB-4391-A846-7311D4D00EC9}" type="presParOf" srcId="{4CADCDAD-B40D-4A87-A151-61394D28C94D}" destId="{F27FC773-7E0F-4B94-B615-962621AD7E0F}" srcOrd="0" destOrd="0" presId="urn:microsoft.com/office/officeart/2005/8/layout/list1"/>
    <dgm:cxn modelId="{54ECE4F5-BAA8-4AA2-8F75-39FA662678DE}" type="presParOf" srcId="{4CADCDAD-B40D-4A87-A151-61394D28C94D}" destId="{E5698DF6-D427-481D-A3FB-3B032AA8889C}" srcOrd="1" destOrd="0" presId="urn:microsoft.com/office/officeart/2005/8/layout/list1"/>
    <dgm:cxn modelId="{8273105E-DF60-445A-A681-C163F5BEEC18}" type="presParOf" srcId="{10183086-27AE-45F0-9E5B-27CF1B1A4F23}" destId="{AB6BADF3-0475-4AA1-8807-341A06CDACB8}" srcOrd="1" destOrd="0" presId="urn:microsoft.com/office/officeart/2005/8/layout/list1"/>
    <dgm:cxn modelId="{18FDE926-06F8-4C9A-88BD-0C3F47CA000A}" type="presParOf" srcId="{10183086-27AE-45F0-9E5B-27CF1B1A4F23}" destId="{FFFCA6B1-1F43-4B68-A378-2C2465FA2822}" srcOrd="2" destOrd="0" presId="urn:microsoft.com/office/officeart/2005/8/layout/list1"/>
    <dgm:cxn modelId="{2C7736BC-A86E-473D-A3EA-571028136BCE}" type="presParOf" srcId="{10183086-27AE-45F0-9E5B-27CF1B1A4F23}" destId="{766FEC1E-652D-4A1B-B48A-D0C185262A9F}" srcOrd="3" destOrd="0" presId="urn:microsoft.com/office/officeart/2005/8/layout/list1"/>
    <dgm:cxn modelId="{7D9E50C7-2C82-4082-9EE7-FF07D2C4F112}" type="presParOf" srcId="{10183086-27AE-45F0-9E5B-27CF1B1A4F23}" destId="{6481DFD7-3636-40E0-9B86-8437F98D4664}" srcOrd="4" destOrd="0" presId="urn:microsoft.com/office/officeart/2005/8/layout/list1"/>
    <dgm:cxn modelId="{E271EAEB-33D1-4BFC-B6DA-F9BCAAF3528F}" type="presParOf" srcId="{6481DFD7-3636-40E0-9B86-8437F98D4664}" destId="{9D8F6341-8790-4EC3-B0DA-3C3F73D03F37}" srcOrd="0" destOrd="0" presId="urn:microsoft.com/office/officeart/2005/8/layout/list1"/>
    <dgm:cxn modelId="{12FD4DA6-1FB3-4901-9349-2244C628957C}" type="presParOf" srcId="{6481DFD7-3636-40E0-9B86-8437F98D4664}" destId="{ED9405D9-BE4B-47CE-A620-A44766E348F5}" srcOrd="1" destOrd="0" presId="urn:microsoft.com/office/officeart/2005/8/layout/list1"/>
    <dgm:cxn modelId="{F6E4F3F5-3BF0-4003-B9F5-E51FB7037959}" type="presParOf" srcId="{10183086-27AE-45F0-9E5B-27CF1B1A4F23}" destId="{F3017008-B6A4-4754-98C0-9C8A8DE4B1C6}" srcOrd="5" destOrd="0" presId="urn:microsoft.com/office/officeart/2005/8/layout/list1"/>
    <dgm:cxn modelId="{97CC8AAB-56D5-46ED-B2AC-BA17CAEFBDEA}" type="presParOf" srcId="{10183086-27AE-45F0-9E5B-27CF1B1A4F23}" destId="{1195ED51-C7B1-40C0-8B29-0A7E7FCA169F}" srcOrd="6" destOrd="0" presId="urn:microsoft.com/office/officeart/2005/8/layout/list1"/>
    <dgm:cxn modelId="{6AC63637-82BE-46F8-8079-8C7A24183C4A}" type="presParOf" srcId="{10183086-27AE-45F0-9E5B-27CF1B1A4F23}" destId="{5EFABBBE-DDAE-458B-A12E-70CF0E41FCD8}" srcOrd="7" destOrd="0" presId="urn:microsoft.com/office/officeart/2005/8/layout/list1"/>
    <dgm:cxn modelId="{A6CA7715-7771-41F9-A939-BEE49E4A5C12}" type="presParOf" srcId="{10183086-27AE-45F0-9E5B-27CF1B1A4F23}" destId="{EF06F508-7077-44A3-B9C6-2C9C3C52EF98}" srcOrd="8" destOrd="0" presId="urn:microsoft.com/office/officeart/2005/8/layout/list1"/>
    <dgm:cxn modelId="{EB4C5B06-E875-44E4-AD02-D5C0F23A3CF6}" type="presParOf" srcId="{EF06F508-7077-44A3-B9C6-2C9C3C52EF98}" destId="{2E93058A-8C89-46C7-96E9-741987B2877A}" srcOrd="0" destOrd="0" presId="urn:microsoft.com/office/officeart/2005/8/layout/list1"/>
    <dgm:cxn modelId="{C271C1A7-C3D5-4F23-A0A6-0073DC8502F2}" type="presParOf" srcId="{EF06F508-7077-44A3-B9C6-2C9C3C52EF98}" destId="{853737CC-06E5-406D-851A-F39A34F7591D}" srcOrd="1" destOrd="0" presId="urn:microsoft.com/office/officeart/2005/8/layout/list1"/>
    <dgm:cxn modelId="{79AD7073-33ED-4BD3-B6AD-928BD6A26A8D}" type="presParOf" srcId="{10183086-27AE-45F0-9E5B-27CF1B1A4F23}" destId="{DB94448D-E5CC-4D68-80C1-D39AD977D73A}" srcOrd="9" destOrd="0" presId="urn:microsoft.com/office/officeart/2005/8/layout/list1"/>
    <dgm:cxn modelId="{BD89AD43-8671-47EF-AED5-64EC6F1EA2ED}" type="presParOf" srcId="{10183086-27AE-45F0-9E5B-27CF1B1A4F23}" destId="{6E8F8CAD-DEED-4095-8F05-E7E44D8CFE6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BFDDBC-ABE6-46D1-BCFD-B15B37DF92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EA2821-BBC2-41AB-9AE7-62B15E6CB441}">
      <dgm:prSet phldrT="[Текст]"/>
      <dgm:spPr>
        <a:solidFill>
          <a:srgbClr val="FFFF99"/>
        </a:solidFill>
      </dgm:spPr>
      <dgm:t>
        <a:bodyPr/>
        <a:lstStyle/>
        <a:p>
          <a:pPr algn="ctr"/>
          <a:r>
            <a:rPr lang="ru-RU" dirty="0" smtClean="0">
              <a:solidFill>
                <a:srgbClr val="0066FF"/>
              </a:solidFill>
            </a:rPr>
            <a:t>Текущий контроль успеваемости учащихся – это систематическая проверка учебных достижений обучающихся, проводимая педагогическим работником в ходе осуществления образовательной деятельности в соответствии с образовательной программой</a:t>
          </a:r>
          <a:endParaRPr lang="ru-RU" dirty="0">
            <a:solidFill>
              <a:srgbClr val="0066FF"/>
            </a:solidFill>
          </a:endParaRPr>
        </a:p>
      </dgm:t>
    </dgm:pt>
    <dgm:pt modelId="{50232663-0BC9-45B9-9969-75D363B88F3D}" type="parTrans" cxnId="{14AB73A3-B249-4409-BA85-8F29C452028D}">
      <dgm:prSet/>
      <dgm:spPr/>
      <dgm:t>
        <a:bodyPr/>
        <a:lstStyle/>
        <a:p>
          <a:endParaRPr lang="ru-RU"/>
        </a:p>
      </dgm:t>
    </dgm:pt>
    <dgm:pt modelId="{20DA66D4-B7FE-43DC-AD4A-93D45703D5F7}" type="sibTrans" cxnId="{14AB73A3-B249-4409-BA85-8F29C452028D}">
      <dgm:prSet/>
      <dgm:spPr/>
      <dgm:t>
        <a:bodyPr/>
        <a:lstStyle/>
        <a:p>
          <a:endParaRPr lang="ru-RU"/>
        </a:p>
      </dgm:t>
    </dgm:pt>
    <dgm:pt modelId="{B9173C0D-C8B9-4814-A502-4C63097BE772}">
      <dgm:prSet phldrT="[Текст]" phldr="1"/>
      <dgm:spPr/>
      <dgm:t>
        <a:bodyPr/>
        <a:lstStyle/>
        <a:p>
          <a:endParaRPr lang="ru-RU"/>
        </a:p>
      </dgm:t>
    </dgm:pt>
    <dgm:pt modelId="{1B09CB60-42ED-4C3A-896C-B248C03BA75F}" type="parTrans" cxnId="{6F267807-4DB1-44B8-8115-E7EC2B92DDD6}">
      <dgm:prSet/>
      <dgm:spPr/>
      <dgm:t>
        <a:bodyPr/>
        <a:lstStyle/>
        <a:p>
          <a:endParaRPr lang="ru-RU"/>
        </a:p>
      </dgm:t>
    </dgm:pt>
    <dgm:pt modelId="{84EFCDF5-D9F5-440F-B527-A7AF4B6B504A}" type="sibTrans" cxnId="{6F267807-4DB1-44B8-8115-E7EC2B92DDD6}">
      <dgm:prSet/>
      <dgm:spPr/>
      <dgm:t>
        <a:bodyPr/>
        <a:lstStyle/>
        <a:p>
          <a:endParaRPr lang="ru-RU"/>
        </a:p>
      </dgm:t>
    </dgm:pt>
    <dgm:pt modelId="{EF64011B-B990-42CB-8831-FC97D2634E5E}">
      <dgm:prSet phldrT="[Текст]"/>
      <dgm:spPr>
        <a:solidFill>
          <a:srgbClr val="FFFF99"/>
        </a:solidFill>
      </dgm:spPr>
      <dgm:t>
        <a:bodyPr/>
        <a:lstStyle/>
        <a:p>
          <a:pPr algn="ctr"/>
          <a:r>
            <a:rPr lang="ru-RU" dirty="0" smtClean="0">
              <a:solidFill>
                <a:srgbClr val="0066FF"/>
              </a:solidFill>
            </a:rPr>
            <a:t>Проведение текущего контроля успеваемости направлено на обеспечение выстраивания образовательного процесса максимально эффективным образом для достижения результатов освоения основных программ профессионального обучения</a:t>
          </a:r>
          <a:endParaRPr lang="ru-RU" dirty="0">
            <a:solidFill>
              <a:srgbClr val="0066FF"/>
            </a:solidFill>
          </a:endParaRPr>
        </a:p>
      </dgm:t>
    </dgm:pt>
    <dgm:pt modelId="{21B25EAC-4872-4203-8919-2E160D0747BE}" type="parTrans" cxnId="{F9074463-3F9E-46D9-AF9D-3D091025BF65}">
      <dgm:prSet/>
      <dgm:spPr/>
      <dgm:t>
        <a:bodyPr/>
        <a:lstStyle/>
        <a:p>
          <a:endParaRPr lang="ru-RU"/>
        </a:p>
      </dgm:t>
    </dgm:pt>
    <dgm:pt modelId="{6769E638-7B7C-4FC7-8D7B-77665361D9B4}" type="sibTrans" cxnId="{F9074463-3F9E-46D9-AF9D-3D091025BF65}">
      <dgm:prSet/>
      <dgm:spPr/>
      <dgm:t>
        <a:bodyPr/>
        <a:lstStyle/>
        <a:p>
          <a:endParaRPr lang="ru-RU"/>
        </a:p>
      </dgm:t>
    </dgm:pt>
    <dgm:pt modelId="{35F3E3C6-0A77-4776-973E-8CF379361106}">
      <dgm:prSet phldrT="[Текст]" phldr="1"/>
      <dgm:spPr/>
      <dgm:t>
        <a:bodyPr/>
        <a:lstStyle/>
        <a:p>
          <a:endParaRPr lang="ru-RU"/>
        </a:p>
      </dgm:t>
    </dgm:pt>
    <dgm:pt modelId="{253B1BFB-F579-433A-B17E-FAB6E354E077}" type="parTrans" cxnId="{3FAA9531-9ED5-4522-80B6-BCBC0F711477}">
      <dgm:prSet/>
      <dgm:spPr/>
      <dgm:t>
        <a:bodyPr/>
        <a:lstStyle/>
        <a:p>
          <a:endParaRPr lang="ru-RU"/>
        </a:p>
      </dgm:t>
    </dgm:pt>
    <dgm:pt modelId="{20BB0B33-3B5E-449B-91FE-CC9412235A4A}" type="sibTrans" cxnId="{3FAA9531-9ED5-4522-80B6-BCBC0F711477}">
      <dgm:prSet/>
      <dgm:spPr/>
      <dgm:t>
        <a:bodyPr/>
        <a:lstStyle/>
        <a:p>
          <a:endParaRPr lang="ru-RU"/>
        </a:p>
      </dgm:t>
    </dgm:pt>
    <dgm:pt modelId="{F7867F50-300E-485C-B458-E41F2CF5DC0F}" type="pres">
      <dgm:prSet presAssocID="{A2BFDDBC-ABE6-46D1-BCFD-B15B37DF92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0FF228-BCEE-460A-9F5F-0289BE5E3694}" type="pres">
      <dgm:prSet presAssocID="{BBEA2821-BBC2-41AB-9AE7-62B15E6CB44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0AD15-8CE7-4A42-890B-B4E7D63DFF53}" type="pres">
      <dgm:prSet presAssocID="{BBEA2821-BBC2-41AB-9AE7-62B15E6CB44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8D91F-A253-4896-B0AC-C2312E5E8AD0}" type="pres">
      <dgm:prSet presAssocID="{EF64011B-B990-42CB-8831-FC97D2634E5E}" presName="parentText" presStyleLbl="node1" presStyleIdx="1" presStyleCnt="2" custLinFactNeighborY="-39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F64D1-D912-4A37-AC0B-5D0CD23B3C78}" type="pres">
      <dgm:prSet presAssocID="{EF64011B-B990-42CB-8831-FC97D2634E5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AA9531-9ED5-4522-80B6-BCBC0F711477}" srcId="{EF64011B-B990-42CB-8831-FC97D2634E5E}" destId="{35F3E3C6-0A77-4776-973E-8CF379361106}" srcOrd="0" destOrd="0" parTransId="{253B1BFB-F579-433A-B17E-FAB6E354E077}" sibTransId="{20BB0B33-3B5E-449B-91FE-CC9412235A4A}"/>
    <dgm:cxn modelId="{14AB73A3-B249-4409-BA85-8F29C452028D}" srcId="{A2BFDDBC-ABE6-46D1-BCFD-B15B37DF92D6}" destId="{BBEA2821-BBC2-41AB-9AE7-62B15E6CB441}" srcOrd="0" destOrd="0" parTransId="{50232663-0BC9-45B9-9969-75D363B88F3D}" sibTransId="{20DA66D4-B7FE-43DC-AD4A-93D45703D5F7}"/>
    <dgm:cxn modelId="{E42393B8-56C5-420B-8C9E-16C00F948C24}" type="presOf" srcId="{EF64011B-B990-42CB-8831-FC97D2634E5E}" destId="{1878D91F-A253-4896-B0AC-C2312E5E8AD0}" srcOrd="0" destOrd="0" presId="urn:microsoft.com/office/officeart/2005/8/layout/vList2"/>
    <dgm:cxn modelId="{F9074463-3F9E-46D9-AF9D-3D091025BF65}" srcId="{A2BFDDBC-ABE6-46D1-BCFD-B15B37DF92D6}" destId="{EF64011B-B990-42CB-8831-FC97D2634E5E}" srcOrd="1" destOrd="0" parTransId="{21B25EAC-4872-4203-8919-2E160D0747BE}" sibTransId="{6769E638-7B7C-4FC7-8D7B-77665361D9B4}"/>
    <dgm:cxn modelId="{B41F3B8B-3378-45B3-AEE6-D656F908DB49}" type="presOf" srcId="{B9173C0D-C8B9-4814-A502-4C63097BE772}" destId="{EB80AD15-8CE7-4A42-890B-B4E7D63DFF53}" srcOrd="0" destOrd="0" presId="urn:microsoft.com/office/officeart/2005/8/layout/vList2"/>
    <dgm:cxn modelId="{C2298E35-3400-4A95-A28A-247FF7E46E2C}" type="presOf" srcId="{A2BFDDBC-ABE6-46D1-BCFD-B15B37DF92D6}" destId="{F7867F50-300E-485C-B458-E41F2CF5DC0F}" srcOrd="0" destOrd="0" presId="urn:microsoft.com/office/officeart/2005/8/layout/vList2"/>
    <dgm:cxn modelId="{000EF03A-A483-449B-9EB0-BB4B47F61E36}" type="presOf" srcId="{35F3E3C6-0A77-4776-973E-8CF379361106}" destId="{7C8F64D1-D912-4A37-AC0B-5D0CD23B3C78}" srcOrd="0" destOrd="0" presId="urn:microsoft.com/office/officeart/2005/8/layout/vList2"/>
    <dgm:cxn modelId="{9B776A2D-4E72-4BAB-B868-F855D3A9E5C4}" type="presOf" srcId="{BBEA2821-BBC2-41AB-9AE7-62B15E6CB441}" destId="{3D0FF228-BCEE-460A-9F5F-0289BE5E3694}" srcOrd="0" destOrd="0" presId="urn:microsoft.com/office/officeart/2005/8/layout/vList2"/>
    <dgm:cxn modelId="{6F267807-4DB1-44B8-8115-E7EC2B92DDD6}" srcId="{BBEA2821-BBC2-41AB-9AE7-62B15E6CB441}" destId="{B9173C0D-C8B9-4814-A502-4C63097BE772}" srcOrd="0" destOrd="0" parTransId="{1B09CB60-42ED-4C3A-896C-B248C03BA75F}" sibTransId="{84EFCDF5-D9F5-440F-B527-A7AF4B6B504A}"/>
    <dgm:cxn modelId="{8C0BBE26-B4C1-4C4B-A373-9CFA98A55638}" type="presParOf" srcId="{F7867F50-300E-485C-B458-E41F2CF5DC0F}" destId="{3D0FF228-BCEE-460A-9F5F-0289BE5E3694}" srcOrd="0" destOrd="0" presId="urn:microsoft.com/office/officeart/2005/8/layout/vList2"/>
    <dgm:cxn modelId="{4DD665A8-E455-4C01-B562-3EAC87EEAC60}" type="presParOf" srcId="{F7867F50-300E-485C-B458-E41F2CF5DC0F}" destId="{EB80AD15-8CE7-4A42-890B-B4E7D63DFF53}" srcOrd="1" destOrd="0" presId="urn:microsoft.com/office/officeart/2005/8/layout/vList2"/>
    <dgm:cxn modelId="{EAE1E490-895C-4607-A2EC-61CD32C9001F}" type="presParOf" srcId="{F7867F50-300E-485C-B458-E41F2CF5DC0F}" destId="{1878D91F-A253-4896-B0AC-C2312E5E8AD0}" srcOrd="2" destOrd="0" presId="urn:microsoft.com/office/officeart/2005/8/layout/vList2"/>
    <dgm:cxn modelId="{B159B14A-F778-464C-BCC3-9DDC4959E5FC}" type="presParOf" srcId="{F7867F50-300E-485C-B458-E41F2CF5DC0F}" destId="{7C8F64D1-D912-4A37-AC0B-5D0CD23B3C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CAEDA1-5721-453C-B3D0-B98A05E4752E}" type="doc">
      <dgm:prSet loTypeId="urn:microsoft.com/office/officeart/2011/layout/ConvergingTex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D0C1E7-C378-41C0-9FDC-F57812E2B78E}">
      <dgm:prSet phldrT="[Текст]" custT="1"/>
      <dgm:spPr>
        <a:solidFill>
          <a:srgbClr val="99D699"/>
        </a:solidFill>
      </dgm:spPr>
      <dgm:t>
        <a:bodyPr/>
        <a:lstStyle/>
        <a:p>
          <a:r>
            <a:rPr lang="ru-RU" sz="2000" dirty="0" smtClean="0">
              <a:solidFill>
                <a:srgbClr val="CC0000"/>
              </a:solidFill>
            </a:rPr>
            <a:t>Достижение </a:t>
          </a:r>
          <a:r>
            <a:rPr lang="ru-RU" sz="2000" dirty="0" smtClean="0">
              <a:solidFill>
                <a:srgbClr val="CC0000"/>
              </a:solidFill>
            </a:rPr>
            <a:t>обучающимися результатов </a:t>
          </a:r>
          <a:r>
            <a:rPr lang="ru-RU" sz="2000" dirty="0" smtClean="0">
              <a:solidFill>
                <a:srgbClr val="CC0000"/>
              </a:solidFill>
            </a:rPr>
            <a:t>освоения программ подготовки водителей</a:t>
          </a:r>
          <a:endParaRPr lang="ru-RU" sz="2000" dirty="0">
            <a:solidFill>
              <a:srgbClr val="CC0000"/>
            </a:solidFill>
          </a:endParaRPr>
        </a:p>
      </dgm:t>
    </dgm:pt>
    <dgm:pt modelId="{A3DDA4EA-7EBE-4D10-952D-F95E6CBB3485}" type="parTrans" cxnId="{40078042-FAFE-40E8-B844-673581A47732}">
      <dgm:prSet/>
      <dgm:spPr/>
      <dgm:t>
        <a:bodyPr/>
        <a:lstStyle/>
        <a:p>
          <a:endParaRPr lang="ru-RU"/>
        </a:p>
      </dgm:t>
    </dgm:pt>
    <dgm:pt modelId="{5CBADDAA-12DB-434F-B62A-EE02310B3AF3}" type="sibTrans" cxnId="{40078042-FAFE-40E8-B844-673581A47732}">
      <dgm:prSet/>
      <dgm:spPr/>
      <dgm:t>
        <a:bodyPr/>
        <a:lstStyle/>
        <a:p>
          <a:endParaRPr lang="ru-RU"/>
        </a:p>
      </dgm:t>
    </dgm:pt>
    <dgm:pt modelId="{AE896C85-D576-4FD9-8FA2-32BCD13AB165}">
      <dgm:prSet phldrT="[Текст]" custT="1"/>
      <dgm:spPr/>
      <dgm:t>
        <a:bodyPr/>
        <a:lstStyle/>
        <a:p>
          <a:r>
            <a:rPr lang="ru-RU" sz="2400" dirty="0" smtClean="0"/>
            <a:t>Текущий контроль успеваемости</a:t>
          </a:r>
          <a:endParaRPr lang="ru-RU" sz="2400" dirty="0"/>
        </a:p>
      </dgm:t>
    </dgm:pt>
    <dgm:pt modelId="{6F6B075A-73A6-4E2E-9F90-A5AE3249177D}" type="parTrans" cxnId="{3244A19E-DACC-49CD-8E8E-B27A9D6CB007}">
      <dgm:prSet/>
      <dgm:spPr/>
      <dgm:t>
        <a:bodyPr/>
        <a:lstStyle/>
        <a:p>
          <a:endParaRPr lang="ru-RU"/>
        </a:p>
      </dgm:t>
    </dgm:pt>
    <dgm:pt modelId="{EB499C5C-0D7A-48FC-B86F-17B898C8016D}" type="sibTrans" cxnId="{3244A19E-DACC-49CD-8E8E-B27A9D6CB007}">
      <dgm:prSet/>
      <dgm:spPr/>
      <dgm:t>
        <a:bodyPr/>
        <a:lstStyle/>
        <a:p>
          <a:endParaRPr lang="ru-RU"/>
        </a:p>
      </dgm:t>
    </dgm:pt>
    <dgm:pt modelId="{FEF2006F-F60A-451A-8838-EF7509DABDF7}">
      <dgm:prSet phldrT="[Текст]" custT="1"/>
      <dgm:spPr/>
      <dgm:t>
        <a:bodyPr/>
        <a:lstStyle/>
        <a:p>
          <a:r>
            <a:rPr lang="ru-RU" sz="2400" dirty="0" smtClean="0"/>
            <a:t>Промежуточная аттестация</a:t>
          </a:r>
          <a:endParaRPr lang="ru-RU" sz="2400" dirty="0"/>
        </a:p>
      </dgm:t>
    </dgm:pt>
    <dgm:pt modelId="{021EA12F-8BEC-4B02-B321-6F9C15F8A551}" type="parTrans" cxnId="{C04AB949-99EE-4D8F-B54E-B27A2B034BF4}">
      <dgm:prSet/>
      <dgm:spPr/>
      <dgm:t>
        <a:bodyPr/>
        <a:lstStyle/>
        <a:p>
          <a:endParaRPr lang="ru-RU"/>
        </a:p>
      </dgm:t>
    </dgm:pt>
    <dgm:pt modelId="{A8E41B84-BB19-436A-BF6E-2A28186F5991}" type="sibTrans" cxnId="{C04AB949-99EE-4D8F-B54E-B27A2B034BF4}">
      <dgm:prSet/>
      <dgm:spPr/>
      <dgm:t>
        <a:bodyPr/>
        <a:lstStyle/>
        <a:p>
          <a:endParaRPr lang="ru-RU"/>
        </a:p>
      </dgm:t>
    </dgm:pt>
    <dgm:pt modelId="{721F7CFF-33CF-4CEA-8D77-B97E60D1FD22}">
      <dgm:prSet phldrT="[Текст]" custT="1"/>
      <dgm:spPr/>
      <dgm:t>
        <a:bodyPr/>
        <a:lstStyle/>
        <a:p>
          <a:r>
            <a:rPr lang="ru-RU" sz="2400" dirty="0" smtClean="0"/>
            <a:t>Итоговая аттестация</a:t>
          </a:r>
          <a:endParaRPr lang="ru-RU" sz="2400" dirty="0"/>
        </a:p>
      </dgm:t>
    </dgm:pt>
    <dgm:pt modelId="{1AB730A2-5ECB-4735-8ACA-2175296D2D6A}" type="parTrans" cxnId="{E6362D3B-D0EC-4405-BF50-3104B7E9CA81}">
      <dgm:prSet/>
      <dgm:spPr/>
      <dgm:t>
        <a:bodyPr/>
        <a:lstStyle/>
        <a:p>
          <a:endParaRPr lang="ru-RU"/>
        </a:p>
      </dgm:t>
    </dgm:pt>
    <dgm:pt modelId="{8F44887B-644A-4433-A04A-E265B6CA7EFF}" type="sibTrans" cxnId="{E6362D3B-D0EC-4405-BF50-3104B7E9CA81}">
      <dgm:prSet/>
      <dgm:spPr/>
      <dgm:t>
        <a:bodyPr/>
        <a:lstStyle/>
        <a:p>
          <a:endParaRPr lang="ru-RU"/>
        </a:p>
      </dgm:t>
    </dgm:pt>
    <dgm:pt modelId="{C4855995-2D42-40FA-85B1-998D5D917257}" type="pres">
      <dgm:prSet presAssocID="{F6CAEDA1-5721-453C-B3D0-B98A05E4752E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0DB4D1-A9A5-49F5-9BE0-90C563EF3B05}" type="pres">
      <dgm:prSet presAssocID="{A3D0C1E7-C378-41C0-9FDC-F57812E2B78E}" presName="composite" presStyleCnt="0"/>
      <dgm:spPr/>
    </dgm:pt>
    <dgm:pt modelId="{4FB78E69-D24E-48D8-901E-98A73A7CABFA}" type="pres">
      <dgm:prSet presAssocID="{A3D0C1E7-C378-41C0-9FDC-F57812E2B78E}" presName="ParentAccent1" presStyleLbl="alignNode1" presStyleIdx="0" presStyleCnt="34"/>
      <dgm:spPr/>
    </dgm:pt>
    <dgm:pt modelId="{BA18D3BA-1ADA-4E03-87B4-92EC92DAD111}" type="pres">
      <dgm:prSet presAssocID="{A3D0C1E7-C378-41C0-9FDC-F57812E2B78E}" presName="ParentAccent2" presStyleLbl="alignNode1" presStyleIdx="1" presStyleCnt="34"/>
      <dgm:spPr/>
    </dgm:pt>
    <dgm:pt modelId="{934C1F81-A77E-4CAF-8D7A-8977A687D846}" type="pres">
      <dgm:prSet presAssocID="{A3D0C1E7-C378-41C0-9FDC-F57812E2B78E}" presName="ParentAccent3" presStyleLbl="alignNode1" presStyleIdx="2" presStyleCnt="34"/>
      <dgm:spPr/>
    </dgm:pt>
    <dgm:pt modelId="{6C23BA80-497D-4DFD-89FD-FEEB78660DBB}" type="pres">
      <dgm:prSet presAssocID="{A3D0C1E7-C378-41C0-9FDC-F57812E2B78E}" presName="ParentAccent4" presStyleLbl="alignNode1" presStyleIdx="3" presStyleCnt="34"/>
      <dgm:spPr/>
    </dgm:pt>
    <dgm:pt modelId="{71B21B64-9879-47A0-A0C8-1177CED846FD}" type="pres">
      <dgm:prSet presAssocID="{A3D0C1E7-C378-41C0-9FDC-F57812E2B78E}" presName="ParentAccent5" presStyleLbl="alignNode1" presStyleIdx="4" presStyleCnt="34"/>
      <dgm:spPr/>
    </dgm:pt>
    <dgm:pt modelId="{40B583E8-51C2-42A9-B82D-F1BF58E40259}" type="pres">
      <dgm:prSet presAssocID="{A3D0C1E7-C378-41C0-9FDC-F57812E2B78E}" presName="ParentAccent6" presStyleLbl="alignNode1" presStyleIdx="5" presStyleCnt="34"/>
      <dgm:spPr/>
    </dgm:pt>
    <dgm:pt modelId="{ED5DE382-5762-4586-BDF5-E5A6A7C4A6EF}" type="pres">
      <dgm:prSet presAssocID="{A3D0C1E7-C378-41C0-9FDC-F57812E2B78E}" presName="ParentAccent7" presStyleLbl="alignNode1" presStyleIdx="6" presStyleCnt="34"/>
      <dgm:spPr/>
    </dgm:pt>
    <dgm:pt modelId="{3E5B2C0E-10C0-4130-AB6D-082C484AAA67}" type="pres">
      <dgm:prSet presAssocID="{A3D0C1E7-C378-41C0-9FDC-F57812E2B78E}" presName="ParentAccent8" presStyleLbl="alignNode1" presStyleIdx="7" presStyleCnt="34"/>
      <dgm:spPr/>
    </dgm:pt>
    <dgm:pt modelId="{F63EFA09-33D2-417F-97A7-EC0959150011}" type="pres">
      <dgm:prSet presAssocID="{A3D0C1E7-C378-41C0-9FDC-F57812E2B78E}" presName="ParentAccent9" presStyleLbl="alignNode1" presStyleIdx="8" presStyleCnt="34"/>
      <dgm:spPr/>
    </dgm:pt>
    <dgm:pt modelId="{DA5DE5EE-021D-404B-9C61-DF45AB838F89}" type="pres">
      <dgm:prSet presAssocID="{A3D0C1E7-C378-41C0-9FDC-F57812E2B78E}" presName="ParentAccent10" presStyleLbl="alignNode1" presStyleIdx="9" presStyleCnt="34"/>
      <dgm:spPr/>
    </dgm:pt>
    <dgm:pt modelId="{613FA8DD-5452-4AFF-AEA1-942D773A19AB}" type="pres">
      <dgm:prSet presAssocID="{A3D0C1E7-C378-41C0-9FDC-F57812E2B78E}" presName="Parent" presStyleLbl="alignNode1" presStyleIdx="10" presStyleCnt="34" custScaleX="224254" custScaleY="120381" custLinFactNeighborX="50432" custLinFactNeighborY="-4167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95C65-BF71-4063-8E06-B8FAFBC94C77}" type="pres">
      <dgm:prSet presAssocID="{AE896C85-D576-4FD9-8FA2-32BCD13AB165}" presName="Child1Accent1" presStyleLbl="alignNode1" presStyleIdx="11" presStyleCnt="34"/>
      <dgm:spPr/>
    </dgm:pt>
    <dgm:pt modelId="{C7B4FA2F-72B3-40A0-8DBB-82B9D9DB7FE5}" type="pres">
      <dgm:prSet presAssocID="{AE896C85-D576-4FD9-8FA2-32BCD13AB165}" presName="Child1Accent2" presStyleLbl="alignNode1" presStyleIdx="12" presStyleCnt="34"/>
      <dgm:spPr/>
    </dgm:pt>
    <dgm:pt modelId="{94AC4005-A390-454D-9B1E-2CEC3BEF34FB}" type="pres">
      <dgm:prSet presAssocID="{AE896C85-D576-4FD9-8FA2-32BCD13AB165}" presName="Child1Accent3" presStyleLbl="alignNode1" presStyleIdx="13" presStyleCnt="34"/>
      <dgm:spPr/>
    </dgm:pt>
    <dgm:pt modelId="{37864808-1B33-417A-B006-7F6AA204D0D4}" type="pres">
      <dgm:prSet presAssocID="{AE896C85-D576-4FD9-8FA2-32BCD13AB165}" presName="Child1Accent4" presStyleLbl="alignNode1" presStyleIdx="14" presStyleCnt="34"/>
      <dgm:spPr/>
    </dgm:pt>
    <dgm:pt modelId="{DC91F185-CA44-4D78-BF10-CF89B93034F1}" type="pres">
      <dgm:prSet presAssocID="{AE896C85-D576-4FD9-8FA2-32BCD13AB165}" presName="Child1Accent5" presStyleLbl="alignNode1" presStyleIdx="15" presStyleCnt="34"/>
      <dgm:spPr/>
    </dgm:pt>
    <dgm:pt modelId="{B771CF6E-CE0E-41D0-BD2A-EC02D8611AAF}" type="pres">
      <dgm:prSet presAssocID="{AE896C85-D576-4FD9-8FA2-32BCD13AB165}" presName="Child1Accent6" presStyleLbl="alignNode1" presStyleIdx="16" presStyleCnt="34"/>
      <dgm:spPr/>
    </dgm:pt>
    <dgm:pt modelId="{7D0C5C4A-916F-4033-86F9-B994FB16DB18}" type="pres">
      <dgm:prSet presAssocID="{AE896C85-D576-4FD9-8FA2-32BCD13AB165}" presName="Child1Accent7" presStyleLbl="alignNode1" presStyleIdx="17" presStyleCnt="34"/>
      <dgm:spPr/>
    </dgm:pt>
    <dgm:pt modelId="{D1AAE928-E53E-4AA0-A844-7CBD49DFF543}" type="pres">
      <dgm:prSet presAssocID="{AE896C85-D576-4FD9-8FA2-32BCD13AB165}" presName="Child1Accent8" presStyleLbl="alignNode1" presStyleIdx="18" presStyleCnt="34"/>
      <dgm:spPr/>
    </dgm:pt>
    <dgm:pt modelId="{64E40305-B003-4349-82D7-4D70DE00A60C}" type="pres">
      <dgm:prSet presAssocID="{AE896C85-D576-4FD9-8FA2-32BCD13AB165}" presName="Child1Accent9" presStyleLbl="alignNode1" presStyleIdx="19" presStyleCnt="34"/>
      <dgm:spPr/>
    </dgm:pt>
    <dgm:pt modelId="{54C9DC6B-5A08-48C2-AB30-8CE6E332FF4B}" type="pres">
      <dgm:prSet presAssocID="{AE896C85-D576-4FD9-8FA2-32BCD13AB165}" presName="Child1" presStyleLbl="revTx" presStyleIdx="0" presStyleCnt="3" custScaleX="257285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83C62-FA59-4653-8B5C-EF2068ED717F}" type="pres">
      <dgm:prSet presAssocID="{FEF2006F-F60A-451A-8838-EF7509DABDF7}" presName="Child2Accent1" presStyleLbl="alignNode1" presStyleIdx="20" presStyleCnt="34"/>
      <dgm:spPr/>
    </dgm:pt>
    <dgm:pt modelId="{45C53282-E844-48F9-BF47-6A45DDD5FB0D}" type="pres">
      <dgm:prSet presAssocID="{FEF2006F-F60A-451A-8838-EF7509DABDF7}" presName="Child2Accent2" presStyleLbl="alignNode1" presStyleIdx="21" presStyleCnt="34"/>
      <dgm:spPr/>
    </dgm:pt>
    <dgm:pt modelId="{982648D0-24ED-4CB0-B3E0-FBC627307FDD}" type="pres">
      <dgm:prSet presAssocID="{FEF2006F-F60A-451A-8838-EF7509DABDF7}" presName="Child2Accent3" presStyleLbl="alignNode1" presStyleIdx="22" presStyleCnt="34"/>
      <dgm:spPr/>
    </dgm:pt>
    <dgm:pt modelId="{99503562-70C6-4BB4-A22C-247186913039}" type="pres">
      <dgm:prSet presAssocID="{FEF2006F-F60A-451A-8838-EF7509DABDF7}" presName="Child2Accent4" presStyleLbl="alignNode1" presStyleIdx="23" presStyleCnt="34"/>
      <dgm:spPr/>
    </dgm:pt>
    <dgm:pt modelId="{9969F399-94C7-42C3-8A00-41D4E50746C3}" type="pres">
      <dgm:prSet presAssocID="{FEF2006F-F60A-451A-8838-EF7509DABDF7}" presName="Child2Accent5" presStyleLbl="alignNode1" presStyleIdx="24" presStyleCnt="34"/>
      <dgm:spPr/>
    </dgm:pt>
    <dgm:pt modelId="{39A94184-169C-49C1-ADCD-78D1FFCB49AE}" type="pres">
      <dgm:prSet presAssocID="{FEF2006F-F60A-451A-8838-EF7509DABDF7}" presName="Child2Accent6" presStyleLbl="alignNode1" presStyleIdx="25" presStyleCnt="34"/>
      <dgm:spPr/>
    </dgm:pt>
    <dgm:pt modelId="{F04F11A6-4A2F-42D8-8168-C6A28A1D5465}" type="pres">
      <dgm:prSet presAssocID="{FEF2006F-F60A-451A-8838-EF7509DABDF7}" presName="Child2Accent7" presStyleLbl="alignNode1" presStyleIdx="26" presStyleCnt="34"/>
      <dgm:spPr/>
    </dgm:pt>
    <dgm:pt modelId="{B4988B8B-C9F9-44EA-A944-C7A60D3ED038}" type="pres">
      <dgm:prSet presAssocID="{FEF2006F-F60A-451A-8838-EF7509DABDF7}" presName="Child2" presStyleLbl="revTx" presStyleIdx="1" presStyleCnt="3" custScaleX="269207" custLinFactNeighborX="-43964" custLinFactNeighborY="4906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9A778-8815-442E-AA53-48C4298003EC}" type="pres">
      <dgm:prSet presAssocID="{721F7CFF-33CF-4CEA-8D77-B97E60D1FD22}" presName="Child3Accent1" presStyleLbl="alignNode1" presStyleIdx="27" presStyleCnt="34"/>
      <dgm:spPr/>
    </dgm:pt>
    <dgm:pt modelId="{D3F9CAD1-0C7B-4C5F-9839-8A4688B9372C}" type="pres">
      <dgm:prSet presAssocID="{721F7CFF-33CF-4CEA-8D77-B97E60D1FD22}" presName="Child3Accent2" presStyleLbl="alignNode1" presStyleIdx="28" presStyleCnt="34"/>
      <dgm:spPr/>
    </dgm:pt>
    <dgm:pt modelId="{5B63A9EE-814D-46F8-BFF9-05499DC502AA}" type="pres">
      <dgm:prSet presAssocID="{721F7CFF-33CF-4CEA-8D77-B97E60D1FD22}" presName="Child3Accent3" presStyleLbl="alignNode1" presStyleIdx="29" presStyleCnt="34"/>
      <dgm:spPr/>
    </dgm:pt>
    <dgm:pt modelId="{6B75A72B-06E0-4910-A01A-CE4F509AF2E4}" type="pres">
      <dgm:prSet presAssocID="{721F7CFF-33CF-4CEA-8D77-B97E60D1FD22}" presName="Child3Accent4" presStyleLbl="alignNode1" presStyleIdx="30" presStyleCnt="34"/>
      <dgm:spPr/>
    </dgm:pt>
    <dgm:pt modelId="{E9940B63-8E4D-4C6F-BF1C-9B134CD70E83}" type="pres">
      <dgm:prSet presAssocID="{721F7CFF-33CF-4CEA-8D77-B97E60D1FD22}" presName="Child3Accent5" presStyleLbl="alignNode1" presStyleIdx="31" presStyleCnt="34"/>
      <dgm:spPr/>
    </dgm:pt>
    <dgm:pt modelId="{6B4BCF55-309D-4944-ABC4-86A579E96909}" type="pres">
      <dgm:prSet presAssocID="{721F7CFF-33CF-4CEA-8D77-B97E60D1FD22}" presName="Child3Accent6" presStyleLbl="alignNode1" presStyleIdx="32" presStyleCnt="34"/>
      <dgm:spPr/>
    </dgm:pt>
    <dgm:pt modelId="{CADA8C68-E7D4-411F-A544-498BFB513700}" type="pres">
      <dgm:prSet presAssocID="{721F7CFF-33CF-4CEA-8D77-B97E60D1FD22}" presName="Child3Accent7" presStyleLbl="alignNode1" presStyleIdx="33" presStyleCnt="34"/>
      <dgm:spPr/>
    </dgm:pt>
    <dgm:pt modelId="{80AB2A6F-9B8B-4B30-9AA5-BA1801C9240E}" type="pres">
      <dgm:prSet presAssocID="{721F7CFF-33CF-4CEA-8D77-B97E60D1FD22}" presName="Child3" presStyleLbl="revTx" presStyleIdx="2" presStyleCnt="3" custScaleX="161182" custLinFactNeighborX="-37103" custLinFactNeighborY="-1392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078042-FAFE-40E8-B844-673581A47732}" srcId="{F6CAEDA1-5721-453C-B3D0-B98A05E4752E}" destId="{A3D0C1E7-C378-41C0-9FDC-F57812E2B78E}" srcOrd="0" destOrd="0" parTransId="{A3DDA4EA-7EBE-4D10-952D-F95E6CBB3485}" sibTransId="{5CBADDAA-12DB-434F-B62A-EE02310B3AF3}"/>
    <dgm:cxn modelId="{C04AB949-99EE-4D8F-B54E-B27A2B034BF4}" srcId="{A3D0C1E7-C378-41C0-9FDC-F57812E2B78E}" destId="{FEF2006F-F60A-451A-8838-EF7509DABDF7}" srcOrd="1" destOrd="0" parTransId="{021EA12F-8BEC-4B02-B321-6F9C15F8A551}" sibTransId="{A8E41B84-BB19-436A-BF6E-2A28186F5991}"/>
    <dgm:cxn modelId="{BA33DBA9-3E92-4015-B33B-1326196FF811}" type="presOf" srcId="{FEF2006F-F60A-451A-8838-EF7509DABDF7}" destId="{B4988B8B-C9F9-44EA-A944-C7A60D3ED038}" srcOrd="0" destOrd="0" presId="urn:microsoft.com/office/officeart/2011/layout/ConvergingText"/>
    <dgm:cxn modelId="{86060211-B75F-404C-912F-024F4E05C40D}" type="presOf" srcId="{721F7CFF-33CF-4CEA-8D77-B97E60D1FD22}" destId="{80AB2A6F-9B8B-4B30-9AA5-BA1801C9240E}" srcOrd="0" destOrd="0" presId="urn:microsoft.com/office/officeart/2011/layout/ConvergingText"/>
    <dgm:cxn modelId="{E6362D3B-D0EC-4405-BF50-3104B7E9CA81}" srcId="{A3D0C1E7-C378-41C0-9FDC-F57812E2B78E}" destId="{721F7CFF-33CF-4CEA-8D77-B97E60D1FD22}" srcOrd="2" destOrd="0" parTransId="{1AB730A2-5ECB-4735-8ACA-2175296D2D6A}" sibTransId="{8F44887B-644A-4433-A04A-E265B6CA7EFF}"/>
    <dgm:cxn modelId="{5A7B6CA2-D3EE-43A1-97C6-B3306652A50A}" type="presOf" srcId="{AE896C85-D576-4FD9-8FA2-32BCD13AB165}" destId="{54C9DC6B-5A08-48C2-AB30-8CE6E332FF4B}" srcOrd="0" destOrd="0" presId="urn:microsoft.com/office/officeart/2011/layout/ConvergingText"/>
    <dgm:cxn modelId="{3244A19E-DACC-49CD-8E8E-B27A9D6CB007}" srcId="{A3D0C1E7-C378-41C0-9FDC-F57812E2B78E}" destId="{AE896C85-D576-4FD9-8FA2-32BCD13AB165}" srcOrd="0" destOrd="0" parTransId="{6F6B075A-73A6-4E2E-9F90-A5AE3249177D}" sibTransId="{EB499C5C-0D7A-48FC-B86F-17B898C8016D}"/>
    <dgm:cxn modelId="{E3D4D055-CA18-4DBD-9C5D-83E9108735FE}" type="presOf" srcId="{A3D0C1E7-C378-41C0-9FDC-F57812E2B78E}" destId="{613FA8DD-5452-4AFF-AEA1-942D773A19AB}" srcOrd="0" destOrd="0" presId="urn:microsoft.com/office/officeart/2011/layout/ConvergingText"/>
    <dgm:cxn modelId="{68F1A831-9ACB-40CB-8899-B49125534DAE}" type="presOf" srcId="{F6CAEDA1-5721-453C-B3D0-B98A05E4752E}" destId="{C4855995-2D42-40FA-85B1-998D5D917257}" srcOrd="0" destOrd="0" presId="urn:microsoft.com/office/officeart/2011/layout/ConvergingText"/>
    <dgm:cxn modelId="{FE711108-19AB-4FB4-BB88-95E9228515D8}" type="presParOf" srcId="{C4855995-2D42-40FA-85B1-998D5D917257}" destId="{BD0DB4D1-A9A5-49F5-9BE0-90C563EF3B05}" srcOrd="0" destOrd="0" presId="urn:microsoft.com/office/officeart/2011/layout/ConvergingText"/>
    <dgm:cxn modelId="{755FB8A7-2B1A-43BD-96A3-8DE1A7BB8F2C}" type="presParOf" srcId="{BD0DB4D1-A9A5-49F5-9BE0-90C563EF3B05}" destId="{4FB78E69-D24E-48D8-901E-98A73A7CABFA}" srcOrd="0" destOrd="0" presId="urn:microsoft.com/office/officeart/2011/layout/ConvergingText"/>
    <dgm:cxn modelId="{A9577F0D-3FDA-49AF-9474-649C682B9D8B}" type="presParOf" srcId="{BD0DB4D1-A9A5-49F5-9BE0-90C563EF3B05}" destId="{BA18D3BA-1ADA-4E03-87B4-92EC92DAD111}" srcOrd="1" destOrd="0" presId="urn:microsoft.com/office/officeart/2011/layout/ConvergingText"/>
    <dgm:cxn modelId="{5EA2BA61-AF79-4BF9-8952-10585FB2D06F}" type="presParOf" srcId="{BD0DB4D1-A9A5-49F5-9BE0-90C563EF3B05}" destId="{934C1F81-A77E-4CAF-8D7A-8977A687D846}" srcOrd="2" destOrd="0" presId="urn:microsoft.com/office/officeart/2011/layout/ConvergingText"/>
    <dgm:cxn modelId="{9A79A762-5013-4984-B110-CBBCA845C687}" type="presParOf" srcId="{BD0DB4D1-A9A5-49F5-9BE0-90C563EF3B05}" destId="{6C23BA80-497D-4DFD-89FD-FEEB78660DBB}" srcOrd="3" destOrd="0" presId="urn:microsoft.com/office/officeart/2011/layout/ConvergingText"/>
    <dgm:cxn modelId="{92ED9690-E1F2-45BC-B5B3-18C956E47D68}" type="presParOf" srcId="{BD0DB4D1-A9A5-49F5-9BE0-90C563EF3B05}" destId="{71B21B64-9879-47A0-A0C8-1177CED846FD}" srcOrd="4" destOrd="0" presId="urn:microsoft.com/office/officeart/2011/layout/ConvergingText"/>
    <dgm:cxn modelId="{ABB8A374-2091-42CB-9ABA-713DCD2E0943}" type="presParOf" srcId="{BD0DB4D1-A9A5-49F5-9BE0-90C563EF3B05}" destId="{40B583E8-51C2-42A9-B82D-F1BF58E40259}" srcOrd="5" destOrd="0" presId="urn:microsoft.com/office/officeart/2011/layout/ConvergingText"/>
    <dgm:cxn modelId="{73A1524E-ABD3-4FE7-B943-FC70844AB107}" type="presParOf" srcId="{BD0DB4D1-A9A5-49F5-9BE0-90C563EF3B05}" destId="{ED5DE382-5762-4586-BDF5-E5A6A7C4A6EF}" srcOrd="6" destOrd="0" presId="urn:microsoft.com/office/officeart/2011/layout/ConvergingText"/>
    <dgm:cxn modelId="{01054D54-8AF4-4729-B075-C345E80718AD}" type="presParOf" srcId="{BD0DB4D1-A9A5-49F5-9BE0-90C563EF3B05}" destId="{3E5B2C0E-10C0-4130-AB6D-082C484AAA67}" srcOrd="7" destOrd="0" presId="urn:microsoft.com/office/officeart/2011/layout/ConvergingText"/>
    <dgm:cxn modelId="{EF95215D-7BED-4058-992E-690AF5D78842}" type="presParOf" srcId="{BD0DB4D1-A9A5-49F5-9BE0-90C563EF3B05}" destId="{F63EFA09-33D2-417F-97A7-EC0959150011}" srcOrd="8" destOrd="0" presId="urn:microsoft.com/office/officeart/2011/layout/ConvergingText"/>
    <dgm:cxn modelId="{C508F399-B98F-40D8-A153-26445AD27EAF}" type="presParOf" srcId="{BD0DB4D1-A9A5-49F5-9BE0-90C563EF3B05}" destId="{DA5DE5EE-021D-404B-9C61-DF45AB838F89}" srcOrd="9" destOrd="0" presId="urn:microsoft.com/office/officeart/2011/layout/ConvergingText"/>
    <dgm:cxn modelId="{6F57DFFD-7C0E-4DF2-BAB9-BF07C658EE3C}" type="presParOf" srcId="{BD0DB4D1-A9A5-49F5-9BE0-90C563EF3B05}" destId="{613FA8DD-5452-4AFF-AEA1-942D773A19AB}" srcOrd="10" destOrd="0" presId="urn:microsoft.com/office/officeart/2011/layout/ConvergingText"/>
    <dgm:cxn modelId="{0B8CAB71-7467-4C86-8D3F-BF4F32C025C0}" type="presParOf" srcId="{BD0DB4D1-A9A5-49F5-9BE0-90C563EF3B05}" destId="{92F95C65-BF71-4063-8E06-B8FAFBC94C77}" srcOrd="11" destOrd="0" presId="urn:microsoft.com/office/officeart/2011/layout/ConvergingText"/>
    <dgm:cxn modelId="{5466FD67-1C4B-47CE-9B0C-1F09A302268C}" type="presParOf" srcId="{BD0DB4D1-A9A5-49F5-9BE0-90C563EF3B05}" destId="{C7B4FA2F-72B3-40A0-8DBB-82B9D9DB7FE5}" srcOrd="12" destOrd="0" presId="urn:microsoft.com/office/officeart/2011/layout/ConvergingText"/>
    <dgm:cxn modelId="{15B9D942-0A93-4D8C-BB0C-88148ADBD6B0}" type="presParOf" srcId="{BD0DB4D1-A9A5-49F5-9BE0-90C563EF3B05}" destId="{94AC4005-A390-454D-9B1E-2CEC3BEF34FB}" srcOrd="13" destOrd="0" presId="urn:microsoft.com/office/officeart/2011/layout/ConvergingText"/>
    <dgm:cxn modelId="{7365CD3A-8A2F-4420-A633-924600DBFFDD}" type="presParOf" srcId="{BD0DB4D1-A9A5-49F5-9BE0-90C563EF3B05}" destId="{37864808-1B33-417A-B006-7F6AA204D0D4}" srcOrd="14" destOrd="0" presId="urn:microsoft.com/office/officeart/2011/layout/ConvergingText"/>
    <dgm:cxn modelId="{9943B6D5-D50A-4403-8F51-CCBB96C9EC33}" type="presParOf" srcId="{BD0DB4D1-A9A5-49F5-9BE0-90C563EF3B05}" destId="{DC91F185-CA44-4D78-BF10-CF89B93034F1}" srcOrd="15" destOrd="0" presId="urn:microsoft.com/office/officeart/2011/layout/ConvergingText"/>
    <dgm:cxn modelId="{9A6AF9DB-67E1-4BCC-9E3F-1E06613EAFE9}" type="presParOf" srcId="{BD0DB4D1-A9A5-49F5-9BE0-90C563EF3B05}" destId="{B771CF6E-CE0E-41D0-BD2A-EC02D8611AAF}" srcOrd="16" destOrd="0" presId="urn:microsoft.com/office/officeart/2011/layout/ConvergingText"/>
    <dgm:cxn modelId="{1587A280-B1BD-40FB-872B-42ED3BA5CB1F}" type="presParOf" srcId="{BD0DB4D1-A9A5-49F5-9BE0-90C563EF3B05}" destId="{7D0C5C4A-916F-4033-86F9-B994FB16DB18}" srcOrd="17" destOrd="0" presId="urn:microsoft.com/office/officeart/2011/layout/ConvergingText"/>
    <dgm:cxn modelId="{13745EAE-85B3-4203-A8FE-8C6C78FB6439}" type="presParOf" srcId="{BD0DB4D1-A9A5-49F5-9BE0-90C563EF3B05}" destId="{D1AAE928-E53E-4AA0-A844-7CBD49DFF543}" srcOrd="18" destOrd="0" presId="urn:microsoft.com/office/officeart/2011/layout/ConvergingText"/>
    <dgm:cxn modelId="{3919AFFB-2C78-47A5-BD7A-972999FEBA55}" type="presParOf" srcId="{BD0DB4D1-A9A5-49F5-9BE0-90C563EF3B05}" destId="{64E40305-B003-4349-82D7-4D70DE00A60C}" srcOrd="19" destOrd="0" presId="urn:microsoft.com/office/officeart/2011/layout/ConvergingText"/>
    <dgm:cxn modelId="{FB038FA3-CCF5-4C1D-9B53-7E4F4C12ED86}" type="presParOf" srcId="{BD0DB4D1-A9A5-49F5-9BE0-90C563EF3B05}" destId="{54C9DC6B-5A08-48C2-AB30-8CE6E332FF4B}" srcOrd="20" destOrd="0" presId="urn:microsoft.com/office/officeart/2011/layout/ConvergingText"/>
    <dgm:cxn modelId="{6226572C-E5A8-4067-9234-AEC057C0D0CE}" type="presParOf" srcId="{BD0DB4D1-A9A5-49F5-9BE0-90C563EF3B05}" destId="{AFB83C62-FA59-4653-8B5C-EF2068ED717F}" srcOrd="21" destOrd="0" presId="urn:microsoft.com/office/officeart/2011/layout/ConvergingText"/>
    <dgm:cxn modelId="{895C405E-3853-45D7-8A0E-FCAAD501B4F5}" type="presParOf" srcId="{BD0DB4D1-A9A5-49F5-9BE0-90C563EF3B05}" destId="{45C53282-E844-48F9-BF47-6A45DDD5FB0D}" srcOrd="22" destOrd="0" presId="urn:microsoft.com/office/officeart/2011/layout/ConvergingText"/>
    <dgm:cxn modelId="{A496BB93-742A-4600-844C-3AE16362ED36}" type="presParOf" srcId="{BD0DB4D1-A9A5-49F5-9BE0-90C563EF3B05}" destId="{982648D0-24ED-4CB0-B3E0-FBC627307FDD}" srcOrd="23" destOrd="0" presId="urn:microsoft.com/office/officeart/2011/layout/ConvergingText"/>
    <dgm:cxn modelId="{92F6465F-91CE-4E5A-A446-26899C822147}" type="presParOf" srcId="{BD0DB4D1-A9A5-49F5-9BE0-90C563EF3B05}" destId="{99503562-70C6-4BB4-A22C-247186913039}" srcOrd="24" destOrd="0" presId="urn:microsoft.com/office/officeart/2011/layout/ConvergingText"/>
    <dgm:cxn modelId="{DF039144-5198-4C34-AE02-0534B5A4B351}" type="presParOf" srcId="{BD0DB4D1-A9A5-49F5-9BE0-90C563EF3B05}" destId="{9969F399-94C7-42C3-8A00-41D4E50746C3}" srcOrd="25" destOrd="0" presId="urn:microsoft.com/office/officeart/2011/layout/ConvergingText"/>
    <dgm:cxn modelId="{BB6608CC-3097-4C11-B18A-0B465083730E}" type="presParOf" srcId="{BD0DB4D1-A9A5-49F5-9BE0-90C563EF3B05}" destId="{39A94184-169C-49C1-ADCD-78D1FFCB49AE}" srcOrd="26" destOrd="0" presId="urn:microsoft.com/office/officeart/2011/layout/ConvergingText"/>
    <dgm:cxn modelId="{DEE2C085-8F48-4DBA-A399-C8D65F37A502}" type="presParOf" srcId="{BD0DB4D1-A9A5-49F5-9BE0-90C563EF3B05}" destId="{F04F11A6-4A2F-42D8-8168-C6A28A1D5465}" srcOrd="27" destOrd="0" presId="urn:microsoft.com/office/officeart/2011/layout/ConvergingText"/>
    <dgm:cxn modelId="{17D6125D-18E2-4824-996A-AFF88DDB3DAE}" type="presParOf" srcId="{BD0DB4D1-A9A5-49F5-9BE0-90C563EF3B05}" destId="{B4988B8B-C9F9-44EA-A944-C7A60D3ED038}" srcOrd="28" destOrd="0" presId="urn:microsoft.com/office/officeart/2011/layout/ConvergingText"/>
    <dgm:cxn modelId="{7D611006-0655-413F-BAD3-70F7845B0695}" type="presParOf" srcId="{BD0DB4D1-A9A5-49F5-9BE0-90C563EF3B05}" destId="{03C9A778-8815-442E-AA53-48C4298003EC}" srcOrd="29" destOrd="0" presId="urn:microsoft.com/office/officeart/2011/layout/ConvergingText"/>
    <dgm:cxn modelId="{6CB7C471-BCA8-437A-9957-93F243B1E852}" type="presParOf" srcId="{BD0DB4D1-A9A5-49F5-9BE0-90C563EF3B05}" destId="{D3F9CAD1-0C7B-4C5F-9839-8A4688B9372C}" srcOrd="30" destOrd="0" presId="urn:microsoft.com/office/officeart/2011/layout/ConvergingText"/>
    <dgm:cxn modelId="{12E71001-67DA-4E91-AA1C-DECE032881F1}" type="presParOf" srcId="{BD0DB4D1-A9A5-49F5-9BE0-90C563EF3B05}" destId="{5B63A9EE-814D-46F8-BFF9-05499DC502AA}" srcOrd="31" destOrd="0" presId="urn:microsoft.com/office/officeart/2011/layout/ConvergingText"/>
    <dgm:cxn modelId="{51EB1E3C-EDC8-4A5E-82C9-0DB45294029E}" type="presParOf" srcId="{BD0DB4D1-A9A5-49F5-9BE0-90C563EF3B05}" destId="{6B75A72B-06E0-4910-A01A-CE4F509AF2E4}" srcOrd="32" destOrd="0" presId="urn:microsoft.com/office/officeart/2011/layout/ConvergingText"/>
    <dgm:cxn modelId="{1A2535AE-8F01-4023-B6E2-6443DC90A1FA}" type="presParOf" srcId="{BD0DB4D1-A9A5-49F5-9BE0-90C563EF3B05}" destId="{E9940B63-8E4D-4C6F-BF1C-9B134CD70E83}" srcOrd="33" destOrd="0" presId="urn:microsoft.com/office/officeart/2011/layout/ConvergingText"/>
    <dgm:cxn modelId="{69950BC1-F190-4E54-818F-6E0ECC2E419B}" type="presParOf" srcId="{BD0DB4D1-A9A5-49F5-9BE0-90C563EF3B05}" destId="{6B4BCF55-309D-4944-ABC4-86A579E96909}" srcOrd="34" destOrd="0" presId="urn:microsoft.com/office/officeart/2011/layout/ConvergingText"/>
    <dgm:cxn modelId="{288A5777-E2AE-40F0-98EE-17A1FEDB6B7E}" type="presParOf" srcId="{BD0DB4D1-A9A5-49F5-9BE0-90C563EF3B05}" destId="{CADA8C68-E7D4-411F-A544-498BFB513700}" srcOrd="35" destOrd="0" presId="urn:microsoft.com/office/officeart/2011/layout/ConvergingText"/>
    <dgm:cxn modelId="{F5CD88E8-9F17-48D8-BD73-1702918FABB3}" type="presParOf" srcId="{BD0DB4D1-A9A5-49F5-9BE0-90C563EF3B05}" destId="{80AB2A6F-9B8B-4B30-9AA5-BA1801C9240E}" srcOrd="36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6CD421-D26C-4354-AEF9-6C5DE6A066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EA8112-E0AF-4F11-9F14-D0B3C09AC3B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</a:rPr>
            <a:t>Кто проводит?</a:t>
          </a:r>
          <a:endParaRPr lang="ru-RU" sz="2400" dirty="0">
            <a:solidFill>
              <a:srgbClr val="FFFF00"/>
            </a:solidFill>
          </a:endParaRPr>
        </a:p>
      </dgm:t>
    </dgm:pt>
    <dgm:pt modelId="{581AAB33-DDFE-4A26-9BA0-6D71663977B8}" type="parTrans" cxnId="{E2C80306-40FE-4F95-8EF5-852A2F49D083}">
      <dgm:prSet/>
      <dgm:spPr/>
      <dgm:t>
        <a:bodyPr/>
        <a:lstStyle/>
        <a:p>
          <a:endParaRPr lang="ru-RU"/>
        </a:p>
      </dgm:t>
    </dgm:pt>
    <dgm:pt modelId="{3A9036E6-7AC4-4BEA-BA1E-2DE8B280931C}" type="sibTrans" cxnId="{E2C80306-40FE-4F95-8EF5-852A2F49D083}">
      <dgm:prSet/>
      <dgm:spPr/>
      <dgm:t>
        <a:bodyPr/>
        <a:lstStyle/>
        <a:p>
          <a:endParaRPr lang="ru-RU"/>
        </a:p>
      </dgm:t>
    </dgm:pt>
    <dgm:pt modelId="{079217E2-1A8C-4390-AC74-E89388BB1CD7}">
      <dgm:prSet phldrT="[Текст]" custT="1"/>
      <dgm:spPr/>
      <dgm:t>
        <a:bodyPr/>
        <a:lstStyle/>
        <a:p>
          <a:r>
            <a:rPr lang="ru-RU" sz="2000" dirty="0" smtClean="0"/>
            <a:t>Педагогический работник, который ведет учебный предмет</a:t>
          </a:r>
          <a:endParaRPr lang="ru-RU" sz="2000" dirty="0"/>
        </a:p>
      </dgm:t>
    </dgm:pt>
    <dgm:pt modelId="{5654E34B-3E52-4DBF-AD6D-22308B06FBE8}" type="parTrans" cxnId="{0494C80A-178D-48E0-8877-0D679745669A}">
      <dgm:prSet/>
      <dgm:spPr/>
      <dgm:t>
        <a:bodyPr/>
        <a:lstStyle/>
        <a:p>
          <a:endParaRPr lang="ru-RU"/>
        </a:p>
      </dgm:t>
    </dgm:pt>
    <dgm:pt modelId="{80C6E4C7-6549-4E9F-B600-3E1830AB972A}" type="sibTrans" cxnId="{0494C80A-178D-48E0-8877-0D679745669A}">
      <dgm:prSet/>
      <dgm:spPr/>
      <dgm:t>
        <a:bodyPr/>
        <a:lstStyle/>
        <a:p>
          <a:endParaRPr lang="ru-RU"/>
        </a:p>
      </dgm:t>
    </dgm:pt>
    <dgm:pt modelId="{FF72214B-96C7-4CA1-BFB0-10A54DCFE439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</a:rPr>
            <a:t>В каких формах?</a:t>
          </a:r>
          <a:endParaRPr lang="ru-RU" sz="2400" dirty="0">
            <a:solidFill>
              <a:srgbClr val="FFFF00"/>
            </a:solidFill>
          </a:endParaRPr>
        </a:p>
      </dgm:t>
    </dgm:pt>
    <dgm:pt modelId="{DF5EE311-36E0-4528-89F1-8592716C838F}" type="parTrans" cxnId="{BFE7C746-229A-486A-BB95-77AED5ECEB4C}">
      <dgm:prSet/>
      <dgm:spPr/>
      <dgm:t>
        <a:bodyPr/>
        <a:lstStyle/>
        <a:p>
          <a:endParaRPr lang="ru-RU"/>
        </a:p>
      </dgm:t>
    </dgm:pt>
    <dgm:pt modelId="{BA305DFF-D927-470D-8715-A87A4D968DD2}" type="sibTrans" cxnId="{BFE7C746-229A-486A-BB95-77AED5ECEB4C}">
      <dgm:prSet/>
      <dgm:spPr/>
      <dgm:t>
        <a:bodyPr/>
        <a:lstStyle/>
        <a:p>
          <a:endParaRPr lang="ru-RU"/>
        </a:p>
      </dgm:t>
    </dgm:pt>
    <dgm:pt modelId="{99A5C914-C541-451A-9DE7-2E4A4D83AB10}">
      <dgm:prSet phldrT="[Текст]" custT="1"/>
      <dgm:spPr/>
      <dgm:t>
        <a:bodyPr/>
        <a:lstStyle/>
        <a:p>
          <a:r>
            <a:rPr lang="ru-RU" sz="1600" dirty="0" smtClean="0"/>
            <a:t>Устный опрос, выполнение самостоятельной работы, защита практической работы, тематический зачет, контрольная работа и др.</a:t>
          </a:r>
          <a:endParaRPr lang="ru-RU" sz="1600" dirty="0"/>
        </a:p>
      </dgm:t>
    </dgm:pt>
    <dgm:pt modelId="{87A6234B-9AB1-4C35-87A1-E0D6B9716A48}" type="parTrans" cxnId="{0E344DC8-728F-47B6-8723-D184887194CF}">
      <dgm:prSet/>
      <dgm:spPr/>
      <dgm:t>
        <a:bodyPr/>
        <a:lstStyle/>
        <a:p>
          <a:endParaRPr lang="ru-RU"/>
        </a:p>
      </dgm:t>
    </dgm:pt>
    <dgm:pt modelId="{14D743C2-1F33-4411-8521-F0E710414825}" type="sibTrans" cxnId="{0E344DC8-728F-47B6-8723-D184887194CF}">
      <dgm:prSet/>
      <dgm:spPr/>
      <dgm:t>
        <a:bodyPr/>
        <a:lstStyle/>
        <a:p>
          <a:endParaRPr lang="ru-RU"/>
        </a:p>
      </dgm:t>
    </dgm:pt>
    <dgm:pt modelId="{A7DEEBAB-A7FC-4420-BCE2-E557807AB7A1}">
      <dgm:prSet phldrT="[Текст]" custT="1"/>
      <dgm:spPr/>
      <dgm:t>
        <a:bodyPr/>
        <a:lstStyle/>
        <a:p>
          <a:r>
            <a:rPr lang="ru-RU" sz="1600" dirty="0" smtClean="0"/>
            <a:t>Формы текущего контроля успеваемости определяются локальным нормативным </a:t>
          </a:r>
          <a:r>
            <a:rPr lang="ru-RU" sz="1600" dirty="0" smtClean="0"/>
            <a:t>актом организации </a:t>
          </a:r>
          <a:r>
            <a:rPr lang="ru-RU" sz="1600" dirty="0" smtClean="0"/>
            <a:t>и отражаются в рабочих программах учебных предметов</a:t>
          </a:r>
          <a:endParaRPr lang="ru-RU" sz="1600" dirty="0"/>
        </a:p>
      </dgm:t>
    </dgm:pt>
    <dgm:pt modelId="{99073F33-5165-4EAB-A391-FA613739E6B9}" type="parTrans" cxnId="{2778E992-13DC-437F-8BF1-31753B4D033C}">
      <dgm:prSet/>
      <dgm:spPr/>
      <dgm:t>
        <a:bodyPr/>
        <a:lstStyle/>
        <a:p>
          <a:endParaRPr lang="ru-RU"/>
        </a:p>
      </dgm:t>
    </dgm:pt>
    <dgm:pt modelId="{DC1C275C-DBA7-4E4C-8B05-9310FCBD51CA}" type="sibTrans" cxnId="{2778E992-13DC-437F-8BF1-31753B4D033C}">
      <dgm:prSet/>
      <dgm:spPr/>
      <dgm:t>
        <a:bodyPr/>
        <a:lstStyle/>
        <a:p>
          <a:endParaRPr lang="ru-RU"/>
        </a:p>
      </dgm:t>
    </dgm:pt>
    <dgm:pt modelId="{B800E65E-2A16-4CD5-B85A-F25298D69A1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</a:rPr>
            <a:t>В каком порядке?</a:t>
          </a:r>
          <a:endParaRPr lang="ru-RU" sz="2400" dirty="0">
            <a:solidFill>
              <a:srgbClr val="FFFF00"/>
            </a:solidFill>
          </a:endParaRPr>
        </a:p>
      </dgm:t>
    </dgm:pt>
    <dgm:pt modelId="{460E73E1-E2C4-4EAB-8F4D-D66F1970ECAD}" type="parTrans" cxnId="{22CEFC38-6E71-46BE-B1AE-BD8D62E8A0E2}">
      <dgm:prSet/>
      <dgm:spPr/>
      <dgm:t>
        <a:bodyPr/>
        <a:lstStyle/>
        <a:p>
          <a:endParaRPr lang="ru-RU"/>
        </a:p>
      </dgm:t>
    </dgm:pt>
    <dgm:pt modelId="{3539FE59-ED9D-47E3-A21A-0F50161C0248}" type="sibTrans" cxnId="{22CEFC38-6E71-46BE-B1AE-BD8D62E8A0E2}">
      <dgm:prSet/>
      <dgm:spPr/>
      <dgm:t>
        <a:bodyPr/>
        <a:lstStyle/>
        <a:p>
          <a:endParaRPr lang="ru-RU"/>
        </a:p>
      </dgm:t>
    </dgm:pt>
    <dgm:pt modelId="{7B2CB1E7-8CC8-46C0-B717-A9D98544DF6A}">
      <dgm:prSet phldrT="[Текст]" custT="1"/>
      <dgm:spPr/>
      <dgm:t>
        <a:bodyPr/>
        <a:lstStyle/>
        <a:p>
          <a:r>
            <a:rPr lang="ru-RU" sz="1800" dirty="0" smtClean="0"/>
            <a:t>Периодичность и порядок при проведении текущего контроля успеваемости обучающихся по конкретному учебному предмету закрепляются в рабочей программе данного учебного предмета</a:t>
          </a:r>
          <a:endParaRPr lang="ru-RU" sz="1800" dirty="0"/>
        </a:p>
      </dgm:t>
    </dgm:pt>
    <dgm:pt modelId="{57541421-8461-4CF4-B953-DE6BB53E36BC}" type="parTrans" cxnId="{1A9E9933-A263-46B7-8913-B4989DAA9AC6}">
      <dgm:prSet/>
      <dgm:spPr/>
      <dgm:t>
        <a:bodyPr/>
        <a:lstStyle/>
        <a:p>
          <a:endParaRPr lang="ru-RU"/>
        </a:p>
      </dgm:t>
    </dgm:pt>
    <dgm:pt modelId="{26D5DCEB-B384-47D0-BA5C-7A34B0392F81}" type="sibTrans" cxnId="{1A9E9933-A263-46B7-8913-B4989DAA9AC6}">
      <dgm:prSet/>
      <dgm:spPr/>
      <dgm:t>
        <a:bodyPr/>
        <a:lstStyle/>
        <a:p>
          <a:endParaRPr lang="ru-RU"/>
        </a:p>
      </dgm:t>
    </dgm:pt>
    <dgm:pt modelId="{F9F6F0C1-B4E5-49B4-AA31-6493091F815B}" type="pres">
      <dgm:prSet presAssocID="{476CD421-D26C-4354-AEF9-6C5DE6A066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B79E8-6E64-470B-972B-647A5FEAFB8F}" type="pres">
      <dgm:prSet presAssocID="{28EA8112-E0AF-4F11-9F14-D0B3C09AC3BE}" presName="linNode" presStyleCnt="0"/>
      <dgm:spPr/>
    </dgm:pt>
    <dgm:pt modelId="{127F1502-A440-4836-93BF-BD93ABAC13DC}" type="pres">
      <dgm:prSet presAssocID="{28EA8112-E0AF-4F11-9F14-D0B3C09AC3B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1CF1B-3A3D-4DDB-8E95-447367427848}" type="pres">
      <dgm:prSet presAssocID="{28EA8112-E0AF-4F11-9F14-D0B3C09AC3B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83234-3C6E-475D-B32C-A6F8344C09CF}" type="pres">
      <dgm:prSet presAssocID="{3A9036E6-7AC4-4BEA-BA1E-2DE8B280931C}" presName="sp" presStyleCnt="0"/>
      <dgm:spPr/>
    </dgm:pt>
    <dgm:pt modelId="{0E439B37-92C9-4CD4-B319-71342B02E85C}" type="pres">
      <dgm:prSet presAssocID="{FF72214B-96C7-4CA1-BFB0-10A54DCFE439}" presName="linNode" presStyleCnt="0"/>
      <dgm:spPr/>
    </dgm:pt>
    <dgm:pt modelId="{08492D07-57C6-4766-A206-662B8B8D139C}" type="pres">
      <dgm:prSet presAssocID="{FF72214B-96C7-4CA1-BFB0-10A54DCFE43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BAD2-35BC-41CF-9913-F9BC39124878}" type="pres">
      <dgm:prSet presAssocID="{FF72214B-96C7-4CA1-BFB0-10A54DCFE439}" presName="descendantText" presStyleLbl="alignAccFollowNode1" presStyleIdx="1" presStyleCnt="3" custScaleY="163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DEA01-5216-41D4-8D9F-D7DCA0DAB023}" type="pres">
      <dgm:prSet presAssocID="{BA305DFF-D927-470D-8715-A87A4D968DD2}" presName="sp" presStyleCnt="0"/>
      <dgm:spPr/>
    </dgm:pt>
    <dgm:pt modelId="{6E3950B0-3759-4035-A400-4A5E9FC706B2}" type="pres">
      <dgm:prSet presAssocID="{B800E65E-2A16-4CD5-B85A-F25298D69A14}" presName="linNode" presStyleCnt="0"/>
      <dgm:spPr/>
    </dgm:pt>
    <dgm:pt modelId="{698DC6C6-5427-4B40-9B4C-92705B87688A}" type="pres">
      <dgm:prSet presAssocID="{B800E65E-2A16-4CD5-B85A-F25298D69A1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57E8-9CAC-411B-AB79-218684A55216}" type="pres">
      <dgm:prSet presAssocID="{B800E65E-2A16-4CD5-B85A-F25298D69A14}" presName="descendantText" presStyleLbl="alignAccFollowNode1" presStyleIdx="2" presStyleCnt="3" custScaleY="145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749C3E-2886-44EA-95BC-21B604C03418}" type="presOf" srcId="{079217E2-1A8C-4390-AC74-E89388BB1CD7}" destId="{0581CF1B-3A3D-4DDB-8E95-447367427848}" srcOrd="0" destOrd="0" presId="urn:microsoft.com/office/officeart/2005/8/layout/vList5"/>
    <dgm:cxn modelId="{4F98513B-A3D9-40BA-A32E-411959EC22B2}" type="presOf" srcId="{FF72214B-96C7-4CA1-BFB0-10A54DCFE439}" destId="{08492D07-57C6-4766-A206-662B8B8D139C}" srcOrd="0" destOrd="0" presId="urn:microsoft.com/office/officeart/2005/8/layout/vList5"/>
    <dgm:cxn modelId="{F3E2A65E-90FF-4C6E-9258-5C45F76F52A0}" type="presOf" srcId="{7B2CB1E7-8CC8-46C0-B717-A9D98544DF6A}" destId="{1D9057E8-9CAC-411B-AB79-218684A55216}" srcOrd="0" destOrd="0" presId="urn:microsoft.com/office/officeart/2005/8/layout/vList5"/>
    <dgm:cxn modelId="{840F859C-F14B-4B0F-AF9C-706F340B0D8E}" type="presOf" srcId="{28EA8112-E0AF-4F11-9F14-D0B3C09AC3BE}" destId="{127F1502-A440-4836-93BF-BD93ABAC13DC}" srcOrd="0" destOrd="0" presId="urn:microsoft.com/office/officeart/2005/8/layout/vList5"/>
    <dgm:cxn modelId="{0E344DC8-728F-47B6-8723-D184887194CF}" srcId="{FF72214B-96C7-4CA1-BFB0-10A54DCFE439}" destId="{99A5C914-C541-451A-9DE7-2E4A4D83AB10}" srcOrd="0" destOrd="0" parTransId="{87A6234B-9AB1-4C35-87A1-E0D6B9716A48}" sibTransId="{14D743C2-1F33-4411-8521-F0E710414825}"/>
    <dgm:cxn modelId="{BFE7C746-229A-486A-BB95-77AED5ECEB4C}" srcId="{476CD421-D26C-4354-AEF9-6C5DE6A066E7}" destId="{FF72214B-96C7-4CA1-BFB0-10A54DCFE439}" srcOrd="1" destOrd="0" parTransId="{DF5EE311-36E0-4528-89F1-8592716C838F}" sibTransId="{BA305DFF-D927-470D-8715-A87A4D968DD2}"/>
    <dgm:cxn modelId="{8FD9A2BC-D8FD-46FD-9A3B-6F5716929502}" type="presOf" srcId="{99A5C914-C541-451A-9DE7-2E4A4D83AB10}" destId="{EEC2BAD2-35BC-41CF-9913-F9BC39124878}" srcOrd="0" destOrd="0" presId="urn:microsoft.com/office/officeart/2005/8/layout/vList5"/>
    <dgm:cxn modelId="{22CEFC38-6E71-46BE-B1AE-BD8D62E8A0E2}" srcId="{476CD421-D26C-4354-AEF9-6C5DE6A066E7}" destId="{B800E65E-2A16-4CD5-B85A-F25298D69A14}" srcOrd="2" destOrd="0" parTransId="{460E73E1-E2C4-4EAB-8F4D-D66F1970ECAD}" sibTransId="{3539FE59-ED9D-47E3-A21A-0F50161C0248}"/>
    <dgm:cxn modelId="{932E9971-02EB-4020-8F0C-5070DAD6B52F}" type="presOf" srcId="{B800E65E-2A16-4CD5-B85A-F25298D69A14}" destId="{698DC6C6-5427-4B40-9B4C-92705B87688A}" srcOrd="0" destOrd="0" presId="urn:microsoft.com/office/officeart/2005/8/layout/vList5"/>
    <dgm:cxn modelId="{2778E992-13DC-437F-8BF1-31753B4D033C}" srcId="{FF72214B-96C7-4CA1-BFB0-10A54DCFE439}" destId="{A7DEEBAB-A7FC-4420-BCE2-E557807AB7A1}" srcOrd="1" destOrd="0" parTransId="{99073F33-5165-4EAB-A391-FA613739E6B9}" sibTransId="{DC1C275C-DBA7-4E4C-8B05-9310FCBD51CA}"/>
    <dgm:cxn modelId="{E2C80306-40FE-4F95-8EF5-852A2F49D083}" srcId="{476CD421-D26C-4354-AEF9-6C5DE6A066E7}" destId="{28EA8112-E0AF-4F11-9F14-D0B3C09AC3BE}" srcOrd="0" destOrd="0" parTransId="{581AAB33-DDFE-4A26-9BA0-6D71663977B8}" sibTransId="{3A9036E6-7AC4-4BEA-BA1E-2DE8B280931C}"/>
    <dgm:cxn modelId="{30567E6E-4160-44B0-994C-B3F8A968DFFE}" type="presOf" srcId="{476CD421-D26C-4354-AEF9-6C5DE6A066E7}" destId="{F9F6F0C1-B4E5-49B4-AA31-6493091F815B}" srcOrd="0" destOrd="0" presId="urn:microsoft.com/office/officeart/2005/8/layout/vList5"/>
    <dgm:cxn modelId="{1A9E9933-A263-46B7-8913-B4989DAA9AC6}" srcId="{B800E65E-2A16-4CD5-B85A-F25298D69A14}" destId="{7B2CB1E7-8CC8-46C0-B717-A9D98544DF6A}" srcOrd="0" destOrd="0" parTransId="{57541421-8461-4CF4-B953-DE6BB53E36BC}" sibTransId="{26D5DCEB-B384-47D0-BA5C-7A34B0392F81}"/>
    <dgm:cxn modelId="{0494C80A-178D-48E0-8877-0D679745669A}" srcId="{28EA8112-E0AF-4F11-9F14-D0B3C09AC3BE}" destId="{079217E2-1A8C-4390-AC74-E89388BB1CD7}" srcOrd="0" destOrd="0" parTransId="{5654E34B-3E52-4DBF-AD6D-22308B06FBE8}" sibTransId="{80C6E4C7-6549-4E9F-B600-3E1830AB972A}"/>
    <dgm:cxn modelId="{43561C75-1176-417D-9402-F4E334944595}" type="presOf" srcId="{A7DEEBAB-A7FC-4420-BCE2-E557807AB7A1}" destId="{EEC2BAD2-35BC-41CF-9913-F9BC39124878}" srcOrd="0" destOrd="1" presId="urn:microsoft.com/office/officeart/2005/8/layout/vList5"/>
    <dgm:cxn modelId="{6BF32B55-0F52-4940-A565-9FD3C3030EBB}" type="presParOf" srcId="{F9F6F0C1-B4E5-49B4-AA31-6493091F815B}" destId="{C4DB79E8-6E64-470B-972B-647A5FEAFB8F}" srcOrd="0" destOrd="0" presId="urn:microsoft.com/office/officeart/2005/8/layout/vList5"/>
    <dgm:cxn modelId="{5092041D-95D5-4FD8-BA2C-82F5C4BF962F}" type="presParOf" srcId="{C4DB79E8-6E64-470B-972B-647A5FEAFB8F}" destId="{127F1502-A440-4836-93BF-BD93ABAC13DC}" srcOrd="0" destOrd="0" presId="urn:microsoft.com/office/officeart/2005/8/layout/vList5"/>
    <dgm:cxn modelId="{256B2674-171F-4B39-94F0-C84589F5D1D6}" type="presParOf" srcId="{C4DB79E8-6E64-470B-972B-647A5FEAFB8F}" destId="{0581CF1B-3A3D-4DDB-8E95-447367427848}" srcOrd="1" destOrd="0" presId="urn:microsoft.com/office/officeart/2005/8/layout/vList5"/>
    <dgm:cxn modelId="{908D830B-F7A9-43A8-B4B3-C0F3484AA410}" type="presParOf" srcId="{F9F6F0C1-B4E5-49B4-AA31-6493091F815B}" destId="{B0383234-3C6E-475D-B32C-A6F8344C09CF}" srcOrd="1" destOrd="0" presId="urn:microsoft.com/office/officeart/2005/8/layout/vList5"/>
    <dgm:cxn modelId="{A07B8549-93B6-49F1-9517-3995724DC691}" type="presParOf" srcId="{F9F6F0C1-B4E5-49B4-AA31-6493091F815B}" destId="{0E439B37-92C9-4CD4-B319-71342B02E85C}" srcOrd="2" destOrd="0" presId="urn:microsoft.com/office/officeart/2005/8/layout/vList5"/>
    <dgm:cxn modelId="{5BF54808-0240-4BCC-B230-56D825C25717}" type="presParOf" srcId="{0E439B37-92C9-4CD4-B319-71342B02E85C}" destId="{08492D07-57C6-4766-A206-662B8B8D139C}" srcOrd="0" destOrd="0" presId="urn:microsoft.com/office/officeart/2005/8/layout/vList5"/>
    <dgm:cxn modelId="{2F58A13F-A52C-412F-8CDF-6207D2BA3FE2}" type="presParOf" srcId="{0E439B37-92C9-4CD4-B319-71342B02E85C}" destId="{EEC2BAD2-35BC-41CF-9913-F9BC39124878}" srcOrd="1" destOrd="0" presId="urn:microsoft.com/office/officeart/2005/8/layout/vList5"/>
    <dgm:cxn modelId="{B25F79CF-037F-4722-BAFB-CB4A72AB2830}" type="presParOf" srcId="{F9F6F0C1-B4E5-49B4-AA31-6493091F815B}" destId="{050DEA01-5216-41D4-8D9F-D7DCA0DAB023}" srcOrd="3" destOrd="0" presId="urn:microsoft.com/office/officeart/2005/8/layout/vList5"/>
    <dgm:cxn modelId="{231225EB-D7A4-4943-BFAC-0336DDDE6CC8}" type="presParOf" srcId="{F9F6F0C1-B4E5-49B4-AA31-6493091F815B}" destId="{6E3950B0-3759-4035-A400-4A5E9FC706B2}" srcOrd="4" destOrd="0" presId="urn:microsoft.com/office/officeart/2005/8/layout/vList5"/>
    <dgm:cxn modelId="{74AE35E1-049F-43BC-BD7F-BEC7D32B638B}" type="presParOf" srcId="{6E3950B0-3759-4035-A400-4A5E9FC706B2}" destId="{698DC6C6-5427-4B40-9B4C-92705B87688A}" srcOrd="0" destOrd="0" presId="urn:microsoft.com/office/officeart/2005/8/layout/vList5"/>
    <dgm:cxn modelId="{227C2EA6-8277-42EE-BAD6-C3EC70C34E62}" type="presParOf" srcId="{6E3950B0-3759-4035-A400-4A5E9FC706B2}" destId="{1D9057E8-9CAC-411B-AB79-218684A552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76CD421-D26C-4354-AEF9-6C5DE6A066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EA8112-E0AF-4F11-9F14-D0B3C09AC3B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</a:rPr>
            <a:t>Как оценивать текущую успеваемость?</a:t>
          </a:r>
          <a:endParaRPr lang="ru-RU" sz="2400" dirty="0">
            <a:solidFill>
              <a:srgbClr val="FFFF00"/>
            </a:solidFill>
          </a:endParaRPr>
        </a:p>
      </dgm:t>
    </dgm:pt>
    <dgm:pt modelId="{581AAB33-DDFE-4A26-9BA0-6D71663977B8}" type="parTrans" cxnId="{E2C80306-40FE-4F95-8EF5-852A2F49D083}">
      <dgm:prSet/>
      <dgm:spPr/>
      <dgm:t>
        <a:bodyPr/>
        <a:lstStyle/>
        <a:p>
          <a:endParaRPr lang="ru-RU"/>
        </a:p>
      </dgm:t>
    </dgm:pt>
    <dgm:pt modelId="{3A9036E6-7AC4-4BEA-BA1E-2DE8B280931C}" type="sibTrans" cxnId="{E2C80306-40FE-4F95-8EF5-852A2F49D083}">
      <dgm:prSet/>
      <dgm:spPr/>
      <dgm:t>
        <a:bodyPr/>
        <a:lstStyle/>
        <a:p>
          <a:endParaRPr lang="ru-RU"/>
        </a:p>
      </dgm:t>
    </dgm:pt>
    <dgm:pt modelId="{079217E2-1A8C-4390-AC74-E89388BB1CD7}">
      <dgm:prSet phldrT="[Текст]" custT="1"/>
      <dgm:spPr/>
      <dgm:t>
        <a:bodyPr/>
        <a:lstStyle/>
        <a:p>
          <a:r>
            <a:rPr lang="ru-RU" sz="2000" dirty="0" smtClean="0"/>
            <a:t>По </a:t>
          </a:r>
          <a:r>
            <a:rPr lang="ru-RU" sz="2000" dirty="0" smtClean="0"/>
            <a:t>бальной системе оценивания</a:t>
          </a:r>
          <a:endParaRPr lang="ru-RU" sz="2000" dirty="0"/>
        </a:p>
      </dgm:t>
    </dgm:pt>
    <dgm:pt modelId="{5654E34B-3E52-4DBF-AD6D-22308B06FBE8}" type="parTrans" cxnId="{0494C80A-178D-48E0-8877-0D679745669A}">
      <dgm:prSet/>
      <dgm:spPr/>
      <dgm:t>
        <a:bodyPr/>
        <a:lstStyle/>
        <a:p>
          <a:endParaRPr lang="ru-RU"/>
        </a:p>
      </dgm:t>
    </dgm:pt>
    <dgm:pt modelId="{80C6E4C7-6549-4E9F-B600-3E1830AB972A}" type="sibTrans" cxnId="{0494C80A-178D-48E0-8877-0D679745669A}">
      <dgm:prSet/>
      <dgm:spPr/>
      <dgm:t>
        <a:bodyPr/>
        <a:lstStyle/>
        <a:p>
          <a:endParaRPr lang="ru-RU"/>
        </a:p>
      </dgm:t>
    </dgm:pt>
    <dgm:pt modelId="{FF72214B-96C7-4CA1-BFB0-10A54DCFE439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</a:rPr>
            <a:t>Где фиксировать результаты?</a:t>
          </a:r>
          <a:endParaRPr lang="ru-RU" sz="2400" dirty="0">
            <a:solidFill>
              <a:srgbClr val="FFFF00"/>
            </a:solidFill>
          </a:endParaRPr>
        </a:p>
      </dgm:t>
    </dgm:pt>
    <dgm:pt modelId="{DF5EE311-36E0-4528-89F1-8592716C838F}" type="parTrans" cxnId="{BFE7C746-229A-486A-BB95-77AED5ECEB4C}">
      <dgm:prSet/>
      <dgm:spPr/>
      <dgm:t>
        <a:bodyPr/>
        <a:lstStyle/>
        <a:p>
          <a:endParaRPr lang="ru-RU"/>
        </a:p>
      </dgm:t>
    </dgm:pt>
    <dgm:pt modelId="{BA305DFF-D927-470D-8715-A87A4D968DD2}" type="sibTrans" cxnId="{BFE7C746-229A-486A-BB95-77AED5ECEB4C}">
      <dgm:prSet/>
      <dgm:spPr/>
      <dgm:t>
        <a:bodyPr/>
        <a:lstStyle/>
        <a:p>
          <a:endParaRPr lang="ru-RU"/>
        </a:p>
      </dgm:t>
    </dgm:pt>
    <dgm:pt modelId="{99A5C914-C541-451A-9DE7-2E4A4D83AB10}">
      <dgm:prSet phldrT="[Текст]" custT="1"/>
      <dgm:spPr/>
      <dgm:t>
        <a:bodyPr/>
        <a:lstStyle/>
        <a:p>
          <a:endParaRPr lang="ru-RU" sz="1600" dirty="0"/>
        </a:p>
      </dgm:t>
    </dgm:pt>
    <dgm:pt modelId="{87A6234B-9AB1-4C35-87A1-E0D6B9716A48}" type="parTrans" cxnId="{0E344DC8-728F-47B6-8723-D184887194CF}">
      <dgm:prSet/>
      <dgm:spPr/>
      <dgm:t>
        <a:bodyPr/>
        <a:lstStyle/>
        <a:p>
          <a:endParaRPr lang="ru-RU"/>
        </a:p>
      </dgm:t>
    </dgm:pt>
    <dgm:pt modelId="{14D743C2-1F33-4411-8521-F0E710414825}" type="sibTrans" cxnId="{0E344DC8-728F-47B6-8723-D184887194CF}">
      <dgm:prSet/>
      <dgm:spPr/>
      <dgm:t>
        <a:bodyPr/>
        <a:lstStyle/>
        <a:p>
          <a:endParaRPr lang="ru-RU"/>
        </a:p>
      </dgm:t>
    </dgm:pt>
    <dgm:pt modelId="{B800E65E-2A16-4CD5-B85A-F25298D69A1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FF00"/>
              </a:solidFill>
            </a:rPr>
            <a:t>Что делать, если обучающийся пропускает занятия?</a:t>
          </a:r>
          <a:endParaRPr lang="ru-RU" sz="2400" dirty="0">
            <a:solidFill>
              <a:srgbClr val="FFFF00"/>
            </a:solidFill>
          </a:endParaRPr>
        </a:p>
      </dgm:t>
    </dgm:pt>
    <dgm:pt modelId="{460E73E1-E2C4-4EAB-8F4D-D66F1970ECAD}" type="parTrans" cxnId="{22CEFC38-6E71-46BE-B1AE-BD8D62E8A0E2}">
      <dgm:prSet/>
      <dgm:spPr/>
      <dgm:t>
        <a:bodyPr/>
        <a:lstStyle/>
        <a:p>
          <a:endParaRPr lang="ru-RU"/>
        </a:p>
      </dgm:t>
    </dgm:pt>
    <dgm:pt modelId="{3539FE59-ED9D-47E3-A21A-0F50161C0248}" type="sibTrans" cxnId="{22CEFC38-6E71-46BE-B1AE-BD8D62E8A0E2}">
      <dgm:prSet/>
      <dgm:spPr/>
      <dgm:t>
        <a:bodyPr/>
        <a:lstStyle/>
        <a:p>
          <a:endParaRPr lang="ru-RU"/>
        </a:p>
      </dgm:t>
    </dgm:pt>
    <dgm:pt modelId="{7B2CB1E7-8CC8-46C0-B717-A9D98544DF6A}">
      <dgm:prSet phldrT="[Текст]" custT="1"/>
      <dgm:spPr/>
      <dgm:t>
        <a:bodyPr/>
        <a:lstStyle/>
        <a:p>
          <a:endParaRPr lang="ru-RU" sz="1600" dirty="0"/>
        </a:p>
      </dgm:t>
    </dgm:pt>
    <dgm:pt modelId="{57541421-8461-4CF4-B953-DE6BB53E36BC}" type="parTrans" cxnId="{1A9E9933-A263-46B7-8913-B4989DAA9AC6}">
      <dgm:prSet/>
      <dgm:spPr/>
      <dgm:t>
        <a:bodyPr/>
        <a:lstStyle/>
        <a:p>
          <a:endParaRPr lang="ru-RU"/>
        </a:p>
      </dgm:t>
    </dgm:pt>
    <dgm:pt modelId="{26D5DCEB-B384-47D0-BA5C-7A34B0392F81}" type="sibTrans" cxnId="{1A9E9933-A263-46B7-8913-B4989DAA9AC6}">
      <dgm:prSet/>
      <dgm:spPr/>
      <dgm:t>
        <a:bodyPr/>
        <a:lstStyle/>
        <a:p>
          <a:endParaRPr lang="ru-RU"/>
        </a:p>
      </dgm:t>
    </dgm:pt>
    <dgm:pt modelId="{2CA0B6F1-3DFE-4404-98D5-454BFF1B0ACB}">
      <dgm:prSet custT="1"/>
      <dgm:spPr/>
      <dgm:t>
        <a:bodyPr/>
        <a:lstStyle/>
        <a:p>
          <a:r>
            <a:rPr lang="ru-RU" sz="2000" dirty="0" smtClean="0"/>
            <a:t>В журналах</a:t>
          </a:r>
          <a:endParaRPr lang="ru-RU" sz="2000" dirty="0"/>
        </a:p>
      </dgm:t>
    </dgm:pt>
    <dgm:pt modelId="{35C52B44-E2FF-4F1E-9927-25D2EE28A719}" type="parTrans" cxnId="{D4B6FDDC-9353-4F17-A7F3-16F4132386EA}">
      <dgm:prSet/>
      <dgm:spPr/>
      <dgm:t>
        <a:bodyPr/>
        <a:lstStyle/>
        <a:p>
          <a:endParaRPr lang="ru-RU"/>
        </a:p>
      </dgm:t>
    </dgm:pt>
    <dgm:pt modelId="{EF583AFA-95F3-4B7D-AC26-1E3781EEA115}" type="sibTrans" cxnId="{D4B6FDDC-9353-4F17-A7F3-16F4132386EA}">
      <dgm:prSet/>
      <dgm:spPr/>
      <dgm:t>
        <a:bodyPr/>
        <a:lstStyle/>
        <a:p>
          <a:endParaRPr lang="ru-RU"/>
        </a:p>
      </dgm:t>
    </dgm:pt>
    <dgm:pt modelId="{D045B33C-98EA-47BF-98DD-A1AB642908B7}">
      <dgm:prSet custT="1"/>
      <dgm:spPr/>
      <dgm:t>
        <a:bodyPr/>
        <a:lstStyle/>
        <a:p>
          <a:r>
            <a:rPr lang="ru-RU" sz="2000" dirty="0" smtClean="0"/>
            <a:t>В ведомостях</a:t>
          </a:r>
          <a:endParaRPr lang="ru-RU" sz="2000" dirty="0"/>
        </a:p>
      </dgm:t>
    </dgm:pt>
    <dgm:pt modelId="{AFA6AE4F-D0D7-4A80-9DEA-47ECB6CA5787}" type="parTrans" cxnId="{C8FCF920-054D-44F7-BBF5-BE3628D6A928}">
      <dgm:prSet/>
      <dgm:spPr/>
      <dgm:t>
        <a:bodyPr/>
        <a:lstStyle/>
        <a:p>
          <a:endParaRPr lang="ru-RU"/>
        </a:p>
      </dgm:t>
    </dgm:pt>
    <dgm:pt modelId="{E945930A-AA11-471F-B047-2EFFC1D7844F}" type="sibTrans" cxnId="{C8FCF920-054D-44F7-BBF5-BE3628D6A928}">
      <dgm:prSet/>
      <dgm:spPr/>
      <dgm:t>
        <a:bodyPr/>
        <a:lstStyle/>
        <a:p>
          <a:endParaRPr lang="ru-RU"/>
        </a:p>
      </dgm:t>
    </dgm:pt>
    <dgm:pt modelId="{08314AC4-149B-4F91-975A-7F1AE406834B}">
      <dgm:prSet custT="1"/>
      <dgm:spPr/>
      <dgm:t>
        <a:bodyPr/>
        <a:lstStyle/>
        <a:p>
          <a:r>
            <a:rPr lang="ru-RU" sz="2000" dirty="0" smtClean="0"/>
            <a:t>Вопрос об аттестации обучающихся, пропустивших занятия решается в индивидуальном порядке</a:t>
          </a:r>
          <a:endParaRPr lang="ru-RU" sz="2000" dirty="0"/>
        </a:p>
      </dgm:t>
    </dgm:pt>
    <dgm:pt modelId="{448E765E-3568-48C3-83F1-B3976219AFC3}" type="parTrans" cxnId="{23C499F0-6000-43BE-8EF2-B28D7C1EDDDF}">
      <dgm:prSet/>
      <dgm:spPr/>
      <dgm:t>
        <a:bodyPr/>
        <a:lstStyle/>
        <a:p>
          <a:endParaRPr lang="ru-RU"/>
        </a:p>
      </dgm:t>
    </dgm:pt>
    <dgm:pt modelId="{D7ABB355-A4A6-4C66-AAF6-7B77C2AE67A5}" type="sibTrans" cxnId="{23C499F0-6000-43BE-8EF2-B28D7C1EDDDF}">
      <dgm:prSet/>
      <dgm:spPr/>
      <dgm:t>
        <a:bodyPr/>
        <a:lstStyle/>
        <a:p>
          <a:endParaRPr lang="ru-RU"/>
        </a:p>
      </dgm:t>
    </dgm:pt>
    <dgm:pt modelId="{C46C59C2-73AC-4CF5-BDCF-CF208357AB2D}">
      <dgm:prSet custT="1"/>
      <dgm:spPr/>
      <dgm:t>
        <a:bodyPr/>
        <a:lstStyle/>
        <a:p>
          <a:r>
            <a:rPr lang="ru-RU" sz="2000" dirty="0" smtClean="0"/>
            <a:t>Индивидуальных книжках обучающихся</a:t>
          </a:r>
          <a:endParaRPr lang="ru-RU" sz="2000" dirty="0"/>
        </a:p>
      </dgm:t>
    </dgm:pt>
    <dgm:pt modelId="{07EF1779-5FA6-4AAA-BC06-6039BD564541}" type="parTrans" cxnId="{F36333F3-5D5E-411A-A206-E0D3320BF285}">
      <dgm:prSet/>
      <dgm:spPr/>
      <dgm:t>
        <a:bodyPr/>
        <a:lstStyle/>
        <a:p>
          <a:endParaRPr lang="ru-RU"/>
        </a:p>
      </dgm:t>
    </dgm:pt>
    <dgm:pt modelId="{8598C7D8-16D3-4BC4-AC34-79381F861A07}" type="sibTrans" cxnId="{F36333F3-5D5E-411A-A206-E0D3320BF285}">
      <dgm:prSet/>
      <dgm:spPr/>
      <dgm:t>
        <a:bodyPr/>
        <a:lstStyle/>
        <a:p>
          <a:endParaRPr lang="ru-RU"/>
        </a:p>
      </dgm:t>
    </dgm:pt>
    <dgm:pt modelId="{F9F6F0C1-B4E5-49B4-AA31-6493091F815B}" type="pres">
      <dgm:prSet presAssocID="{476CD421-D26C-4354-AEF9-6C5DE6A066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B79E8-6E64-470B-972B-647A5FEAFB8F}" type="pres">
      <dgm:prSet presAssocID="{28EA8112-E0AF-4F11-9F14-D0B3C09AC3BE}" presName="linNode" presStyleCnt="0"/>
      <dgm:spPr/>
    </dgm:pt>
    <dgm:pt modelId="{127F1502-A440-4836-93BF-BD93ABAC13DC}" type="pres">
      <dgm:prSet presAssocID="{28EA8112-E0AF-4F11-9F14-D0B3C09AC3B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1CF1B-3A3D-4DDB-8E95-447367427848}" type="pres">
      <dgm:prSet presAssocID="{28EA8112-E0AF-4F11-9F14-D0B3C09AC3BE}" presName="descendantText" presStyleLbl="alignAccFollowNode1" presStyleIdx="0" presStyleCnt="3" custScaleX="99390" custLinFactNeighborX="713" custLinFactNeighborY="2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83234-3C6E-475D-B32C-A6F8344C09CF}" type="pres">
      <dgm:prSet presAssocID="{3A9036E6-7AC4-4BEA-BA1E-2DE8B280931C}" presName="sp" presStyleCnt="0"/>
      <dgm:spPr/>
    </dgm:pt>
    <dgm:pt modelId="{0E439B37-92C9-4CD4-B319-71342B02E85C}" type="pres">
      <dgm:prSet presAssocID="{FF72214B-96C7-4CA1-BFB0-10A54DCFE439}" presName="linNode" presStyleCnt="0"/>
      <dgm:spPr/>
    </dgm:pt>
    <dgm:pt modelId="{08492D07-57C6-4766-A206-662B8B8D139C}" type="pres">
      <dgm:prSet presAssocID="{FF72214B-96C7-4CA1-BFB0-10A54DCFE43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BAD2-35BC-41CF-9913-F9BC39124878}" type="pres">
      <dgm:prSet presAssocID="{FF72214B-96C7-4CA1-BFB0-10A54DCFE439}" presName="descendantText" presStyleLbl="alignAccFollowNode1" presStyleIdx="1" presStyleCnt="3" custScaleY="113568" custLinFactNeighborY="-6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DEA01-5216-41D4-8D9F-D7DCA0DAB023}" type="pres">
      <dgm:prSet presAssocID="{BA305DFF-D927-470D-8715-A87A4D968DD2}" presName="sp" presStyleCnt="0"/>
      <dgm:spPr/>
    </dgm:pt>
    <dgm:pt modelId="{6E3950B0-3759-4035-A400-4A5E9FC706B2}" type="pres">
      <dgm:prSet presAssocID="{B800E65E-2A16-4CD5-B85A-F25298D69A14}" presName="linNode" presStyleCnt="0"/>
      <dgm:spPr/>
    </dgm:pt>
    <dgm:pt modelId="{698DC6C6-5427-4B40-9B4C-92705B87688A}" type="pres">
      <dgm:prSet presAssocID="{B800E65E-2A16-4CD5-B85A-F25298D69A1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57E8-9CAC-411B-AB79-218684A55216}" type="pres">
      <dgm:prSet presAssocID="{B800E65E-2A16-4CD5-B85A-F25298D69A14}" presName="descendantText" presStyleLbl="alignAccFollowNode1" presStyleIdx="2" presStyleCnt="3" custScaleY="150115" custLinFactNeighborX="541" custLinFactNeighborY="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8DF7F5-C099-4E72-A059-40A3F3652072}" type="presOf" srcId="{476CD421-D26C-4354-AEF9-6C5DE6A066E7}" destId="{F9F6F0C1-B4E5-49B4-AA31-6493091F815B}" srcOrd="0" destOrd="0" presId="urn:microsoft.com/office/officeart/2005/8/layout/vList5"/>
    <dgm:cxn modelId="{C233BD36-20B1-4335-8CB0-C36121901413}" type="presOf" srcId="{D045B33C-98EA-47BF-98DD-A1AB642908B7}" destId="{EEC2BAD2-35BC-41CF-9913-F9BC39124878}" srcOrd="0" destOrd="2" presId="urn:microsoft.com/office/officeart/2005/8/layout/vList5"/>
    <dgm:cxn modelId="{23C499F0-6000-43BE-8EF2-B28D7C1EDDDF}" srcId="{B800E65E-2A16-4CD5-B85A-F25298D69A14}" destId="{08314AC4-149B-4F91-975A-7F1AE406834B}" srcOrd="1" destOrd="0" parTransId="{448E765E-3568-48C3-83F1-B3976219AFC3}" sibTransId="{D7ABB355-A4A6-4C66-AAF6-7B77C2AE67A5}"/>
    <dgm:cxn modelId="{F36333F3-5D5E-411A-A206-E0D3320BF285}" srcId="{FF72214B-96C7-4CA1-BFB0-10A54DCFE439}" destId="{C46C59C2-73AC-4CF5-BDCF-CF208357AB2D}" srcOrd="3" destOrd="0" parTransId="{07EF1779-5FA6-4AAA-BC06-6039BD564541}" sibTransId="{8598C7D8-16D3-4BC4-AC34-79381F861A07}"/>
    <dgm:cxn modelId="{0E344DC8-728F-47B6-8723-D184887194CF}" srcId="{FF72214B-96C7-4CA1-BFB0-10A54DCFE439}" destId="{99A5C914-C541-451A-9DE7-2E4A4D83AB10}" srcOrd="0" destOrd="0" parTransId="{87A6234B-9AB1-4C35-87A1-E0D6B9716A48}" sibTransId="{14D743C2-1F33-4411-8521-F0E710414825}"/>
    <dgm:cxn modelId="{BFE7C746-229A-486A-BB95-77AED5ECEB4C}" srcId="{476CD421-D26C-4354-AEF9-6C5DE6A066E7}" destId="{FF72214B-96C7-4CA1-BFB0-10A54DCFE439}" srcOrd="1" destOrd="0" parTransId="{DF5EE311-36E0-4528-89F1-8592716C838F}" sibTransId="{BA305DFF-D927-470D-8715-A87A4D968DD2}"/>
    <dgm:cxn modelId="{C8FCF920-054D-44F7-BBF5-BE3628D6A928}" srcId="{FF72214B-96C7-4CA1-BFB0-10A54DCFE439}" destId="{D045B33C-98EA-47BF-98DD-A1AB642908B7}" srcOrd="2" destOrd="0" parTransId="{AFA6AE4F-D0D7-4A80-9DEA-47ECB6CA5787}" sibTransId="{E945930A-AA11-471F-B047-2EFFC1D7844F}"/>
    <dgm:cxn modelId="{1B3ED84A-2D11-428B-8CA7-5B94CEAF9B33}" type="presOf" srcId="{7B2CB1E7-8CC8-46C0-B717-A9D98544DF6A}" destId="{1D9057E8-9CAC-411B-AB79-218684A55216}" srcOrd="0" destOrd="0" presId="urn:microsoft.com/office/officeart/2005/8/layout/vList5"/>
    <dgm:cxn modelId="{6C56179A-6360-470B-81E7-BD5ABF0E496C}" type="presOf" srcId="{FF72214B-96C7-4CA1-BFB0-10A54DCFE439}" destId="{08492D07-57C6-4766-A206-662B8B8D139C}" srcOrd="0" destOrd="0" presId="urn:microsoft.com/office/officeart/2005/8/layout/vList5"/>
    <dgm:cxn modelId="{22CEFC38-6E71-46BE-B1AE-BD8D62E8A0E2}" srcId="{476CD421-D26C-4354-AEF9-6C5DE6A066E7}" destId="{B800E65E-2A16-4CD5-B85A-F25298D69A14}" srcOrd="2" destOrd="0" parTransId="{460E73E1-E2C4-4EAB-8F4D-D66F1970ECAD}" sibTransId="{3539FE59-ED9D-47E3-A21A-0F50161C0248}"/>
    <dgm:cxn modelId="{4E7D446A-B836-45D4-AE82-73F33E048DAB}" type="presOf" srcId="{C46C59C2-73AC-4CF5-BDCF-CF208357AB2D}" destId="{EEC2BAD2-35BC-41CF-9913-F9BC39124878}" srcOrd="0" destOrd="3" presId="urn:microsoft.com/office/officeart/2005/8/layout/vList5"/>
    <dgm:cxn modelId="{C2332B77-F900-4630-BCAC-A83088527BC2}" type="presOf" srcId="{079217E2-1A8C-4390-AC74-E89388BB1CD7}" destId="{0581CF1B-3A3D-4DDB-8E95-447367427848}" srcOrd="0" destOrd="0" presId="urn:microsoft.com/office/officeart/2005/8/layout/vList5"/>
    <dgm:cxn modelId="{D7C472EF-40B6-4975-91F1-A504A4153E96}" type="presOf" srcId="{08314AC4-149B-4F91-975A-7F1AE406834B}" destId="{1D9057E8-9CAC-411B-AB79-218684A55216}" srcOrd="0" destOrd="1" presId="urn:microsoft.com/office/officeart/2005/8/layout/vList5"/>
    <dgm:cxn modelId="{E2C80306-40FE-4F95-8EF5-852A2F49D083}" srcId="{476CD421-D26C-4354-AEF9-6C5DE6A066E7}" destId="{28EA8112-E0AF-4F11-9F14-D0B3C09AC3BE}" srcOrd="0" destOrd="0" parTransId="{581AAB33-DDFE-4A26-9BA0-6D71663977B8}" sibTransId="{3A9036E6-7AC4-4BEA-BA1E-2DE8B280931C}"/>
    <dgm:cxn modelId="{6018CEA6-78C2-4430-91C9-A2C56E8BA23A}" type="presOf" srcId="{2CA0B6F1-3DFE-4404-98D5-454BFF1B0ACB}" destId="{EEC2BAD2-35BC-41CF-9913-F9BC39124878}" srcOrd="0" destOrd="1" presId="urn:microsoft.com/office/officeart/2005/8/layout/vList5"/>
    <dgm:cxn modelId="{8BC01B52-596C-4D19-BE9E-6BDCB81D92D3}" type="presOf" srcId="{99A5C914-C541-451A-9DE7-2E4A4D83AB10}" destId="{EEC2BAD2-35BC-41CF-9913-F9BC39124878}" srcOrd="0" destOrd="0" presId="urn:microsoft.com/office/officeart/2005/8/layout/vList5"/>
    <dgm:cxn modelId="{BCDD6322-E641-4DCE-82AD-D423B1819F4E}" type="presOf" srcId="{28EA8112-E0AF-4F11-9F14-D0B3C09AC3BE}" destId="{127F1502-A440-4836-93BF-BD93ABAC13DC}" srcOrd="0" destOrd="0" presId="urn:microsoft.com/office/officeart/2005/8/layout/vList5"/>
    <dgm:cxn modelId="{D4B6FDDC-9353-4F17-A7F3-16F4132386EA}" srcId="{FF72214B-96C7-4CA1-BFB0-10A54DCFE439}" destId="{2CA0B6F1-3DFE-4404-98D5-454BFF1B0ACB}" srcOrd="1" destOrd="0" parTransId="{35C52B44-E2FF-4F1E-9927-25D2EE28A719}" sibTransId="{EF583AFA-95F3-4B7D-AC26-1E3781EEA115}"/>
    <dgm:cxn modelId="{B5E87A9F-C9CB-4AB3-B53D-FCCBCE3EBD8B}" type="presOf" srcId="{B800E65E-2A16-4CD5-B85A-F25298D69A14}" destId="{698DC6C6-5427-4B40-9B4C-92705B87688A}" srcOrd="0" destOrd="0" presId="urn:microsoft.com/office/officeart/2005/8/layout/vList5"/>
    <dgm:cxn modelId="{1A9E9933-A263-46B7-8913-B4989DAA9AC6}" srcId="{B800E65E-2A16-4CD5-B85A-F25298D69A14}" destId="{7B2CB1E7-8CC8-46C0-B717-A9D98544DF6A}" srcOrd="0" destOrd="0" parTransId="{57541421-8461-4CF4-B953-DE6BB53E36BC}" sibTransId="{26D5DCEB-B384-47D0-BA5C-7A34B0392F81}"/>
    <dgm:cxn modelId="{0494C80A-178D-48E0-8877-0D679745669A}" srcId="{28EA8112-E0AF-4F11-9F14-D0B3C09AC3BE}" destId="{079217E2-1A8C-4390-AC74-E89388BB1CD7}" srcOrd="0" destOrd="0" parTransId="{5654E34B-3E52-4DBF-AD6D-22308B06FBE8}" sibTransId="{80C6E4C7-6549-4E9F-B600-3E1830AB972A}"/>
    <dgm:cxn modelId="{62E667F3-07AF-4EB1-97DC-AEFD8C337E6B}" type="presParOf" srcId="{F9F6F0C1-B4E5-49B4-AA31-6493091F815B}" destId="{C4DB79E8-6E64-470B-972B-647A5FEAFB8F}" srcOrd="0" destOrd="0" presId="urn:microsoft.com/office/officeart/2005/8/layout/vList5"/>
    <dgm:cxn modelId="{95551361-F73B-4A48-96F4-4F950954A371}" type="presParOf" srcId="{C4DB79E8-6E64-470B-972B-647A5FEAFB8F}" destId="{127F1502-A440-4836-93BF-BD93ABAC13DC}" srcOrd="0" destOrd="0" presId="urn:microsoft.com/office/officeart/2005/8/layout/vList5"/>
    <dgm:cxn modelId="{700E313D-FDCF-47C8-87FE-16984C22A741}" type="presParOf" srcId="{C4DB79E8-6E64-470B-972B-647A5FEAFB8F}" destId="{0581CF1B-3A3D-4DDB-8E95-447367427848}" srcOrd="1" destOrd="0" presId="urn:microsoft.com/office/officeart/2005/8/layout/vList5"/>
    <dgm:cxn modelId="{35BA641C-6A80-4759-BEB0-4AC42C280871}" type="presParOf" srcId="{F9F6F0C1-B4E5-49B4-AA31-6493091F815B}" destId="{B0383234-3C6E-475D-B32C-A6F8344C09CF}" srcOrd="1" destOrd="0" presId="urn:microsoft.com/office/officeart/2005/8/layout/vList5"/>
    <dgm:cxn modelId="{B81B7C9D-95EB-48EA-98E0-CDD35BD4CC2F}" type="presParOf" srcId="{F9F6F0C1-B4E5-49B4-AA31-6493091F815B}" destId="{0E439B37-92C9-4CD4-B319-71342B02E85C}" srcOrd="2" destOrd="0" presId="urn:microsoft.com/office/officeart/2005/8/layout/vList5"/>
    <dgm:cxn modelId="{15AA847B-898D-4D14-8045-EAF897179928}" type="presParOf" srcId="{0E439B37-92C9-4CD4-B319-71342B02E85C}" destId="{08492D07-57C6-4766-A206-662B8B8D139C}" srcOrd="0" destOrd="0" presId="urn:microsoft.com/office/officeart/2005/8/layout/vList5"/>
    <dgm:cxn modelId="{95D62188-F491-4353-BCF4-FBFE37F79A34}" type="presParOf" srcId="{0E439B37-92C9-4CD4-B319-71342B02E85C}" destId="{EEC2BAD2-35BC-41CF-9913-F9BC39124878}" srcOrd="1" destOrd="0" presId="urn:microsoft.com/office/officeart/2005/8/layout/vList5"/>
    <dgm:cxn modelId="{629630A6-E975-47D4-B813-3759F62CEBD7}" type="presParOf" srcId="{F9F6F0C1-B4E5-49B4-AA31-6493091F815B}" destId="{050DEA01-5216-41D4-8D9F-D7DCA0DAB023}" srcOrd="3" destOrd="0" presId="urn:microsoft.com/office/officeart/2005/8/layout/vList5"/>
    <dgm:cxn modelId="{534BBD43-2A98-4320-AB0F-99C3950F3C76}" type="presParOf" srcId="{F9F6F0C1-B4E5-49B4-AA31-6493091F815B}" destId="{6E3950B0-3759-4035-A400-4A5E9FC706B2}" srcOrd="4" destOrd="0" presId="urn:microsoft.com/office/officeart/2005/8/layout/vList5"/>
    <dgm:cxn modelId="{0922D4C2-04FA-41AF-A324-AE5D9D262DB1}" type="presParOf" srcId="{6E3950B0-3759-4035-A400-4A5E9FC706B2}" destId="{698DC6C6-5427-4B40-9B4C-92705B87688A}" srcOrd="0" destOrd="0" presId="urn:microsoft.com/office/officeart/2005/8/layout/vList5"/>
    <dgm:cxn modelId="{ED14F751-EC95-49EC-8A35-4CE79BAB1BE9}" type="presParOf" srcId="{6E3950B0-3759-4035-A400-4A5E9FC706B2}" destId="{1D9057E8-9CAC-411B-AB79-218684A552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2BFDDBC-ABE6-46D1-BCFD-B15B37DF92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EA2821-BBC2-41AB-9AE7-62B15E6CB441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rgbClr val="FFFF00"/>
              </a:solidFill>
            </a:rPr>
            <a:t>Промежуточная аттестация </a:t>
          </a:r>
          <a:r>
            <a:rPr lang="ru-RU" dirty="0" smtClean="0"/>
            <a:t>– это установление уровня достижения результатов освоения учебных предметов, </a:t>
          </a:r>
          <a:r>
            <a:rPr lang="ru-RU" smtClean="0"/>
            <a:t>предусмотренных  образовательной программой</a:t>
          </a:r>
          <a:endParaRPr lang="ru-RU" dirty="0"/>
        </a:p>
      </dgm:t>
    </dgm:pt>
    <dgm:pt modelId="{50232663-0BC9-45B9-9969-75D363B88F3D}" type="parTrans" cxnId="{14AB73A3-B249-4409-BA85-8F29C452028D}">
      <dgm:prSet/>
      <dgm:spPr/>
      <dgm:t>
        <a:bodyPr/>
        <a:lstStyle/>
        <a:p>
          <a:endParaRPr lang="ru-RU"/>
        </a:p>
      </dgm:t>
    </dgm:pt>
    <dgm:pt modelId="{20DA66D4-B7FE-43DC-AD4A-93D45703D5F7}" type="sibTrans" cxnId="{14AB73A3-B249-4409-BA85-8F29C452028D}">
      <dgm:prSet/>
      <dgm:spPr/>
      <dgm:t>
        <a:bodyPr/>
        <a:lstStyle/>
        <a:p>
          <a:endParaRPr lang="ru-RU"/>
        </a:p>
      </dgm:t>
    </dgm:pt>
    <dgm:pt modelId="{B9173C0D-C8B9-4814-A502-4C63097BE772}">
      <dgm:prSet phldrT="[Текст]" phldr="1"/>
      <dgm:spPr/>
      <dgm:t>
        <a:bodyPr/>
        <a:lstStyle/>
        <a:p>
          <a:endParaRPr lang="ru-RU"/>
        </a:p>
      </dgm:t>
    </dgm:pt>
    <dgm:pt modelId="{1B09CB60-42ED-4C3A-896C-B248C03BA75F}" type="parTrans" cxnId="{6F267807-4DB1-44B8-8115-E7EC2B92DDD6}">
      <dgm:prSet/>
      <dgm:spPr/>
      <dgm:t>
        <a:bodyPr/>
        <a:lstStyle/>
        <a:p>
          <a:endParaRPr lang="ru-RU"/>
        </a:p>
      </dgm:t>
    </dgm:pt>
    <dgm:pt modelId="{84EFCDF5-D9F5-440F-B527-A7AF4B6B504A}" type="sibTrans" cxnId="{6F267807-4DB1-44B8-8115-E7EC2B92DDD6}">
      <dgm:prSet/>
      <dgm:spPr/>
      <dgm:t>
        <a:bodyPr/>
        <a:lstStyle/>
        <a:p>
          <a:endParaRPr lang="ru-RU"/>
        </a:p>
      </dgm:t>
    </dgm:pt>
    <dgm:pt modelId="{EF64011B-B990-42CB-8831-FC97D2634E5E}">
      <dgm:prSet phldrT="[Текст]"/>
      <dgm:spPr/>
      <dgm:t>
        <a:bodyPr/>
        <a:lstStyle/>
        <a:p>
          <a:pPr algn="ctr"/>
          <a:r>
            <a:rPr lang="ru-RU" dirty="0" smtClean="0"/>
            <a:t>Промежуточная аттестация проводится по каждому учебному предмету по итогам его освоения</a:t>
          </a:r>
          <a:endParaRPr lang="ru-RU" dirty="0"/>
        </a:p>
      </dgm:t>
    </dgm:pt>
    <dgm:pt modelId="{21B25EAC-4872-4203-8919-2E160D0747BE}" type="parTrans" cxnId="{F9074463-3F9E-46D9-AF9D-3D091025BF65}">
      <dgm:prSet/>
      <dgm:spPr/>
      <dgm:t>
        <a:bodyPr/>
        <a:lstStyle/>
        <a:p>
          <a:endParaRPr lang="ru-RU"/>
        </a:p>
      </dgm:t>
    </dgm:pt>
    <dgm:pt modelId="{6769E638-7B7C-4FC7-8D7B-77665361D9B4}" type="sibTrans" cxnId="{F9074463-3F9E-46D9-AF9D-3D091025BF65}">
      <dgm:prSet/>
      <dgm:spPr/>
      <dgm:t>
        <a:bodyPr/>
        <a:lstStyle/>
        <a:p>
          <a:endParaRPr lang="ru-RU"/>
        </a:p>
      </dgm:t>
    </dgm:pt>
    <dgm:pt modelId="{35F3E3C6-0A77-4776-973E-8CF379361106}">
      <dgm:prSet phldrT="[Текст]" phldr="1"/>
      <dgm:spPr/>
      <dgm:t>
        <a:bodyPr/>
        <a:lstStyle/>
        <a:p>
          <a:endParaRPr lang="ru-RU"/>
        </a:p>
      </dgm:t>
    </dgm:pt>
    <dgm:pt modelId="{253B1BFB-F579-433A-B17E-FAB6E354E077}" type="parTrans" cxnId="{3FAA9531-9ED5-4522-80B6-BCBC0F711477}">
      <dgm:prSet/>
      <dgm:spPr/>
      <dgm:t>
        <a:bodyPr/>
        <a:lstStyle/>
        <a:p>
          <a:endParaRPr lang="ru-RU"/>
        </a:p>
      </dgm:t>
    </dgm:pt>
    <dgm:pt modelId="{20BB0B33-3B5E-449B-91FE-CC9412235A4A}" type="sibTrans" cxnId="{3FAA9531-9ED5-4522-80B6-BCBC0F711477}">
      <dgm:prSet/>
      <dgm:spPr/>
      <dgm:t>
        <a:bodyPr/>
        <a:lstStyle/>
        <a:p>
          <a:endParaRPr lang="ru-RU"/>
        </a:p>
      </dgm:t>
    </dgm:pt>
    <dgm:pt modelId="{F7867F50-300E-485C-B458-E41F2CF5DC0F}" type="pres">
      <dgm:prSet presAssocID="{A2BFDDBC-ABE6-46D1-BCFD-B15B37DF92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0FF228-BCEE-460A-9F5F-0289BE5E3694}" type="pres">
      <dgm:prSet presAssocID="{BBEA2821-BBC2-41AB-9AE7-62B15E6CB44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0AD15-8CE7-4A42-890B-B4E7D63DFF53}" type="pres">
      <dgm:prSet presAssocID="{BBEA2821-BBC2-41AB-9AE7-62B15E6CB44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8D91F-A253-4896-B0AC-C2312E5E8AD0}" type="pres">
      <dgm:prSet presAssocID="{EF64011B-B990-42CB-8831-FC97D2634E5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F64D1-D912-4A37-AC0B-5D0CD23B3C78}" type="pres">
      <dgm:prSet presAssocID="{EF64011B-B990-42CB-8831-FC97D2634E5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AA9531-9ED5-4522-80B6-BCBC0F711477}" srcId="{EF64011B-B990-42CB-8831-FC97D2634E5E}" destId="{35F3E3C6-0A77-4776-973E-8CF379361106}" srcOrd="0" destOrd="0" parTransId="{253B1BFB-F579-433A-B17E-FAB6E354E077}" sibTransId="{20BB0B33-3B5E-449B-91FE-CC9412235A4A}"/>
    <dgm:cxn modelId="{95008009-697C-44FA-80C7-06E6DEC4D8A4}" type="presOf" srcId="{35F3E3C6-0A77-4776-973E-8CF379361106}" destId="{7C8F64D1-D912-4A37-AC0B-5D0CD23B3C78}" srcOrd="0" destOrd="0" presId="urn:microsoft.com/office/officeart/2005/8/layout/vList2"/>
    <dgm:cxn modelId="{14AB73A3-B249-4409-BA85-8F29C452028D}" srcId="{A2BFDDBC-ABE6-46D1-BCFD-B15B37DF92D6}" destId="{BBEA2821-BBC2-41AB-9AE7-62B15E6CB441}" srcOrd="0" destOrd="0" parTransId="{50232663-0BC9-45B9-9969-75D363B88F3D}" sibTransId="{20DA66D4-B7FE-43DC-AD4A-93D45703D5F7}"/>
    <dgm:cxn modelId="{788C6649-861F-4EBA-99AC-5BF11DD56088}" type="presOf" srcId="{EF64011B-B990-42CB-8831-FC97D2634E5E}" destId="{1878D91F-A253-4896-B0AC-C2312E5E8AD0}" srcOrd="0" destOrd="0" presId="urn:microsoft.com/office/officeart/2005/8/layout/vList2"/>
    <dgm:cxn modelId="{F9074463-3F9E-46D9-AF9D-3D091025BF65}" srcId="{A2BFDDBC-ABE6-46D1-BCFD-B15B37DF92D6}" destId="{EF64011B-B990-42CB-8831-FC97D2634E5E}" srcOrd="1" destOrd="0" parTransId="{21B25EAC-4872-4203-8919-2E160D0747BE}" sibTransId="{6769E638-7B7C-4FC7-8D7B-77665361D9B4}"/>
    <dgm:cxn modelId="{52F70198-EBA3-4A21-B1BC-CFE2A67C8BC3}" type="presOf" srcId="{A2BFDDBC-ABE6-46D1-BCFD-B15B37DF92D6}" destId="{F7867F50-300E-485C-B458-E41F2CF5DC0F}" srcOrd="0" destOrd="0" presId="urn:microsoft.com/office/officeart/2005/8/layout/vList2"/>
    <dgm:cxn modelId="{41A4057C-0B91-4FF6-ABCA-27F2DF6617FE}" type="presOf" srcId="{BBEA2821-BBC2-41AB-9AE7-62B15E6CB441}" destId="{3D0FF228-BCEE-460A-9F5F-0289BE5E3694}" srcOrd="0" destOrd="0" presId="urn:microsoft.com/office/officeart/2005/8/layout/vList2"/>
    <dgm:cxn modelId="{967A747A-E24B-4A38-AB45-47727857D575}" type="presOf" srcId="{B9173C0D-C8B9-4814-A502-4C63097BE772}" destId="{EB80AD15-8CE7-4A42-890B-B4E7D63DFF53}" srcOrd="0" destOrd="0" presId="urn:microsoft.com/office/officeart/2005/8/layout/vList2"/>
    <dgm:cxn modelId="{6F267807-4DB1-44B8-8115-E7EC2B92DDD6}" srcId="{BBEA2821-BBC2-41AB-9AE7-62B15E6CB441}" destId="{B9173C0D-C8B9-4814-A502-4C63097BE772}" srcOrd="0" destOrd="0" parTransId="{1B09CB60-42ED-4C3A-896C-B248C03BA75F}" sibTransId="{84EFCDF5-D9F5-440F-B527-A7AF4B6B504A}"/>
    <dgm:cxn modelId="{419230B3-D7D1-4C2A-98ED-C7F6F47CCB39}" type="presParOf" srcId="{F7867F50-300E-485C-B458-E41F2CF5DC0F}" destId="{3D0FF228-BCEE-460A-9F5F-0289BE5E3694}" srcOrd="0" destOrd="0" presId="urn:microsoft.com/office/officeart/2005/8/layout/vList2"/>
    <dgm:cxn modelId="{69EE2A2B-4460-4EB7-839B-BDAE57389DD0}" type="presParOf" srcId="{F7867F50-300E-485C-B458-E41F2CF5DC0F}" destId="{EB80AD15-8CE7-4A42-890B-B4E7D63DFF53}" srcOrd="1" destOrd="0" presId="urn:microsoft.com/office/officeart/2005/8/layout/vList2"/>
    <dgm:cxn modelId="{4E95E7CC-AA5B-4723-B7FC-A25C3BEBEFE3}" type="presParOf" srcId="{F7867F50-300E-485C-B458-E41F2CF5DC0F}" destId="{1878D91F-A253-4896-B0AC-C2312E5E8AD0}" srcOrd="2" destOrd="0" presId="urn:microsoft.com/office/officeart/2005/8/layout/vList2"/>
    <dgm:cxn modelId="{D01F915A-A068-4764-BDFE-AE36FA15F395}" type="presParOf" srcId="{F7867F50-300E-485C-B458-E41F2CF5DC0F}" destId="{7C8F64D1-D912-4A37-AC0B-5D0CD23B3C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E940278-3DE0-41D1-8B44-2DEA82E83EA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301AC6-D321-4765-A71F-3E648030C2CE}">
      <dgm:prSet phldrT="[Текст]"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0066FF"/>
              </a:solidFill>
            </a:rPr>
            <a:t>Объективное установление фактического уровня освоения образовательной программы и достижения результатов освоения учебных предметов образовательной программы</a:t>
          </a:r>
          <a:endParaRPr lang="ru-RU" dirty="0">
            <a:solidFill>
              <a:srgbClr val="0066FF"/>
            </a:solidFill>
          </a:endParaRPr>
        </a:p>
      </dgm:t>
    </dgm:pt>
    <dgm:pt modelId="{7AEE5BB2-28E6-4CA4-925E-1408F515AD8F}" type="parTrans" cxnId="{3F92FDBB-C7B3-4B60-97A3-42A920C3A4D6}">
      <dgm:prSet/>
      <dgm:spPr/>
      <dgm:t>
        <a:bodyPr/>
        <a:lstStyle/>
        <a:p>
          <a:endParaRPr lang="ru-RU"/>
        </a:p>
      </dgm:t>
    </dgm:pt>
    <dgm:pt modelId="{0734DFD1-213F-4FD8-B6D6-12D83536F73E}" type="sibTrans" cxnId="{3F92FDBB-C7B3-4B60-97A3-42A920C3A4D6}">
      <dgm:prSet/>
      <dgm:spPr/>
      <dgm:t>
        <a:bodyPr/>
        <a:lstStyle/>
        <a:p>
          <a:endParaRPr lang="ru-RU"/>
        </a:p>
      </dgm:t>
    </dgm:pt>
    <dgm:pt modelId="{C29AEB64-5E36-4768-BF21-57361D650B07}">
      <dgm:prSet phldrT="[Текст]"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0066FF"/>
              </a:solidFill>
            </a:rPr>
            <a:t>Оценка достижений конкретного обучающегося, позволяющая выявить пробелы в освоении им учебных предметов образовательной программы и учитывать индивидуальные потребности обучающегося в осуществлении образовательной деятельности</a:t>
          </a:r>
          <a:endParaRPr lang="ru-RU" dirty="0">
            <a:solidFill>
              <a:srgbClr val="0066FF"/>
            </a:solidFill>
          </a:endParaRPr>
        </a:p>
      </dgm:t>
    </dgm:pt>
    <dgm:pt modelId="{6752BDE8-19A7-4E62-884E-36757F769ADB}" type="parTrans" cxnId="{EA90406B-9444-4453-B130-4FC2EF5136EC}">
      <dgm:prSet/>
      <dgm:spPr/>
      <dgm:t>
        <a:bodyPr/>
        <a:lstStyle/>
        <a:p>
          <a:endParaRPr lang="ru-RU"/>
        </a:p>
      </dgm:t>
    </dgm:pt>
    <dgm:pt modelId="{FEE22E54-0A6C-428E-9EED-65B5F29A894D}" type="sibTrans" cxnId="{EA90406B-9444-4453-B130-4FC2EF5136EC}">
      <dgm:prSet/>
      <dgm:spPr/>
      <dgm:t>
        <a:bodyPr/>
        <a:lstStyle/>
        <a:p>
          <a:endParaRPr lang="ru-RU"/>
        </a:p>
      </dgm:t>
    </dgm:pt>
    <dgm:pt modelId="{10560EE0-2915-4B60-A591-F3E0759DF3F5}">
      <dgm:prSet/>
      <dgm:spPr>
        <a:solidFill>
          <a:srgbClr val="7AEAF6"/>
        </a:solidFill>
      </dgm:spPr>
      <dgm:t>
        <a:bodyPr/>
        <a:lstStyle/>
        <a:p>
          <a:r>
            <a:rPr lang="ru-RU" dirty="0" smtClean="0">
              <a:solidFill>
                <a:srgbClr val="0066FF"/>
              </a:solidFill>
            </a:rPr>
            <a:t>Оценка динамики индивидуальных образовательных достижений, продвижения в достижении планируемых результатов освоения учебных предметов образовательной программы</a:t>
          </a:r>
          <a:endParaRPr lang="ru-RU" dirty="0">
            <a:solidFill>
              <a:srgbClr val="0066FF"/>
            </a:solidFill>
          </a:endParaRPr>
        </a:p>
      </dgm:t>
    </dgm:pt>
    <dgm:pt modelId="{4D9220B6-7861-4170-943F-21C5EC1D7096}" type="parTrans" cxnId="{661CE8CE-005D-4B3F-A8E8-AC6ABA4022AC}">
      <dgm:prSet/>
      <dgm:spPr/>
      <dgm:t>
        <a:bodyPr/>
        <a:lstStyle/>
        <a:p>
          <a:endParaRPr lang="ru-RU"/>
        </a:p>
      </dgm:t>
    </dgm:pt>
    <dgm:pt modelId="{651BE722-55B9-46C8-8F50-8ED5F34F7F36}" type="sibTrans" cxnId="{661CE8CE-005D-4B3F-A8E8-AC6ABA4022AC}">
      <dgm:prSet/>
      <dgm:spPr/>
      <dgm:t>
        <a:bodyPr/>
        <a:lstStyle/>
        <a:p>
          <a:endParaRPr lang="ru-RU"/>
        </a:p>
      </dgm:t>
    </dgm:pt>
    <dgm:pt modelId="{73BA955D-E0C4-482B-B035-6DCB87C09ACA}" type="pres">
      <dgm:prSet presAssocID="{FE940278-3DE0-41D1-8B44-2DEA82E83EA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AE18EE-F9FA-41CE-8118-B9411D0A3173}" type="pres">
      <dgm:prSet presAssocID="{EF301AC6-D321-4765-A71F-3E648030C2C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0A543-2296-479A-83B6-AA6AF6DBB555}" type="pres">
      <dgm:prSet presAssocID="{0734DFD1-213F-4FD8-B6D6-12D83536F73E}" presName="spacer" presStyleCnt="0"/>
      <dgm:spPr/>
    </dgm:pt>
    <dgm:pt modelId="{BB00DFE4-E923-4FD6-A08A-0202149F8561}" type="pres">
      <dgm:prSet presAssocID="{10560EE0-2915-4B60-A591-F3E0759DF3F5}" presName="parentText" presStyleLbl="node1" presStyleIdx="1" presStyleCnt="3" custLinFactNeighborX="-1333" custLinFactNeighborY="-622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CDCE1-3B6C-4503-9C9D-A066E38F4269}" type="pres">
      <dgm:prSet presAssocID="{651BE722-55B9-46C8-8F50-8ED5F34F7F36}" presName="spacer" presStyleCnt="0"/>
      <dgm:spPr/>
    </dgm:pt>
    <dgm:pt modelId="{7EA13F24-6EAD-4C9F-ABB2-C2635DCF0AA0}" type="pres">
      <dgm:prSet presAssocID="{C29AEB64-5E36-4768-BF21-57361D650B07}" presName="parentText" presStyleLbl="node1" presStyleIdx="2" presStyleCnt="3" custScaleY="1546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92FDBB-C7B3-4B60-97A3-42A920C3A4D6}" srcId="{FE940278-3DE0-41D1-8B44-2DEA82E83EA4}" destId="{EF301AC6-D321-4765-A71F-3E648030C2CE}" srcOrd="0" destOrd="0" parTransId="{7AEE5BB2-28E6-4CA4-925E-1408F515AD8F}" sibTransId="{0734DFD1-213F-4FD8-B6D6-12D83536F73E}"/>
    <dgm:cxn modelId="{313B6058-4732-4744-9F00-341E8615CB00}" type="presOf" srcId="{EF301AC6-D321-4765-A71F-3E648030C2CE}" destId="{DFAE18EE-F9FA-41CE-8118-B9411D0A3173}" srcOrd="0" destOrd="0" presId="urn:microsoft.com/office/officeart/2005/8/layout/vList2"/>
    <dgm:cxn modelId="{2377D644-9B71-4871-8EFA-BFD2E6C520C3}" type="presOf" srcId="{10560EE0-2915-4B60-A591-F3E0759DF3F5}" destId="{BB00DFE4-E923-4FD6-A08A-0202149F8561}" srcOrd="0" destOrd="0" presId="urn:microsoft.com/office/officeart/2005/8/layout/vList2"/>
    <dgm:cxn modelId="{EA90406B-9444-4453-B130-4FC2EF5136EC}" srcId="{FE940278-3DE0-41D1-8B44-2DEA82E83EA4}" destId="{C29AEB64-5E36-4768-BF21-57361D650B07}" srcOrd="2" destOrd="0" parTransId="{6752BDE8-19A7-4E62-884E-36757F769ADB}" sibTransId="{FEE22E54-0A6C-428E-9EED-65B5F29A894D}"/>
    <dgm:cxn modelId="{1AF797DA-8CA8-4DCD-ACB0-12D601B45B54}" type="presOf" srcId="{FE940278-3DE0-41D1-8B44-2DEA82E83EA4}" destId="{73BA955D-E0C4-482B-B035-6DCB87C09ACA}" srcOrd="0" destOrd="0" presId="urn:microsoft.com/office/officeart/2005/8/layout/vList2"/>
    <dgm:cxn modelId="{661CE8CE-005D-4B3F-A8E8-AC6ABA4022AC}" srcId="{FE940278-3DE0-41D1-8B44-2DEA82E83EA4}" destId="{10560EE0-2915-4B60-A591-F3E0759DF3F5}" srcOrd="1" destOrd="0" parTransId="{4D9220B6-7861-4170-943F-21C5EC1D7096}" sibTransId="{651BE722-55B9-46C8-8F50-8ED5F34F7F36}"/>
    <dgm:cxn modelId="{D0FE1AC1-0215-461E-94C5-B9D483E7DFFE}" type="presOf" srcId="{C29AEB64-5E36-4768-BF21-57361D650B07}" destId="{7EA13F24-6EAD-4C9F-ABB2-C2635DCF0AA0}" srcOrd="0" destOrd="0" presId="urn:microsoft.com/office/officeart/2005/8/layout/vList2"/>
    <dgm:cxn modelId="{04DE6E5F-59D6-4DE5-811F-5CE49DAAE2FA}" type="presParOf" srcId="{73BA955D-E0C4-482B-B035-6DCB87C09ACA}" destId="{DFAE18EE-F9FA-41CE-8118-B9411D0A3173}" srcOrd="0" destOrd="0" presId="urn:microsoft.com/office/officeart/2005/8/layout/vList2"/>
    <dgm:cxn modelId="{30CFE161-6693-4B22-8A64-5E8028D4B108}" type="presParOf" srcId="{73BA955D-E0C4-482B-B035-6DCB87C09ACA}" destId="{B9A0A543-2296-479A-83B6-AA6AF6DBB555}" srcOrd="1" destOrd="0" presId="urn:microsoft.com/office/officeart/2005/8/layout/vList2"/>
    <dgm:cxn modelId="{530111C4-D987-4B8C-8F98-53EB02507EEE}" type="presParOf" srcId="{73BA955D-E0C4-482B-B035-6DCB87C09ACA}" destId="{BB00DFE4-E923-4FD6-A08A-0202149F8561}" srcOrd="2" destOrd="0" presId="urn:microsoft.com/office/officeart/2005/8/layout/vList2"/>
    <dgm:cxn modelId="{4CC975EB-6595-4EA0-A6E2-2490176B3111}" type="presParOf" srcId="{73BA955D-E0C4-482B-B035-6DCB87C09ACA}" destId="{852CDCE1-3B6C-4503-9C9D-A066E38F4269}" srcOrd="3" destOrd="0" presId="urn:microsoft.com/office/officeart/2005/8/layout/vList2"/>
    <dgm:cxn modelId="{91F28884-7B3D-41DF-A301-FCC984BEF70F}" type="presParOf" srcId="{73BA955D-E0C4-482B-B035-6DCB87C09ACA}" destId="{7EA13F24-6EAD-4C9F-ABB2-C2635DCF0AA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76CD421-D26C-4354-AEF9-6C5DE6A066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EA8112-E0AF-4F11-9F14-D0B3C09AC3B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93FF93"/>
              </a:solidFill>
            </a:rPr>
            <a:t>Кто должен проводить промежуточную аттестацию?</a:t>
          </a:r>
          <a:endParaRPr lang="ru-RU" sz="2400" dirty="0">
            <a:solidFill>
              <a:srgbClr val="93FF93"/>
            </a:solidFill>
          </a:endParaRPr>
        </a:p>
      </dgm:t>
    </dgm:pt>
    <dgm:pt modelId="{581AAB33-DDFE-4A26-9BA0-6D71663977B8}" type="parTrans" cxnId="{E2C80306-40FE-4F95-8EF5-852A2F49D083}">
      <dgm:prSet/>
      <dgm:spPr/>
      <dgm:t>
        <a:bodyPr/>
        <a:lstStyle/>
        <a:p>
          <a:endParaRPr lang="ru-RU"/>
        </a:p>
      </dgm:t>
    </dgm:pt>
    <dgm:pt modelId="{3A9036E6-7AC4-4BEA-BA1E-2DE8B280931C}" type="sibTrans" cxnId="{E2C80306-40FE-4F95-8EF5-852A2F49D083}">
      <dgm:prSet/>
      <dgm:spPr/>
      <dgm:t>
        <a:bodyPr/>
        <a:lstStyle/>
        <a:p>
          <a:endParaRPr lang="ru-RU"/>
        </a:p>
      </dgm:t>
    </dgm:pt>
    <dgm:pt modelId="{079217E2-1A8C-4390-AC74-E89388BB1CD7}">
      <dgm:prSet phldrT="[Текст]" custT="1"/>
      <dgm:spPr/>
      <dgm:t>
        <a:bodyPr/>
        <a:lstStyle/>
        <a:p>
          <a:r>
            <a:rPr lang="ru-RU" sz="1800" dirty="0" smtClean="0"/>
            <a:t>Педагогический работник, реализующий учебный предмет</a:t>
          </a:r>
          <a:endParaRPr lang="ru-RU" sz="1800" dirty="0"/>
        </a:p>
      </dgm:t>
    </dgm:pt>
    <dgm:pt modelId="{5654E34B-3E52-4DBF-AD6D-22308B06FBE8}" type="parTrans" cxnId="{0494C80A-178D-48E0-8877-0D679745669A}">
      <dgm:prSet/>
      <dgm:spPr/>
      <dgm:t>
        <a:bodyPr/>
        <a:lstStyle/>
        <a:p>
          <a:endParaRPr lang="ru-RU"/>
        </a:p>
      </dgm:t>
    </dgm:pt>
    <dgm:pt modelId="{80C6E4C7-6549-4E9F-B600-3E1830AB972A}" type="sibTrans" cxnId="{0494C80A-178D-48E0-8877-0D679745669A}">
      <dgm:prSet/>
      <dgm:spPr/>
      <dgm:t>
        <a:bodyPr/>
        <a:lstStyle/>
        <a:p>
          <a:endParaRPr lang="ru-RU"/>
        </a:p>
      </dgm:t>
    </dgm:pt>
    <dgm:pt modelId="{FF72214B-96C7-4CA1-BFB0-10A54DCFE439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93FF93"/>
              </a:solidFill>
            </a:rPr>
            <a:t>В какие сроки проводится ПА?</a:t>
          </a:r>
          <a:endParaRPr lang="ru-RU" sz="2400" dirty="0">
            <a:solidFill>
              <a:srgbClr val="93FF93"/>
            </a:solidFill>
          </a:endParaRPr>
        </a:p>
      </dgm:t>
    </dgm:pt>
    <dgm:pt modelId="{DF5EE311-36E0-4528-89F1-8592716C838F}" type="parTrans" cxnId="{BFE7C746-229A-486A-BB95-77AED5ECEB4C}">
      <dgm:prSet/>
      <dgm:spPr/>
      <dgm:t>
        <a:bodyPr/>
        <a:lstStyle/>
        <a:p>
          <a:endParaRPr lang="ru-RU"/>
        </a:p>
      </dgm:t>
    </dgm:pt>
    <dgm:pt modelId="{BA305DFF-D927-470D-8715-A87A4D968DD2}" type="sibTrans" cxnId="{BFE7C746-229A-486A-BB95-77AED5ECEB4C}">
      <dgm:prSet/>
      <dgm:spPr/>
      <dgm:t>
        <a:bodyPr/>
        <a:lstStyle/>
        <a:p>
          <a:endParaRPr lang="ru-RU"/>
        </a:p>
      </dgm:t>
    </dgm:pt>
    <dgm:pt modelId="{99A5C914-C541-451A-9DE7-2E4A4D83AB10}">
      <dgm:prSet phldrT="[Текст]" custT="1"/>
      <dgm:spPr/>
      <dgm:t>
        <a:bodyPr/>
        <a:lstStyle/>
        <a:p>
          <a:endParaRPr lang="ru-RU" sz="1600" dirty="0"/>
        </a:p>
      </dgm:t>
    </dgm:pt>
    <dgm:pt modelId="{87A6234B-9AB1-4C35-87A1-E0D6B9716A48}" type="parTrans" cxnId="{0E344DC8-728F-47B6-8723-D184887194CF}">
      <dgm:prSet/>
      <dgm:spPr/>
      <dgm:t>
        <a:bodyPr/>
        <a:lstStyle/>
        <a:p>
          <a:endParaRPr lang="ru-RU"/>
        </a:p>
      </dgm:t>
    </dgm:pt>
    <dgm:pt modelId="{14D743C2-1F33-4411-8521-F0E710414825}" type="sibTrans" cxnId="{0E344DC8-728F-47B6-8723-D184887194CF}">
      <dgm:prSet/>
      <dgm:spPr/>
      <dgm:t>
        <a:bodyPr/>
        <a:lstStyle/>
        <a:p>
          <a:endParaRPr lang="ru-RU"/>
        </a:p>
      </dgm:t>
    </dgm:pt>
    <dgm:pt modelId="{B800E65E-2A16-4CD5-B85A-F25298D69A14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93FF93"/>
              </a:solidFill>
            </a:rPr>
            <a:t>В каких формах проводится ПА?</a:t>
          </a:r>
          <a:endParaRPr lang="ru-RU" sz="2400" dirty="0">
            <a:solidFill>
              <a:srgbClr val="93FF93"/>
            </a:solidFill>
          </a:endParaRPr>
        </a:p>
      </dgm:t>
    </dgm:pt>
    <dgm:pt modelId="{460E73E1-E2C4-4EAB-8F4D-D66F1970ECAD}" type="parTrans" cxnId="{22CEFC38-6E71-46BE-B1AE-BD8D62E8A0E2}">
      <dgm:prSet/>
      <dgm:spPr/>
      <dgm:t>
        <a:bodyPr/>
        <a:lstStyle/>
        <a:p>
          <a:endParaRPr lang="ru-RU"/>
        </a:p>
      </dgm:t>
    </dgm:pt>
    <dgm:pt modelId="{3539FE59-ED9D-47E3-A21A-0F50161C0248}" type="sibTrans" cxnId="{22CEFC38-6E71-46BE-B1AE-BD8D62E8A0E2}">
      <dgm:prSet/>
      <dgm:spPr/>
      <dgm:t>
        <a:bodyPr/>
        <a:lstStyle/>
        <a:p>
          <a:endParaRPr lang="ru-RU"/>
        </a:p>
      </dgm:t>
    </dgm:pt>
    <dgm:pt modelId="{7B2CB1E7-8CC8-46C0-B717-A9D98544DF6A}">
      <dgm:prSet phldrT="[Текст]" custT="1"/>
      <dgm:spPr/>
      <dgm:t>
        <a:bodyPr/>
        <a:lstStyle/>
        <a:p>
          <a:endParaRPr lang="ru-RU" sz="1600" dirty="0"/>
        </a:p>
      </dgm:t>
    </dgm:pt>
    <dgm:pt modelId="{57541421-8461-4CF4-B953-DE6BB53E36BC}" type="parTrans" cxnId="{1A9E9933-A263-46B7-8913-B4989DAA9AC6}">
      <dgm:prSet/>
      <dgm:spPr/>
      <dgm:t>
        <a:bodyPr/>
        <a:lstStyle/>
        <a:p>
          <a:endParaRPr lang="ru-RU"/>
        </a:p>
      </dgm:t>
    </dgm:pt>
    <dgm:pt modelId="{26D5DCEB-B384-47D0-BA5C-7A34B0392F81}" type="sibTrans" cxnId="{1A9E9933-A263-46B7-8913-B4989DAA9AC6}">
      <dgm:prSet/>
      <dgm:spPr/>
      <dgm:t>
        <a:bodyPr/>
        <a:lstStyle/>
        <a:p>
          <a:endParaRPr lang="ru-RU"/>
        </a:p>
      </dgm:t>
    </dgm:pt>
    <dgm:pt modelId="{C803A9A3-ACA8-4361-B95E-EB6FC801A126}">
      <dgm:prSet phldrT="[Текст]" custT="1"/>
      <dgm:spPr/>
      <dgm:t>
        <a:bodyPr/>
        <a:lstStyle/>
        <a:p>
          <a:r>
            <a:rPr lang="ru-RU" sz="1800" dirty="0" smtClean="0"/>
            <a:t>Аттестационная комиссия, состав которой утверждается организацией</a:t>
          </a:r>
          <a:endParaRPr lang="ru-RU" sz="1800" dirty="0"/>
        </a:p>
      </dgm:t>
    </dgm:pt>
    <dgm:pt modelId="{AABC5AD6-CC59-4413-899E-AFFBF6FBFC4A}" type="parTrans" cxnId="{3E8223AD-C8E3-47F9-B745-16B2EF6D8678}">
      <dgm:prSet/>
      <dgm:spPr/>
      <dgm:t>
        <a:bodyPr/>
        <a:lstStyle/>
        <a:p>
          <a:endParaRPr lang="ru-RU"/>
        </a:p>
      </dgm:t>
    </dgm:pt>
    <dgm:pt modelId="{BB323A71-A645-4484-BB5B-414573A8BE6B}" type="sibTrans" cxnId="{3E8223AD-C8E3-47F9-B745-16B2EF6D8678}">
      <dgm:prSet/>
      <dgm:spPr/>
      <dgm:t>
        <a:bodyPr/>
        <a:lstStyle/>
        <a:p>
          <a:endParaRPr lang="ru-RU"/>
        </a:p>
      </dgm:t>
    </dgm:pt>
    <dgm:pt modelId="{2CA0B6F1-3DFE-4404-98D5-454BFF1B0ACB}">
      <dgm:prSet custT="1"/>
      <dgm:spPr/>
      <dgm:t>
        <a:bodyPr/>
        <a:lstStyle/>
        <a:p>
          <a:r>
            <a:rPr lang="ru-RU" sz="2000" dirty="0" smtClean="0"/>
            <a:t>Сроки проведения промежуточной аттестации определяются учебным планом и календарным учебным графиком</a:t>
          </a:r>
          <a:endParaRPr lang="ru-RU" sz="2000" dirty="0"/>
        </a:p>
      </dgm:t>
    </dgm:pt>
    <dgm:pt modelId="{35C52B44-E2FF-4F1E-9927-25D2EE28A719}" type="parTrans" cxnId="{D4B6FDDC-9353-4F17-A7F3-16F4132386EA}">
      <dgm:prSet/>
      <dgm:spPr/>
      <dgm:t>
        <a:bodyPr/>
        <a:lstStyle/>
        <a:p>
          <a:endParaRPr lang="ru-RU"/>
        </a:p>
      </dgm:t>
    </dgm:pt>
    <dgm:pt modelId="{EF583AFA-95F3-4B7D-AC26-1E3781EEA115}" type="sibTrans" cxnId="{D4B6FDDC-9353-4F17-A7F3-16F4132386EA}">
      <dgm:prSet/>
      <dgm:spPr/>
      <dgm:t>
        <a:bodyPr/>
        <a:lstStyle/>
        <a:p>
          <a:endParaRPr lang="ru-RU"/>
        </a:p>
      </dgm:t>
    </dgm:pt>
    <dgm:pt modelId="{BB394118-7DED-420A-9093-2E01051BB297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Контрольная работа, зачет</a:t>
          </a:r>
          <a:r>
            <a:rPr lang="ru-RU" sz="2000" dirty="0" smtClean="0">
              <a:solidFill>
                <a:schemeClr val="tx1"/>
              </a:solidFill>
            </a:rPr>
            <a:t>, экзамен</a:t>
          </a:r>
          <a:endParaRPr lang="ru-RU" sz="2000" dirty="0">
            <a:solidFill>
              <a:schemeClr val="tx1"/>
            </a:solidFill>
          </a:endParaRPr>
        </a:p>
      </dgm:t>
    </dgm:pt>
    <dgm:pt modelId="{E5067DB3-4F60-44CF-8B78-82956420FAF7}" type="parTrans" cxnId="{C6A86993-3DE0-48DF-8664-286CABEEE8C9}">
      <dgm:prSet/>
      <dgm:spPr/>
      <dgm:t>
        <a:bodyPr/>
        <a:lstStyle/>
        <a:p>
          <a:endParaRPr lang="ru-RU"/>
        </a:p>
      </dgm:t>
    </dgm:pt>
    <dgm:pt modelId="{B8EBC32B-A00F-4515-BC0E-E5DA4AF574D4}" type="sibTrans" cxnId="{C6A86993-3DE0-48DF-8664-286CABEEE8C9}">
      <dgm:prSet/>
      <dgm:spPr/>
      <dgm:t>
        <a:bodyPr/>
        <a:lstStyle/>
        <a:p>
          <a:endParaRPr lang="ru-RU"/>
        </a:p>
      </dgm:t>
    </dgm:pt>
    <dgm:pt modelId="{EE3A1484-4B5C-4106-867A-DA4F257FC472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Иные формы, предусмотренные образовательной программой</a:t>
          </a:r>
          <a:endParaRPr lang="ru-RU" sz="2000" dirty="0">
            <a:solidFill>
              <a:schemeClr val="tx1"/>
            </a:solidFill>
          </a:endParaRPr>
        </a:p>
      </dgm:t>
    </dgm:pt>
    <dgm:pt modelId="{CD371DE6-0099-4B1C-B733-8314CC34971F}" type="parTrans" cxnId="{AE52832C-4E60-4955-BC6B-B48D56632619}">
      <dgm:prSet/>
      <dgm:spPr/>
      <dgm:t>
        <a:bodyPr/>
        <a:lstStyle/>
        <a:p>
          <a:endParaRPr lang="ru-RU"/>
        </a:p>
      </dgm:t>
    </dgm:pt>
    <dgm:pt modelId="{C7EC9FB7-0FAC-48E0-AC42-39DC9F7F6F59}" type="sibTrans" cxnId="{AE52832C-4E60-4955-BC6B-B48D56632619}">
      <dgm:prSet/>
      <dgm:spPr/>
      <dgm:t>
        <a:bodyPr/>
        <a:lstStyle/>
        <a:p>
          <a:endParaRPr lang="ru-RU"/>
        </a:p>
      </dgm:t>
    </dgm:pt>
    <dgm:pt modelId="{F9F6F0C1-B4E5-49B4-AA31-6493091F815B}" type="pres">
      <dgm:prSet presAssocID="{476CD421-D26C-4354-AEF9-6C5DE6A066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B79E8-6E64-470B-972B-647A5FEAFB8F}" type="pres">
      <dgm:prSet presAssocID="{28EA8112-E0AF-4F11-9F14-D0B3C09AC3BE}" presName="linNode" presStyleCnt="0"/>
      <dgm:spPr/>
    </dgm:pt>
    <dgm:pt modelId="{127F1502-A440-4836-93BF-BD93ABAC13DC}" type="pres">
      <dgm:prSet presAssocID="{28EA8112-E0AF-4F11-9F14-D0B3C09AC3BE}" presName="parentText" presStyleLbl="node1" presStyleIdx="0" presStyleCnt="3" custScaleX="1128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1CF1B-3A3D-4DDB-8E95-447367427848}" type="pres">
      <dgm:prSet presAssocID="{28EA8112-E0AF-4F11-9F14-D0B3C09AC3BE}" presName="descendantText" presStyleLbl="alignAccFollowNode1" presStyleIdx="0" presStyleCnt="3" custScaleX="99390" custScaleY="115286" custLinFactNeighborX="5423" custLinFactNeighborY="-2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83234-3C6E-475D-B32C-A6F8344C09CF}" type="pres">
      <dgm:prSet presAssocID="{3A9036E6-7AC4-4BEA-BA1E-2DE8B280931C}" presName="sp" presStyleCnt="0"/>
      <dgm:spPr/>
    </dgm:pt>
    <dgm:pt modelId="{0E439B37-92C9-4CD4-B319-71342B02E85C}" type="pres">
      <dgm:prSet presAssocID="{FF72214B-96C7-4CA1-BFB0-10A54DCFE439}" presName="linNode" presStyleCnt="0"/>
      <dgm:spPr/>
    </dgm:pt>
    <dgm:pt modelId="{08492D07-57C6-4766-A206-662B8B8D139C}" type="pres">
      <dgm:prSet presAssocID="{FF72214B-96C7-4CA1-BFB0-10A54DCFE43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BAD2-35BC-41CF-9913-F9BC39124878}" type="pres">
      <dgm:prSet presAssocID="{FF72214B-96C7-4CA1-BFB0-10A54DCFE439}" presName="descendantText" presStyleLbl="alignAccFollowNode1" presStyleIdx="1" presStyleCnt="3" custScaleY="115301" custLinFactNeighborY="-6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DEA01-5216-41D4-8D9F-D7DCA0DAB023}" type="pres">
      <dgm:prSet presAssocID="{BA305DFF-D927-470D-8715-A87A4D968DD2}" presName="sp" presStyleCnt="0"/>
      <dgm:spPr/>
    </dgm:pt>
    <dgm:pt modelId="{6E3950B0-3759-4035-A400-4A5E9FC706B2}" type="pres">
      <dgm:prSet presAssocID="{B800E65E-2A16-4CD5-B85A-F25298D69A14}" presName="linNode" presStyleCnt="0"/>
      <dgm:spPr/>
    </dgm:pt>
    <dgm:pt modelId="{698DC6C6-5427-4B40-9B4C-92705B87688A}" type="pres">
      <dgm:prSet presAssocID="{B800E65E-2A16-4CD5-B85A-F25298D69A1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057E8-9CAC-411B-AB79-218684A55216}" type="pres">
      <dgm:prSet presAssocID="{B800E65E-2A16-4CD5-B85A-F25298D69A14}" presName="descendantText" presStyleLbl="alignAccFollowNode1" presStyleIdx="2" presStyleCnt="3" custScaleY="134930" custLinFactNeighborX="541" custLinFactNeighborY="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E45622-B924-4666-86D3-0F3DFCB21756}" type="presOf" srcId="{99A5C914-C541-451A-9DE7-2E4A4D83AB10}" destId="{EEC2BAD2-35BC-41CF-9913-F9BC39124878}" srcOrd="0" destOrd="0" presId="urn:microsoft.com/office/officeart/2005/8/layout/vList5"/>
    <dgm:cxn modelId="{D4FE5985-2677-4234-8BF9-A18CFE92B739}" type="presOf" srcId="{2CA0B6F1-3DFE-4404-98D5-454BFF1B0ACB}" destId="{EEC2BAD2-35BC-41CF-9913-F9BC39124878}" srcOrd="0" destOrd="1" presId="urn:microsoft.com/office/officeart/2005/8/layout/vList5"/>
    <dgm:cxn modelId="{AE52832C-4E60-4955-BC6B-B48D56632619}" srcId="{B800E65E-2A16-4CD5-B85A-F25298D69A14}" destId="{EE3A1484-4B5C-4106-867A-DA4F257FC472}" srcOrd="2" destOrd="0" parTransId="{CD371DE6-0099-4B1C-B733-8314CC34971F}" sibTransId="{C7EC9FB7-0FAC-48E0-AC42-39DC9F7F6F59}"/>
    <dgm:cxn modelId="{37525829-1754-44AC-9938-3FC945DD4005}" type="presOf" srcId="{C803A9A3-ACA8-4361-B95E-EB6FC801A126}" destId="{0581CF1B-3A3D-4DDB-8E95-447367427848}" srcOrd="0" destOrd="1" presId="urn:microsoft.com/office/officeart/2005/8/layout/vList5"/>
    <dgm:cxn modelId="{0E344DC8-728F-47B6-8723-D184887194CF}" srcId="{FF72214B-96C7-4CA1-BFB0-10A54DCFE439}" destId="{99A5C914-C541-451A-9DE7-2E4A4D83AB10}" srcOrd="0" destOrd="0" parTransId="{87A6234B-9AB1-4C35-87A1-E0D6B9716A48}" sibTransId="{14D743C2-1F33-4411-8521-F0E710414825}"/>
    <dgm:cxn modelId="{C6A86993-3DE0-48DF-8664-286CABEEE8C9}" srcId="{B800E65E-2A16-4CD5-B85A-F25298D69A14}" destId="{BB394118-7DED-420A-9093-2E01051BB297}" srcOrd="1" destOrd="0" parTransId="{E5067DB3-4F60-44CF-8B78-82956420FAF7}" sibTransId="{B8EBC32B-A00F-4515-BC0E-E5DA4AF574D4}"/>
    <dgm:cxn modelId="{BFE7C746-229A-486A-BB95-77AED5ECEB4C}" srcId="{476CD421-D26C-4354-AEF9-6C5DE6A066E7}" destId="{FF72214B-96C7-4CA1-BFB0-10A54DCFE439}" srcOrd="1" destOrd="0" parTransId="{DF5EE311-36E0-4528-89F1-8592716C838F}" sibTransId="{BA305DFF-D927-470D-8715-A87A4D968DD2}"/>
    <dgm:cxn modelId="{FF094FC7-8857-44D1-A2FB-D0B2C14E8842}" type="presOf" srcId="{079217E2-1A8C-4390-AC74-E89388BB1CD7}" destId="{0581CF1B-3A3D-4DDB-8E95-447367427848}" srcOrd="0" destOrd="0" presId="urn:microsoft.com/office/officeart/2005/8/layout/vList5"/>
    <dgm:cxn modelId="{FCC0B423-DBBC-4E3E-B69A-11D3CBACB279}" type="presOf" srcId="{EE3A1484-4B5C-4106-867A-DA4F257FC472}" destId="{1D9057E8-9CAC-411B-AB79-218684A55216}" srcOrd="0" destOrd="2" presId="urn:microsoft.com/office/officeart/2005/8/layout/vList5"/>
    <dgm:cxn modelId="{22CEFC38-6E71-46BE-B1AE-BD8D62E8A0E2}" srcId="{476CD421-D26C-4354-AEF9-6C5DE6A066E7}" destId="{B800E65E-2A16-4CD5-B85A-F25298D69A14}" srcOrd="2" destOrd="0" parTransId="{460E73E1-E2C4-4EAB-8F4D-D66F1970ECAD}" sibTransId="{3539FE59-ED9D-47E3-A21A-0F50161C0248}"/>
    <dgm:cxn modelId="{E2C80306-40FE-4F95-8EF5-852A2F49D083}" srcId="{476CD421-D26C-4354-AEF9-6C5DE6A066E7}" destId="{28EA8112-E0AF-4F11-9F14-D0B3C09AC3BE}" srcOrd="0" destOrd="0" parTransId="{581AAB33-DDFE-4A26-9BA0-6D71663977B8}" sibTransId="{3A9036E6-7AC4-4BEA-BA1E-2DE8B280931C}"/>
    <dgm:cxn modelId="{ACFCB442-4A7C-4970-914C-3DE10348E5AD}" type="presOf" srcId="{28EA8112-E0AF-4F11-9F14-D0B3C09AC3BE}" destId="{127F1502-A440-4836-93BF-BD93ABAC13DC}" srcOrd="0" destOrd="0" presId="urn:microsoft.com/office/officeart/2005/8/layout/vList5"/>
    <dgm:cxn modelId="{438892E2-6D41-4D56-8AFB-690909CEDDBE}" type="presOf" srcId="{476CD421-D26C-4354-AEF9-6C5DE6A066E7}" destId="{F9F6F0C1-B4E5-49B4-AA31-6493091F815B}" srcOrd="0" destOrd="0" presId="urn:microsoft.com/office/officeart/2005/8/layout/vList5"/>
    <dgm:cxn modelId="{E084B91C-5662-4C2D-A140-78142854C6AA}" type="presOf" srcId="{7B2CB1E7-8CC8-46C0-B717-A9D98544DF6A}" destId="{1D9057E8-9CAC-411B-AB79-218684A55216}" srcOrd="0" destOrd="0" presId="urn:microsoft.com/office/officeart/2005/8/layout/vList5"/>
    <dgm:cxn modelId="{D4B6FDDC-9353-4F17-A7F3-16F4132386EA}" srcId="{FF72214B-96C7-4CA1-BFB0-10A54DCFE439}" destId="{2CA0B6F1-3DFE-4404-98D5-454BFF1B0ACB}" srcOrd="1" destOrd="0" parTransId="{35C52B44-E2FF-4F1E-9927-25D2EE28A719}" sibTransId="{EF583AFA-95F3-4B7D-AC26-1E3781EEA115}"/>
    <dgm:cxn modelId="{76F48207-AEF3-4A2B-A22D-F3EF48EA017F}" type="presOf" srcId="{FF72214B-96C7-4CA1-BFB0-10A54DCFE439}" destId="{08492D07-57C6-4766-A206-662B8B8D139C}" srcOrd="0" destOrd="0" presId="urn:microsoft.com/office/officeart/2005/8/layout/vList5"/>
    <dgm:cxn modelId="{8CD3B29A-CD74-49D8-99FE-C2DB8B95C428}" type="presOf" srcId="{BB394118-7DED-420A-9093-2E01051BB297}" destId="{1D9057E8-9CAC-411B-AB79-218684A55216}" srcOrd="0" destOrd="1" presId="urn:microsoft.com/office/officeart/2005/8/layout/vList5"/>
    <dgm:cxn modelId="{1A9E9933-A263-46B7-8913-B4989DAA9AC6}" srcId="{B800E65E-2A16-4CD5-B85A-F25298D69A14}" destId="{7B2CB1E7-8CC8-46C0-B717-A9D98544DF6A}" srcOrd="0" destOrd="0" parTransId="{57541421-8461-4CF4-B953-DE6BB53E36BC}" sibTransId="{26D5DCEB-B384-47D0-BA5C-7A34B0392F81}"/>
    <dgm:cxn modelId="{17ECD1D6-6755-491A-B8AF-66147AF8ABEB}" type="presOf" srcId="{B800E65E-2A16-4CD5-B85A-F25298D69A14}" destId="{698DC6C6-5427-4B40-9B4C-92705B87688A}" srcOrd="0" destOrd="0" presId="urn:microsoft.com/office/officeart/2005/8/layout/vList5"/>
    <dgm:cxn modelId="{0494C80A-178D-48E0-8877-0D679745669A}" srcId="{28EA8112-E0AF-4F11-9F14-D0B3C09AC3BE}" destId="{079217E2-1A8C-4390-AC74-E89388BB1CD7}" srcOrd="0" destOrd="0" parTransId="{5654E34B-3E52-4DBF-AD6D-22308B06FBE8}" sibTransId="{80C6E4C7-6549-4E9F-B600-3E1830AB972A}"/>
    <dgm:cxn modelId="{3E8223AD-C8E3-47F9-B745-16B2EF6D8678}" srcId="{28EA8112-E0AF-4F11-9F14-D0B3C09AC3BE}" destId="{C803A9A3-ACA8-4361-B95E-EB6FC801A126}" srcOrd="1" destOrd="0" parTransId="{AABC5AD6-CC59-4413-899E-AFFBF6FBFC4A}" sibTransId="{BB323A71-A645-4484-BB5B-414573A8BE6B}"/>
    <dgm:cxn modelId="{410ADA8B-6B19-4CCB-81D3-3DB73C5F6D9A}" type="presParOf" srcId="{F9F6F0C1-B4E5-49B4-AA31-6493091F815B}" destId="{C4DB79E8-6E64-470B-972B-647A5FEAFB8F}" srcOrd="0" destOrd="0" presId="urn:microsoft.com/office/officeart/2005/8/layout/vList5"/>
    <dgm:cxn modelId="{0C2713E4-59A0-4885-B3B5-6B5BE43E638F}" type="presParOf" srcId="{C4DB79E8-6E64-470B-972B-647A5FEAFB8F}" destId="{127F1502-A440-4836-93BF-BD93ABAC13DC}" srcOrd="0" destOrd="0" presId="urn:microsoft.com/office/officeart/2005/8/layout/vList5"/>
    <dgm:cxn modelId="{DFACED5D-C050-4A66-A1D2-63CA9D99E662}" type="presParOf" srcId="{C4DB79E8-6E64-470B-972B-647A5FEAFB8F}" destId="{0581CF1B-3A3D-4DDB-8E95-447367427848}" srcOrd="1" destOrd="0" presId="urn:microsoft.com/office/officeart/2005/8/layout/vList5"/>
    <dgm:cxn modelId="{96EA3DD2-28EE-4370-9F09-C6A8AA6D630E}" type="presParOf" srcId="{F9F6F0C1-B4E5-49B4-AA31-6493091F815B}" destId="{B0383234-3C6E-475D-B32C-A6F8344C09CF}" srcOrd="1" destOrd="0" presId="urn:microsoft.com/office/officeart/2005/8/layout/vList5"/>
    <dgm:cxn modelId="{00066018-BE86-4DBF-B6CC-B65E45B4B43B}" type="presParOf" srcId="{F9F6F0C1-B4E5-49B4-AA31-6493091F815B}" destId="{0E439B37-92C9-4CD4-B319-71342B02E85C}" srcOrd="2" destOrd="0" presId="urn:microsoft.com/office/officeart/2005/8/layout/vList5"/>
    <dgm:cxn modelId="{7AC7F832-FA58-417C-956D-A91D20D04199}" type="presParOf" srcId="{0E439B37-92C9-4CD4-B319-71342B02E85C}" destId="{08492D07-57C6-4766-A206-662B8B8D139C}" srcOrd="0" destOrd="0" presId="urn:microsoft.com/office/officeart/2005/8/layout/vList5"/>
    <dgm:cxn modelId="{84DE97E3-4FEA-4292-9845-53A7F00392C5}" type="presParOf" srcId="{0E439B37-92C9-4CD4-B319-71342B02E85C}" destId="{EEC2BAD2-35BC-41CF-9913-F9BC39124878}" srcOrd="1" destOrd="0" presId="urn:microsoft.com/office/officeart/2005/8/layout/vList5"/>
    <dgm:cxn modelId="{02649140-746A-4F1A-9372-DFD27F46C687}" type="presParOf" srcId="{F9F6F0C1-B4E5-49B4-AA31-6493091F815B}" destId="{050DEA01-5216-41D4-8D9F-D7DCA0DAB023}" srcOrd="3" destOrd="0" presId="urn:microsoft.com/office/officeart/2005/8/layout/vList5"/>
    <dgm:cxn modelId="{F156BDE3-BDEC-4E95-B28B-913E239BF757}" type="presParOf" srcId="{F9F6F0C1-B4E5-49B4-AA31-6493091F815B}" destId="{6E3950B0-3759-4035-A400-4A5E9FC706B2}" srcOrd="4" destOrd="0" presId="urn:microsoft.com/office/officeart/2005/8/layout/vList5"/>
    <dgm:cxn modelId="{F83541B9-E41B-42BB-BE88-AFDF9033C783}" type="presParOf" srcId="{6E3950B0-3759-4035-A400-4A5E9FC706B2}" destId="{698DC6C6-5427-4B40-9B4C-92705B87688A}" srcOrd="0" destOrd="0" presId="urn:microsoft.com/office/officeart/2005/8/layout/vList5"/>
    <dgm:cxn modelId="{94F63AA0-C0D7-408B-A901-397A517B28AF}" type="presParOf" srcId="{6E3950B0-3759-4035-A400-4A5E9FC706B2}" destId="{1D9057E8-9CAC-411B-AB79-218684A552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066C8-ECAC-4B0C-96DF-CD9F5953B714}">
      <dsp:nvSpPr>
        <dsp:cNvPr id="0" name=""/>
        <dsp:cNvSpPr/>
      </dsp:nvSpPr>
      <dsp:spPr>
        <a:xfrm>
          <a:off x="2265534" y="1056313"/>
          <a:ext cx="4326059" cy="2570004"/>
        </a:xfrm>
        <a:prstGeom prst="ellipse">
          <a:avLst/>
        </a:prstGeom>
        <a:solidFill>
          <a:srgbClr val="93FF93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Контроль ситуации =возможность управления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=получение конкурентных преимуществ </a:t>
          </a:r>
          <a:endParaRPr lang="ru-RU" sz="2400" kern="1200" dirty="0"/>
        </a:p>
      </dsp:txBody>
      <dsp:txXfrm>
        <a:off x="2899071" y="1432681"/>
        <a:ext cx="3058985" cy="1817268"/>
      </dsp:txXfrm>
    </dsp:sp>
    <dsp:sp modelId="{822B547B-6E73-49A7-9279-4F4F0DE1A2C7}">
      <dsp:nvSpPr>
        <dsp:cNvPr id="0" name=""/>
        <dsp:cNvSpPr/>
      </dsp:nvSpPr>
      <dsp:spPr>
        <a:xfrm>
          <a:off x="2940998" y="0"/>
          <a:ext cx="2970891" cy="1314943"/>
        </a:xfrm>
        <a:prstGeom prst="ellipse">
          <a:avLst/>
        </a:prstGeom>
        <a:solidFill>
          <a:schemeClr val="accent6">
            <a:lumMod val="40000"/>
            <a:lumOff val="6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Промежуточная аттестация</a:t>
          </a:r>
          <a:endParaRPr lang="ru-RU" sz="2300" kern="1200" dirty="0"/>
        </a:p>
      </dsp:txBody>
      <dsp:txXfrm>
        <a:off x="3376075" y="192569"/>
        <a:ext cx="2100737" cy="929805"/>
      </dsp:txXfrm>
    </dsp:sp>
    <dsp:sp modelId="{F5686939-AC3B-4DF4-B4B8-18DD7F8519B6}">
      <dsp:nvSpPr>
        <dsp:cNvPr id="0" name=""/>
        <dsp:cNvSpPr/>
      </dsp:nvSpPr>
      <dsp:spPr>
        <a:xfrm>
          <a:off x="6078427" y="1329618"/>
          <a:ext cx="2627822" cy="2111707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Итоговая аттестация</a:t>
          </a:r>
          <a:endParaRPr lang="ru-RU" sz="2000" kern="1200" dirty="0"/>
        </a:p>
      </dsp:txBody>
      <dsp:txXfrm>
        <a:off x="6463263" y="1638870"/>
        <a:ext cx="1858150" cy="1493203"/>
      </dsp:txXfrm>
    </dsp:sp>
    <dsp:sp modelId="{80A12EAD-02E4-4440-ADB6-A4D16798D06E}">
      <dsp:nvSpPr>
        <dsp:cNvPr id="0" name=""/>
        <dsp:cNvSpPr/>
      </dsp:nvSpPr>
      <dsp:spPr>
        <a:xfrm>
          <a:off x="3163639" y="3426261"/>
          <a:ext cx="2376063" cy="13149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Экзамен в ГИБДД</a:t>
          </a:r>
          <a:endParaRPr lang="ru-RU" sz="2300" kern="1200" dirty="0"/>
        </a:p>
      </dsp:txBody>
      <dsp:txXfrm>
        <a:off x="3511605" y="3618830"/>
        <a:ext cx="1680131" cy="929805"/>
      </dsp:txXfrm>
    </dsp:sp>
    <dsp:sp modelId="{6895C6F2-9906-40E0-B27F-637F05270CB2}">
      <dsp:nvSpPr>
        <dsp:cNvPr id="0" name=""/>
        <dsp:cNvSpPr/>
      </dsp:nvSpPr>
      <dsp:spPr>
        <a:xfrm>
          <a:off x="397546" y="1366388"/>
          <a:ext cx="2396524" cy="2182227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Текущий контроль успеваемости</a:t>
          </a:r>
          <a:endParaRPr lang="ru-RU" sz="2000" kern="1200" dirty="0"/>
        </a:p>
      </dsp:txBody>
      <dsp:txXfrm>
        <a:off x="748509" y="1685968"/>
        <a:ext cx="1694598" cy="154306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1CF1B-3A3D-4DDB-8E95-447367427848}">
      <dsp:nvSpPr>
        <dsp:cNvPr id="0" name=""/>
        <dsp:cNvSpPr/>
      </dsp:nvSpPr>
      <dsp:spPr>
        <a:xfrm rot="5400000">
          <a:off x="5267302" y="-2084783"/>
          <a:ext cx="1004375" cy="53815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 системе зачет/незачет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 системе удовлетворительно/неудовлетворительно</a:t>
          </a:r>
          <a:endParaRPr lang="ru-RU" sz="2000" kern="1200" dirty="0"/>
        </a:p>
      </dsp:txBody>
      <dsp:txXfrm rot="-5400000">
        <a:off x="3078722" y="152827"/>
        <a:ext cx="5332506" cy="906315"/>
      </dsp:txXfrm>
    </dsp:sp>
    <dsp:sp modelId="{127F1502-A440-4836-93BF-BD93ABAC13DC}">
      <dsp:nvSpPr>
        <dsp:cNvPr id="0" name=""/>
        <dsp:cNvSpPr/>
      </dsp:nvSpPr>
      <dsp:spPr>
        <a:xfrm>
          <a:off x="4130" y="2033"/>
          <a:ext cx="3045693" cy="12554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61FF61"/>
              </a:solidFill>
            </a:rPr>
            <a:t>Как оценивать знания и умения?</a:t>
          </a:r>
          <a:endParaRPr lang="ru-RU" sz="2400" kern="1200" dirty="0">
            <a:solidFill>
              <a:srgbClr val="61FF61"/>
            </a:solidFill>
          </a:endParaRPr>
        </a:p>
      </dsp:txBody>
      <dsp:txXfrm>
        <a:off x="65417" y="63320"/>
        <a:ext cx="2923119" cy="1132895"/>
      </dsp:txXfrm>
    </dsp:sp>
    <dsp:sp modelId="{EEC2BAD2-35BC-41CF-9913-F9BC39124878}">
      <dsp:nvSpPr>
        <dsp:cNvPr id="0" name=""/>
        <dsp:cNvSpPr/>
      </dsp:nvSpPr>
      <dsp:spPr>
        <a:xfrm rot="5400000">
          <a:off x="5007191" y="-709597"/>
          <a:ext cx="1488594" cy="540927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 журналах отдельной графой в разделах тех предметов, по которым она проводилась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 ведомостях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Индивидуальных книжках обучающихся</a:t>
          </a:r>
          <a:endParaRPr lang="ru-RU" sz="1800" kern="1200" dirty="0"/>
        </a:p>
      </dsp:txBody>
      <dsp:txXfrm rot="-5400000">
        <a:off x="3046850" y="1323411"/>
        <a:ext cx="5336611" cy="1343260"/>
      </dsp:txXfrm>
    </dsp:sp>
    <dsp:sp modelId="{08492D07-57C6-4766-A206-662B8B8D139C}">
      <dsp:nvSpPr>
        <dsp:cNvPr id="0" name=""/>
        <dsp:cNvSpPr/>
      </dsp:nvSpPr>
      <dsp:spPr>
        <a:xfrm>
          <a:off x="4130" y="1436839"/>
          <a:ext cx="3042718" cy="12554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61FF61"/>
              </a:solidFill>
            </a:rPr>
            <a:t>Где фиксировать результаты?</a:t>
          </a:r>
          <a:endParaRPr lang="ru-RU" sz="2400" kern="1200" dirty="0">
            <a:solidFill>
              <a:srgbClr val="61FF61"/>
            </a:solidFill>
          </a:endParaRPr>
        </a:p>
      </dsp:txBody>
      <dsp:txXfrm>
        <a:off x="65417" y="1498126"/>
        <a:ext cx="2920144" cy="1132895"/>
      </dsp:txXfrm>
    </dsp:sp>
    <dsp:sp modelId="{1D9057E8-9CAC-411B-AB79-218684A55216}">
      <dsp:nvSpPr>
        <dsp:cNvPr id="0" name=""/>
        <dsp:cNvSpPr/>
      </dsp:nvSpPr>
      <dsp:spPr>
        <a:xfrm rot="5400000">
          <a:off x="5009775" y="914883"/>
          <a:ext cx="1491688" cy="540927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Новый срок проведения промежуточной аттестации определяется организацией с учетом учебного плана, индивидуального учебного плана на основании заявления обучающегося</a:t>
          </a:r>
          <a:endParaRPr lang="ru-RU" sz="1800" kern="1200" dirty="0"/>
        </a:p>
      </dsp:txBody>
      <dsp:txXfrm rot="-5400000">
        <a:off x="3050980" y="2946496"/>
        <a:ext cx="5336460" cy="1346052"/>
      </dsp:txXfrm>
    </dsp:sp>
    <dsp:sp modelId="{698DC6C6-5427-4B40-9B4C-92705B87688A}">
      <dsp:nvSpPr>
        <dsp:cNvPr id="0" name=""/>
        <dsp:cNvSpPr/>
      </dsp:nvSpPr>
      <dsp:spPr>
        <a:xfrm>
          <a:off x="4130" y="2989754"/>
          <a:ext cx="3042718" cy="12554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61FF61"/>
              </a:solidFill>
            </a:rPr>
            <a:t>Что делать, если обучающийся пропускает занятия?</a:t>
          </a:r>
          <a:endParaRPr lang="ru-RU" sz="2400" kern="1200" dirty="0">
            <a:solidFill>
              <a:srgbClr val="61FF61"/>
            </a:solidFill>
          </a:endParaRPr>
        </a:p>
      </dsp:txBody>
      <dsp:txXfrm>
        <a:off x="65417" y="3051041"/>
        <a:ext cx="2920144" cy="113289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EA079-76C8-4ECA-8AD6-2839E99A12EB}">
      <dsp:nvSpPr>
        <dsp:cNvPr id="0" name=""/>
        <dsp:cNvSpPr/>
      </dsp:nvSpPr>
      <dsp:spPr>
        <a:xfrm>
          <a:off x="2460691" y="1760393"/>
          <a:ext cx="3206827" cy="1980687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Зачет/экзамен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/контрольная работа</a:t>
          </a:r>
          <a:endParaRPr lang="ru-RU" sz="2000" kern="1200" dirty="0"/>
        </a:p>
      </dsp:txBody>
      <dsp:txXfrm>
        <a:off x="2930320" y="2050458"/>
        <a:ext cx="2267569" cy="1400557"/>
      </dsp:txXfrm>
    </dsp:sp>
    <dsp:sp modelId="{1F1906EA-3836-4B2C-BA4A-7EEA28703416}">
      <dsp:nvSpPr>
        <dsp:cNvPr id="0" name=""/>
        <dsp:cNvSpPr/>
      </dsp:nvSpPr>
      <dsp:spPr>
        <a:xfrm>
          <a:off x="2520719" y="-71785"/>
          <a:ext cx="3205154" cy="1961037"/>
        </a:xfrm>
        <a:prstGeom prst="ellipse">
          <a:avLst/>
        </a:prstGeom>
        <a:solidFill>
          <a:srgbClr val="7AEAF6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Из чего состоит (этапы)? </a:t>
          </a:r>
          <a:endParaRPr lang="ru-RU" sz="1800" kern="1200" dirty="0"/>
        </a:p>
      </dsp:txBody>
      <dsp:txXfrm>
        <a:off x="2990103" y="215402"/>
        <a:ext cx="2266386" cy="1386663"/>
      </dsp:txXfrm>
    </dsp:sp>
    <dsp:sp modelId="{17F1A609-77BA-4010-B42D-E171FC4C84EE}">
      <dsp:nvSpPr>
        <dsp:cNvPr id="0" name=""/>
        <dsp:cNvSpPr/>
      </dsp:nvSpPr>
      <dsp:spPr>
        <a:xfrm>
          <a:off x="4979148" y="1137740"/>
          <a:ext cx="4073411" cy="2482903"/>
        </a:xfrm>
        <a:prstGeom prst="ellipse">
          <a:avLst/>
        </a:prstGeom>
        <a:solidFill>
          <a:srgbClr val="93FF93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Какова длительность этапов ПА и их составляющих  (подготовка/выполнение  задания, ответ/защита/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собеседование с одним обучающимся</a:t>
          </a:r>
          <a:endParaRPr lang="ru-RU" sz="1800" kern="1200" dirty="0"/>
        </a:p>
      </dsp:txBody>
      <dsp:txXfrm>
        <a:off x="5575685" y="1501353"/>
        <a:ext cx="2880337" cy="1755677"/>
      </dsp:txXfrm>
    </dsp:sp>
    <dsp:sp modelId="{36C10464-64B6-4F61-9615-C95513B20834}">
      <dsp:nvSpPr>
        <dsp:cNvPr id="0" name=""/>
        <dsp:cNvSpPr/>
      </dsp:nvSpPr>
      <dsp:spPr>
        <a:xfrm>
          <a:off x="3343760" y="3417852"/>
          <a:ext cx="3911835" cy="147398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Какие решения и на основании чего могут быть приняты педагогом (аттестационной комиссией) по итогам?</a:t>
          </a:r>
          <a:endParaRPr lang="ru-RU" sz="1800" kern="1200" dirty="0"/>
        </a:p>
      </dsp:txBody>
      <dsp:txXfrm>
        <a:off x="3916635" y="3633712"/>
        <a:ext cx="2766085" cy="1042264"/>
      </dsp:txXfrm>
    </dsp:sp>
    <dsp:sp modelId="{B225069B-6979-407B-9776-0AA6F5E363E1}">
      <dsp:nvSpPr>
        <dsp:cNvPr id="0" name=""/>
        <dsp:cNvSpPr/>
      </dsp:nvSpPr>
      <dsp:spPr>
        <a:xfrm>
          <a:off x="0" y="1481728"/>
          <a:ext cx="3058278" cy="2316703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какой  последовательности  выполняются  задания?</a:t>
          </a:r>
          <a:endParaRPr lang="ru-RU" sz="1800" kern="1200" dirty="0"/>
        </a:p>
      </dsp:txBody>
      <dsp:txXfrm>
        <a:off x="447874" y="1821001"/>
        <a:ext cx="2162530" cy="163815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FCA6B1-1F43-4B68-A378-2C2465FA2822}">
      <dsp:nvSpPr>
        <dsp:cNvPr id="0" name=""/>
        <dsp:cNvSpPr/>
      </dsp:nvSpPr>
      <dsp:spPr>
        <a:xfrm>
          <a:off x="0" y="944586"/>
          <a:ext cx="70186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698DF6-D427-481D-A3FB-3B032AA8889C}">
      <dsp:nvSpPr>
        <dsp:cNvPr id="0" name=""/>
        <dsp:cNvSpPr/>
      </dsp:nvSpPr>
      <dsp:spPr>
        <a:xfrm>
          <a:off x="311863" y="65739"/>
          <a:ext cx="6706395" cy="12478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701" tIns="0" rIns="18570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Пункт 10 части 3 Статьи 28, часть 2 статьи 30, статья 58 Федерального закона </a:t>
          </a:r>
          <a:br>
            <a:rPr lang="ru-RU" sz="1800" kern="1200" dirty="0" smtClean="0"/>
          </a:br>
          <a:r>
            <a:rPr lang="ru-RU" sz="1800" kern="1200" dirty="0" smtClean="0"/>
            <a:t>от 29.12.2019 № 273-ФЗ «Об образовании в Российской Федерации»</a:t>
          </a:r>
          <a:endParaRPr lang="ru-RU" sz="1800" kern="1200" dirty="0"/>
        </a:p>
      </dsp:txBody>
      <dsp:txXfrm>
        <a:off x="372778" y="126654"/>
        <a:ext cx="6584565" cy="1126017"/>
      </dsp:txXfrm>
    </dsp:sp>
    <dsp:sp modelId="{1195ED51-C7B1-40C0-8B29-0A7E7FCA169F}">
      <dsp:nvSpPr>
        <dsp:cNvPr id="0" name=""/>
        <dsp:cNvSpPr/>
      </dsp:nvSpPr>
      <dsp:spPr>
        <a:xfrm>
          <a:off x="0" y="2491239"/>
          <a:ext cx="70186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9405D9-BE4B-47CE-A620-A44766E348F5}">
      <dsp:nvSpPr>
        <dsp:cNvPr id="0" name=""/>
        <dsp:cNvSpPr/>
      </dsp:nvSpPr>
      <dsp:spPr>
        <a:xfrm>
          <a:off x="296201" y="1695387"/>
          <a:ext cx="6682778" cy="1150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701" tIns="0" rIns="18570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пункт 10 Порядка организации и осуществления образовательной деятельности по основным программам профессионального обучения, утвержденного приказом </a:t>
          </a:r>
          <a:r>
            <a:rPr lang="ru-RU" sz="1800" kern="1200" dirty="0" err="1" smtClean="0"/>
            <a:t>Минобрнауки</a:t>
          </a:r>
          <a:r>
            <a:rPr lang="ru-RU" sz="1800" kern="1200" dirty="0" smtClean="0"/>
            <a:t> России от  18.04.2013 № 292</a:t>
          </a:r>
          <a:endParaRPr lang="ru-RU" sz="1800" kern="1200" dirty="0"/>
        </a:p>
      </dsp:txBody>
      <dsp:txXfrm>
        <a:off x="352371" y="1751557"/>
        <a:ext cx="6570438" cy="1038312"/>
      </dsp:txXfrm>
    </dsp:sp>
    <dsp:sp modelId="{6E8F8CAD-DEED-4095-8F05-E7E44D8CFE6C}">
      <dsp:nvSpPr>
        <dsp:cNvPr id="0" name=""/>
        <dsp:cNvSpPr/>
      </dsp:nvSpPr>
      <dsp:spPr>
        <a:xfrm>
          <a:off x="0" y="3368260"/>
          <a:ext cx="701863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3737CC-06E5-406D-851A-F39A34F7591D}">
      <dsp:nvSpPr>
        <dsp:cNvPr id="0" name=""/>
        <dsp:cNvSpPr/>
      </dsp:nvSpPr>
      <dsp:spPr>
        <a:xfrm>
          <a:off x="334139" y="3256239"/>
          <a:ext cx="6682778" cy="4810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5701" tIns="0" rIns="18570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Примерные программы подготовки водителей</a:t>
          </a:r>
          <a:endParaRPr lang="ru-RU" sz="1800" kern="1200" dirty="0"/>
        </a:p>
      </dsp:txBody>
      <dsp:txXfrm>
        <a:off x="357621" y="3279721"/>
        <a:ext cx="6635814" cy="4340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FF228-BCEE-460A-9F5F-0289BE5E3694}">
      <dsp:nvSpPr>
        <dsp:cNvPr id="0" name=""/>
        <dsp:cNvSpPr/>
      </dsp:nvSpPr>
      <dsp:spPr>
        <a:xfrm>
          <a:off x="0" y="378054"/>
          <a:ext cx="8222206" cy="1498770"/>
        </a:xfrm>
        <a:prstGeom prst="roundRect">
          <a:avLst/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66FF"/>
              </a:solidFill>
            </a:rPr>
            <a:t>Текущий контроль успеваемости учащихся – это систематическая проверка учебных достижений обучающихся, проводимая педагогическим работником в ходе осуществления образовательной деятельности в соответствии с образовательной программой</a:t>
          </a:r>
          <a:endParaRPr lang="ru-RU" sz="2100" kern="1200" dirty="0">
            <a:solidFill>
              <a:srgbClr val="0066FF"/>
            </a:solidFill>
          </a:endParaRPr>
        </a:p>
      </dsp:txBody>
      <dsp:txXfrm>
        <a:off x="73164" y="451218"/>
        <a:ext cx="8075878" cy="1352442"/>
      </dsp:txXfrm>
    </dsp:sp>
    <dsp:sp modelId="{EB80AD15-8CE7-4A42-890B-B4E7D63DFF53}">
      <dsp:nvSpPr>
        <dsp:cNvPr id="0" name=""/>
        <dsp:cNvSpPr/>
      </dsp:nvSpPr>
      <dsp:spPr>
        <a:xfrm>
          <a:off x="0" y="1876825"/>
          <a:ext cx="8222206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055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600" kern="1200"/>
        </a:p>
      </dsp:txBody>
      <dsp:txXfrm>
        <a:off x="0" y="1876825"/>
        <a:ext cx="8222206" cy="347760"/>
      </dsp:txXfrm>
    </dsp:sp>
    <dsp:sp modelId="{1878D91F-A253-4896-B0AC-C2312E5E8AD0}">
      <dsp:nvSpPr>
        <dsp:cNvPr id="0" name=""/>
        <dsp:cNvSpPr/>
      </dsp:nvSpPr>
      <dsp:spPr>
        <a:xfrm>
          <a:off x="0" y="2210935"/>
          <a:ext cx="8222206" cy="1498770"/>
        </a:xfrm>
        <a:prstGeom prst="roundRect">
          <a:avLst/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66FF"/>
              </a:solidFill>
            </a:rPr>
            <a:t>Проведение текущего контроля успеваемости направлено на обеспечение выстраивания образовательного процесса максимально эффективным образом для достижения результатов освоения основных программ профессионального обучения</a:t>
          </a:r>
          <a:endParaRPr lang="ru-RU" sz="2100" kern="1200" dirty="0">
            <a:solidFill>
              <a:srgbClr val="0066FF"/>
            </a:solidFill>
          </a:endParaRPr>
        </a:p>
      </dsp:txBody>
      <dsp:txXfrm>
        <a:off x="73164" y="2284099"/>
        <a:ext cx="8075878" cy="1352442"/>
      </dsp:txXfrm>
    </dsp:sp>
    <dsp:sp modelId="{7C8F64D1-D912-4A37-AC0B-5D0CD23B3C78}">
      <dsp:nvSpPr>
        <dsp:cNvPr id="0" name=""/>
        <dsp:cNvSpPr/>
      </dsp:nvSpPr>
      <dsp:spPr>
        <a:xfrm>
          <a:off x="0" y="3723355"/>
          <a:ext cx="8222206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055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600" kern="1200"/>
        </a:p>
      </dsp:txBody>
      <dsp:txXfrm>
        <a:off x="0" y="3723355"/>
        <a:ext cx="8222206" cy="3477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B78E69-D24E-48D8-901E-98A73A7CABFA}">
      <dsp:nvSpPr>
        <dsp:cNvPr id="0" name=""/>
        <dsp:cNvSpPr/>
      </dsp:nvSpPr>
      <dsp:spPr>
        <a:xfrm>
          <a:off x="7790957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18D3BA-1ADA-4E03-87B4-92EC92DAD111}">
      <dsp:nvSpPr>
        <dsp:cNvPr id="0" name=""/>
        <dsp:cNvSpPr/>
      </dsp:nvSpPr>
      <dsp:spPr>
        <a:xfrm>
          <a:off x="7459522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4C1F81-A77E-4CAF-8D7A-8977A687D846}">
      <dsp:nvSpPr>
        <dsp:cNvPr id="0" name=""/>
        <dsp:cNvSpPr/>
      </dsp:nvSpPr>
      <dsp:spPr>
        <a:xfrm>
          <a:off x="7128088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23BA80-497D-4DFD-89FD-FEEB78660DBB}">
      <dsp:nvSpPr>
        <dsp:cNvPr id="0" name=""/>
        <dsp:cNvSpPr/>
      </dsp:nvSpPr>
      <dsp:spPr>
        <a:xfrm>
          <a:off x="6797283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B21B64-9879-47A0-A0C8-1177CED846FD}">
      <dsp:nvSpPr>
        <dsp:cNvPr id="0" name=""/>
        <dsp:cNvSpPr/>
      </dsp:nvSpPr>
      <dsp:spPr>
        <a:xfrm>
          <a:off x="6465849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B583E8-51C2-42A9-B82D-F1BF58E40259}">
      <dsp:nvSpPr>
        <dsp:cNvPr id="0" name=""/>
        <dsp:cNvSpPr/>
      </dsp:nvSpPr>
      <dsp:spPr>
        <a:xfrm>
          <a:off x="5953575" y="2093567"/>
          <a:ext cx="361679" cy="3619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5DE382-5762-4586-BDF5-E5A6A7C4A6EF}">
      <dsp:nvSpPr>
        <dsp:cNvPr id="0" name=""/>
        <dsp:cNvSpPr/>
      </dsp:nvSpPr>
      <dsp:spPr>
        <a:xfrm>
          <a:off x="7496068" y="1810415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5B2C0E-10C0-4130-AB6D-082C484AAA67}">
      <dsp:nvSpPr>
        <dsp:cNvPr id="0" name=""/>
        <dsp:cNvSpPr/>
      </dsp:nvSpPr>
      <dsp:spPr>
        <a:xfrm>
          <a:off x="7496068" y="2560234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3EFA09-33D2-417F-97A7-EC0959150011}">
      <dsp:nvSpPr>
        <dsp:cNvPr id="0" name=""/>
        <dsp:cNvSpPr/>
      </dsp:nvSpPr>
      <dsp:spPr>
        <a:xfrm>
          <a:off x="7657375" y="1972811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5DE5EE-021D-404B-9C61-DF45AB838F89}">
      <dsp:nvSpPr>
        <dsp:cNvPr id="0" name=""/>
        <dsp:cNvSpPr/>
      </dsp:nvSpPr>
      <dsp:spPr>
        <a:xfrm>
          <a:off x="7668086" y="239873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3FA8DD-5452-4AFF-AEA1-942D773A19AB}">
      <dsp:nvSpPr>
        <dsp:cNvPr id="0" name=""/>
        <dsp:cNvSpPr/>
      </dsp:nvSpPr>
      <dsp:spPr>
        <a:xfrm>
          <a:off x="3758385" y="1095993"/>
          <a:ext cx="4106271" cy="2204502"/>
        </a:xfrm>
        <a:prstGeom prst="ellipse">
          <a:avLst/>
        </a:prstGeom>
        <a:solidFill>
          <a:srgbClr val="99D699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C0000"/>
              </a:solidFill>
            </a:rPr>
            <a:t>Достижение </a:t>
          </a:r>
          <a:r>
            <a:rPr lang="ru-RU" sz="2000" kern="1200" dirty="0" smtClean="0">
              <a:solidFill>
                <a:srgbClr val="CC0000"/>
              </a:solidFill>
            </a:rPr>
            <a:t>обучающимися результатов </a:t>
          </a:r>
          <a:r>
            <a:rPr lang="ru-RU" sz="2000" kern="1200" dirty="0" smtClean="0">
              <a:solidFill>
                <a:srgbClr val="CC0000"/>
              </a:solidFill>
            </a:rPr>
            <a:t>освоения программ подготовки водителей</a:t>
          </a:r>
          <a:endParaRPr lang="ru-RU" sz="2000" kern="1200" dirty="0">
            <a:solidFill>
              <a:srgbClr val="CC0000"/>
            </a:solidFill>
          </a:endParaRPr>
        </a:p>
      </dsp:txBody>
      <dsp:txXfrm>
        <a:off x="4359734" y="1418835"/>
        <a:ext cx="2903573" cy="1558818"/>
      </dsp:txXfrm>
    </dsp:sp>
    <dsp:sp modelId="{92F95C65-BF71-4063-8E06-B8FAFBC94C77}">
      <dsp:nvSpPr>
        <dsp:cNvPr id="0" name=""/>
        <dsp:cNvSpPr/>
      </dsp:nvSpPr>
      <dsp:spPr>
        <a:xfrm>
          <a:off x="3835797" y="1202470"/>
          <a:ext cx="361679" cy="3619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B4FA2F-72B3-40A0-8DBB-82B9D9DB7FE5}">
      <dsp:nvSpPr>
        <dsp:cNvPr id="0" name=""/>
        <dsp:cNvSpPr/>
      </dsp:nvSpPr>
      <dsp:spPr>
        <a:xfrm>
          <a:off x="3603919" y="101152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AC4005-A390-454D-9B1E-2CEC3BEF34FB}">
      <dsp:nvSpPr>
        <dsp:cNvPr id="0" name=""/>
        <dsp:cNvSpPr/>
      </dsp:nvSpPr>
      <dsp:spPr>
        <a:xfrm>
          <a:off x="3217666" y="101152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864808-1B33-417A-B006-7F6AA204D0D4}">
      <dsp:nvSpPr>
        <dsp:cNvPr id="0" name=""/>
        <dsp:cNvSpPr/>
      </dsp:nvSpPr>
      <dsp:spPr>
        <a:xfrm>
          <a:off x="2831412" y="101152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91F185-CA44-4D78-BF10-CF89B93034F1}">
      <dsp:nvSpPr>
        <dsp:cNvPr id="0" name=""/>
        <dsp:cNvSpPr/>
      </dsp:nvSpPr>
      <dsp:spPr>
        <a:xfrm>
          <a:off x="2445159" y="101152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71CF6E-CE0E-41D0-BD2A-EC02D8611AAF}">
      <dsp:nvSpPr>
        <dsp:cNvPr id="0" name=""/>
        <dsp:cNvSpPr/>
      </dsp:nvSpPr>
      <dsp:spPr>
        <a:xfrm>
          <a:off x="2058275" y="101152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0C5C4A-916F-4033-86F9-B994FB16DB18}">
      <dsp:nvSpPr>
        <dsp:cNvPr id="0" name=""/>
        <dsp:cNvSpPr/>
      </dsp:nvSpPr>
      <dsp:spPr>
        <a:xfrm>
          <a:off x="1672022" y="1011520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9DC6B-5A08-48C2-AB30-8CE6E332FF4B}">
      <dsp:nvSpPr>
        <dsp:cNvPr id="0" name=""/>
        <dsp:cNvSpPr/>
      </dsp:nvSpPr>
      <dsp:spPr>
        <a:xfrm>
          <a:off x="3802" y="544854"/>
          <a:ext cx="5453588" cy="465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Текущий контроль успеваемости</a:t>
          </a:r>
          <a:endParaRPr lang="ru-RU" sz="2400" kern="1200" dirty="0"/>
        </a:p>
      </dsp:txBody>
      <dsp:txXfrm>
        <a:off x="3802" y="544854"/>
        <a:ext cx="5453588" cy="465179"/>
      </dsp:txXfrm>
    </dsp:sp>
    <dsp:sp modelId="{AFB83C62-FA59-4653-8B5C-EF2068ED717F}">
      <dsp:nvSpPr>
        <dsp:cNvPr id="0" name=""/>
        <dsp:cNvSpPr/>
      </dsp:nvSpPr>
      <dsp:spPr>
        <a:xfrm>
          <a:off x="3460255" y="2093567"/>
          <a:ext cx="361679" cy="3619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53282-E844-48F9-BF47-6A45DDD5FB0D}">
      <dsp:nvSpPr>
        <dsp:cNvPr id="0" name=""/>
        <dsp:cNvSpPr/>
      </dsp:nvSpPr>
      <dsp:spPr>
        <a:xfrm>
          <a:off x="3102357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2648D0-24ED-4CB0-B3E0-FBC627307FDD}">
      <dsp:nvSpPr>
        <dsp:cNvPr id="0" name=""/>
        <dsp:cNvSpPr/>
      </dsp:nvSpPr>
      <dsp:spPr>
        <a:xfrm>
          <a:off x="2745088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03562-70C6-4BB4-A22C-247186913039}">
      <dsp:nvSpPr>
        <dsp:cNvPr id="0" name=""/>
        <dsp:cNvSpPr/>
      </dsp:nvSpPr>
      <dsp:spPr>
        <a:xfrm>
          <a:off x="2387189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69F399-94C7-42C3-8A00-41D4E50746C3}">
      <dsp:nvSpPr>
        <dsp:cNvPr id="0" name=""/>
        <dsp:cNvSpPr/>
      </dsp:nvSpPr>
      <dsp:spPr>
        <a:xfrm>
          <a:off x="2029921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94184-169C-49C1-ADCD-78D1FFCB49AE}">
      <dsp:nvSpPr>
        <dsp:cNvPr id="0" name=""/>
        <dsp:cNvSpPr/>
      </dsp:nvSpPr>
      <dsp:spPr>
        <a:xfrm>
          <a:off x="1672022" y="2183986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88B8B-C9F9-44EA-A944-C7A60D3ED038}">
      <dsp:nvSpPr>
        <dsp:cNvPr id="0" name=""/>
        <dsp:cNvSpPr/>
      </dsp:nvSpPr>
      <dsp:spPr>
        <a:xfrm>
          <a:off x="0" y="1744008"/>
          <a:ext cx="4315343" cy="465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Промежуточная аттестация</a:t>
          </a:r>
          <a:endParaRPr lang="ru-RU" sz="2400" kern="1200" dirty="0"/>
        </a:p>
      </dsp:txBody>
      <dsp:txXfrm>
        <a:off x="0" y="1744008"/>
        <a:ext cx="4315343" cy="465179"/>
      </dsp:txXfrm>
    </dsp:sp>
    <dsp:sp modelId="{03C9A778-8815-442E-AA53-48C4298003EC}">
      <dsp:nvSpPr>
        <dsp:cNvPr id="0" name=""/>
        <dsp:cNvSpPr/>
      </dsp:nvSpPr>
      <dsp:spPr>
        <a:xfrm>
          <a:off x="3835797" y="2969793"/>
          <a:ext cx="361679" cy="3619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9CAD1-0C7B-4C5F-9839-8A4688B9372C}">
      <dsp:nvSpPr>
        <dsp:cNvPr id="0" name=""/>
        <dsp:cNvSpPr/>
      </dsp:nvSpPr>
      <dsp:spPr>
        <a:xfrm>
          <a:off x="3603919" y="3338308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63A9EE-814D-46F8-BFF9-05499DC502AA}">
      <dsp:nvSpPr>
        <dsp:cNvPr id="0" name=""/>
        <dsp:cNvSpPr/>
      </dsp:nvSpPr>
      <dsp:spPr>
        <a:xfrm>
          <a:off x="3217666" y="3338308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75A72B-06E0-4910-A01A-CE4F509AF2E4}">
      <dsp:nvSpPr>
        <dsp:cNvPr id="0" name=""/>
        <dsp:cNvSpPr/>
      </dsp:nvSpPr>
      <dsp:spPr>
        <a:xfrm>
          <a:off x="2831412" y="3338308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40B63-8E4D-4C6F-BF1C-9B134CD70E83}">
      <dsp:nvSpPr>
        <dsp:cNvPr id="0" name=""/>
        <dsp:cNvSpPr/>
      </dsp:nvSpPr>
      <dsp:spPr>
        <a:xfrm>
          <a:off x="2445159" y="3338308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BCF55-309D-4944-ABC4-86A579E96909}">
      <dsp:nvSpPr>
        <dsp:cNvPr id="0" name=""/>
        <dsp:cNvSpPr/>
      </dsp:nvSpPr>
      <dsp:spPr>
        <a:xfrm>
          <a:off x="2058275" y="3338308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DA8C68-E7D4-411F-A544-498BFB513700}">
      <dsp:nvSpPr>
        <dsp:cNvPr id="0" name=""/>
        <dsp:cNvSpPr/>
      </dsp:nvSpPr>
      <dsp:spPr>
        <a:xfrm>
          <a:off x="1672022" y="3338308"/>
          <a:ext cx="180839" cy="18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AB2A6F-9B8B-4B30-9AA5-BA1801C9240E}">
      <dsp:nvSpPr>
        <dsp:cNvPr id="0" name=""/>
        <dsp:cNvSpPr/>
      </dsp:nvSpPr>
      <dsp:spPr>
        <a:xfrm>
          <a:off x="235873" y="2806577"/>
          <a:ext cx="3416523" cy="465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Итоговая аттестация</a:t>
          </a:r>
          <a:endParaRPr lang="ru-RU" sz="2400" kern="1200" dirty="0"/>
        </a:p>
      </dsp:txBody>
      <dsp:txXfrm>
        <a:off x="235873" y="2806577"/>
        <a:ext cx="3416523" cy="4651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1CF1B-3A3D-4DDB-8E95-447367427848}">
      <dsp:nvSpPr>
        <dsp:cNvPr id="0" name=""/>
        <dsp:cNvSpPr/>
      </dsp:nvSpPr>
      <dsp:spPr>
        <a:xfrm rot="5400000">
          <a:off x="5314846" y="-2119473"/>
          <a:ext cx="977091" cy="54620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Педагогический работник, который ведет учебный предмет</a:t>
          </a:r>
          <a:endParaRPr lang="ru-RU" sz="2000" kern="1200" dirty="0"/>
        </a:p>
      </dsp:txBody>
      <dsp:txXfrm rot="-5400000">
        <a:off x="3072384" y="170687"/>
        <a:ext cx="5414318" cy="881695"/>
      </dsp:txXfrm>
    </dsp:sp>
    <dsp:sp modelId="{127F1502-A440-4836-93BF-BD93ABAC13DC}">
      <dsp:nvSpPr>
        <dsp:cNvPr id="0" name=""/>
        <dsp:cNvSpPr/>
      </dsp:nvSpPr>
      <dsp:spPr>
        <a:xfrm>
          <a:off x="0" y="851"/>
          <a:ext cx="3072384" cy="12213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</a:rPr>
            <a:t>Кто проводит?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59622" y="60473"/>
        <a:ext cx="2953140" cy="1102120"/>
      </dsp:txXfrm>
    </dsp:sp>
    <dsp:sp modelId="{EEC2BAD2-35BC-41CF-9913-F9BC39124878}">
      <dsp:nvSpPr>
        <dsp:cNvPr id="0" name=""/>
        <dsp:cNvSpPr/>
      </dsp:nvSpPr>
      <dsp:spPr>
        <a:xfrm rot="5400000">
          <a:off x="4996650" y="-643982"/>
          <a:ext cx="1602147" cy="545668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Устный опрос, выполнение самостоятельной работы, защита практической работы, тематический зачет, контрольная работа и др.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Формы текущего контроля успеваемости определяются локальным нормативным </a:t>
          </a:r>
          <a:r>
            <a:rPr lang="ru-RU" sz="1600" kern="1200" dirty="0" smtClean="0"/>
            <a:t>актом организации </a:t>
          </a:r>
          <a:r>
            <a:rPr lang="ru-RU" sz="1600" kern="1200" dirty="0" smtClean="0"/>
            <a:t>и отражаются в рабочих программах учебных предметов</a:t>
          </a:r>
          <a:endParaRPr lang="ru-RU" sz="1600" kern="1200" dirty="0"/>
        </a:p>
      </dsp:txBody>
      <dsp:txXfrm rot="-5400000">
        <a:off x="3069383" y="1361495"/>
        <a:ext cx="5378471" cy="1445727"/>
      </dsp:txXfrm>
    </dsp:sp>
    <dsp:sp modelId="{08492D07-57C6-4766-A206-662B8B8D139C}">
      <dsp:nvSpPr>
        <dsp:cNvPr id="0" name=""/>
        <dsp:cNvSpPr/>
      </dsp:nvSpPr>
      <dsp:spPr>
        <a:xfrm>
          <a:off x="0" y="1473676"/>
          <a:ext cx="3069383" cy="12213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</a:rPr>
            <a:t>В каких формах?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59622" y="1533298"/>
        <a:ext cx="2950139" cy="1102120"/>
      </dsp:txXfrm>
    </dsp:sp>
    <dsp:sp modelId="{1D9057E8-9CAC-411B-AB79-218684A55216}">
      <dsp:nvSpPr>
        <dsp:cNvPr id="0" name=""/>
        <dsp:cNvSpPr/>
      </dsp:nvSpPr>
      <dsp:spPr>
        <a:xfrm rot="5400000">
          <a:off x="5088717" y="927166"/>
          <a:ext cx="1418014" cy="545668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Периодичность и порядок при проведении текущего контроля успеваемости обучающихся по конкретному учебному предмету закрепляются в рабочей программе данного учебного предмета</a:t>
          </a:r>
          <a:endParaRPr lang="ru-RU" sz="1800" kern="1200" dirty="0"/>
        </a:p>
      </dsp:txBody>
      <dsp:txXfrm rot="-5400000">
        <a:off x="3069384" y="3015721"/>
        <a:ext cx="5387459" cy="1279570"/>
      </dsp:txXfrm>
    </dsp:sp>
    <dsp:sp modelId="{698DC6C6-5427-4B40-9B4C-92705B87688A}">
      <dsp:nvSpPr>
        <dsp:cNvPr id="0" name=""/>
        <dsp:cNvSpPr/>
      </dsp:nvSpPr>
      <dsp:spPr>
        <a:xfrm>
          <a:off x="0" y="3044825"/>
          <a:ext cx="3069383" cy="12213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</a:rPr>
            <a:t>В каком порядке?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59622" y="3104447"/>
        <a:ext cx="2950139" cy="1102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1CF1B-3A3D-4DDB-8E95-447367427848}">
      <dsp:nvSpPr>
        <dsp:cNvPr id="0" name=""/>
        <dsp:cNvSpPr/>
      </dsp:nvSpPr>
      <dsp:spPr>
        <a:xfrm rot="5400000">
          <a:off x="5229558" y="-1998911"/>
          <a:ext cx="1057237" cy="53815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 </a:t>
          </a:r>
          <a:r>
            <a:rPr lang="ru-RU" sz="2000" kern="1200" dirty="0" smtClean="0"/>
            <a:t>бальной системе оценивания</a:t>
          </a:r>
          <a:endParaRPr lang="ru-RU" sz="2000" kern="1200" dirty="0"/>
        </a:p>
      </dsp:txBody>
      <dsp:txXfrm rot="-5400000">
        <a:off x="3067409" y="214848"/>
        <a:ext cx="5329926" cy="954017"/>
      </dsp:txXfrm>
    </dsp:sp>
    <dsp:sp modelId="{127F1502-A440-4836-93BF-BD93ABAC13DC}">
      <dsp:nvSpPr>
        <dsp:cNvPr id="0" name=""/>
        <dsp:cNvSpPr/>
      </dsp:nvSpPr>
      <dsp:spPr>
        <a:xfrm>
          <a:off x="0" y="1523"/>
          <a:ext cx="3045693" cy="13215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</a:rPr>
            <a:t>Как оценивать текущую успеваемость?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64513" y="66036"/>
        <a:ext cx="2916667" cy="1192520"/>
      </dsp:txXfrm>
    </dsp:sp>
    <dsp:sp modelId="{EEC2BAD2-35BC-41CF-9913-F9BC39124878}">
      <dsp:nvSpPr>
        <dsp:cNvPr id="0" name=""/>
        <dsp:cNvSpPr/>
      </dsp:nvSpPr>
      <dsp:spPr>
        <a:xfrm rot="5400000">
          <a:off x="5152634" y="-730554"/>
          <a:ext cx="1200683" cy="541456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 журналах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 ведомостях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Индивидуальных книжках обучающихся</a:t>
          </a:r>
          <a:endParaRPr lang="ru-RU" sz="2000" kern="1200" dirty="0"/>
        </a:p>
      </dsp:txBody>
      <dsp:txXfrm rot="-5400000">
        <a:off x="3045694" y="1434999"/>
        <a:ext cx="5355952" cy="1083457"/>
      </dsp:txXfrm>
    </dsp:sp>
    <dsp:sp modelId="{08492D07-57C6-4766-A206-662B8B8D139C}">
      <dsp:nvSpPr>
        <dsp:cNvPr id="0" name=""/>
        <dsp:cNvSpPr/>
      </dsp:nvSpPr>
      <dsp:spPr>
        <a:xfrm>
          <a:off x="0" y="1389147"/>
          <a:ext cx="3045693" cy="13215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</a:rPr>
            <a:t>Где фиксировать результаты?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64513" y="1453660"/>
        <a:ext cx="2916667" cy="1192520"/>
      </dsp:txXfrm>
    </dsp:sp>
    <dsp:sp modelId="{1D9057E8-9CAC-411B-AB79-218684A55216}">
      <dsp:nvSpPr>
        <dsp:cNvPr id="0" name=""/>
        <dsp:cNvSpPr/>
      </dsp:nvSpPr>
      <dsp:spPr>
        <a:xfrm rot="5400000">
          <a:off x="4962084" y="867192"/>
          <a:ext cx="1587071" cy="540927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Вопрос об аттестации обучающихся, пропустивших занятия решается в индивидуальном порядке</a:t>
          </a:r>
          <a:endParaRPr lang="ru-RU" sz="2000" kern="1200" dirty="0"/>
        </a:p>
      </dsp:txBody>
      <dsp:txXfrm rot="-5400000">
        <a:off x="3050981" y="2855769"/>
        <a:ext cx="5331804" cy="1432123"/>
      </dsp:txXfrm>
    </dsp:sp>
    <dsp:sp modelId="{698DC6C6-5427-4B40-9B4C-92705B87688A}">
      <dsp:nvSpPr>
        <dsp:cNvPr id="0" name=""/>
        <dsp:cNvSpPr/>
      </dsp:nvSpPr>
      <dsp:spPr>
        <a:xfrm>
          <a:off x="0" y="2909534"/>
          <a:ext cx="3042718" cy="13215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FF00"/>
              </a:solidFill>
            </a:rPr>
            <a:t>Что делать, если обучающийся пропускает занятия?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64513" y="2974047"/>
        <a:ext cx="2913692" cy="11925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FF228-BCEE-460A-9F5F-0289BE5E3694}">
      <dsp:nvSpPr>
        <dsp:cNvPr id="0" name=""/>
        <dsp:cNvSpPr/>
      </dsp:nvSpPr>
      <dsp:spPr>
        <a:xfrm>
          <a:off x="0" y="97539"/>
          <a:ext cx="6096000" cy="1570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FF00"/>
              </a:solidFill>
            </a:rPr>
            <a:t>Промежуточная аттестация </a:t>
          </a:r>
          <a:r>
            <a:rPr lang="ru-RU" sz="2200" kern="1200" dirty="0" smtClean="0"/>
            <a:t>– это установление уровня достижения результатов освоения учебных предметов, </a:t>
          </a:r>
          <a:r>
            <a:rPr lang="ru-RU" sz="2200" kern="1200" smtClean="0"/>
            <a:t>предусмотренных  образовательной программой</a:t>
          </a:r>
          <a:endParaRPr lang="ru-RU" sz="2200" kern="1200" dirty="0"/>
        </a:p>
      </dsp:txBody>
      <dsp:txXfrm>
        <a:off x="76648" y="174187"/>
        <a:ext cx="5942704" cy="1416844"/>
      </dsp:txXfrm>
    </dsp:sp>
    <dsp:sp modelId="{EB80AD15-8CE7-4A42-890B-B4E7D63DFF53}">
      <dsp:nvSpPr>
        <dsp:cNvPr id="0" name=""/>
        <dsp:cNvSpPr/>
      </dsp:nvSpPr>
      <dsp:spPr>
        <a:xfrm>
          <a:off x="0" y="1667680"/>
          <a:ext cx="6096000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700" kern="1200"/>
        </a:p>
      </dsp:txBody>
      <dsp:txXfrm>
        <a:off x="0" y="1667680"/>
        <a:ext cx="6096000" cy="364320"/>
      </dsp:txXfrm>
    </dsp:sp>
    <dsp:sp modelId="{1878D91F-A253-4896-B0AC-C2312E5E8AD0}">
      <dsp:nvSpPr>
        <dsp:cNvPr id="0" name=""/>
        <dsp:cNvSpPr/>
      </dsp:nvSpPr>
      <dsp:spPr>
        <a:xfrm>
          <a:off x="0" y="2032000"/>
          <a:ext cx="6096000" cy="1570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Промежуточная аттестация проводится по каждому учебному предмету по итогам его освоения</a:t>
          </a:r>
          <a:endParaRPr lang="ru-RU" sz="2200" kern="1200" dirty="0"/>
        </a:p>
      </dsp:txBody>
      <dsp:txXfrm>
        <a:off x="76648" y="2108648"/>
        <a:ext cx="5942704" cy="1416844"/>
      </dsp:txXfrm>
    </dsp:sp>
    <dsp:sp modelId="{7C8F64D1-D912-4A37-AC0B-5D0CD23B3C78}">
      <dsp:nvSpPr>
        <dsp:cNvPr id="0" name=""/>
        <dsp:cNvSpPr/>
      </dsp:nvSpPr>
      <dsp:spPr>
        <a:xfrm>
          <a:off x="0" y="3602140"/>
          <a:ext cx="6096000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700" kern="1200"/>
        </a:p>
      </dsp:txBody>
      <dsp:txXfrm>
        <a:off x="0" y="3602140"/>
        <a:ext cx="6096000" cy="3643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AE18EE-F9FA-41CE-8118-B9411D0A3173}">
      <dsp:nvSpPr>
        <dsp:cNvPr id="0" name=""/>
        <dsp:cNvSpPr/>
      </dsp:nvSpPr>
      <dsp:spPr>
        <a:xfrm>
          <a:off x="0" y="69720"/>
          <a:ext cx="8321040" cy="1197750"/>
        </a:xfrm>
        <a:prstGeom prst="roundRect">
          <a:avLst/>
        </a:prstGeom>
        <a:solidFill>
          <a:srgbClr val="7AEAF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66FF"/>
              </a:solidFill>
            </a:rPr>
            <a:t>Объективное установление фактического уровня освоения образовательной программы и достижения результатов освоения учебных предметов образовательной программы</a:t>
          </a:r>
          <a:endParaRPr lang="ru-RU" sz="1700" kern="1200" dirty="0">
            <a:solidFill>
              <a:srgbClr val="0066FF"/>
            </a:solidFill>
          </a:endParaRPr>
        </a:p>
      </dsp:txBody>
      <dsp:txXfrm>
        <a:off x="58469" y="128189"/>
        <a:ext cx="8204102" cy="1080812"/>
      </dsp:txXfrm>
    </dsp:sp>
    <dsp:sp modelId="{BB00DFE4-E923-4FD6-A08A-0202149F8561}">
      <dsp:nvSpPr>
        <dsp:cNvPr id="0" name=""/>
        <dsp:cNvSpPr/>
      </dsp:nvSpPr>
      <dsp:spPr>
        <a:xfrm>
          <a:off x="0" y="1285953"/>
          <a:ext cx="8321040" cy="1197750"/>
        </a:xfrm>
        <a:prstGeom prst="roundRect">
          <a:avLst/>
        </a:prstGeom>
        <a:solidFill>
          <a:srgbClr val="7AEAF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66FF"/>
              </a:solidFill>
            </a:rPr>
            <a:t>Оценка динамики индивидуальных образовательных достижений, продвижения в достижении планируемых результатов освоения учебных предметов образовательной программы</a:t>
          </a:r>
          <a:endParaRPr lang="ru-RU" sz="1700" kern="1200" dirty="0">
            <a:solidFill>
              <a:srgbClr val="0066FF"/>
            </a:solidFill>
          </a:endParaRPr>
        </a:p>
      </dsp:txBody>
      <dsp:txXfrm>
        <a:off x="58469" y="1344422"/>
        <a:ext cx="8204102" cy="1080812"/>
      </dsp:txXfrm>
    </dsp:sp>
    <dsp:sp modelId="{7EA13F24-6EAD-4C9F-ABB2-C2635DCF0AA0}">
      <dsp:nvSpPr>
        <dsp:cNvPr id="0" name=""/>
        <dsp:cNvSpPr/>
      </dsp:nvSpPr>
      <dsp:spPr>
        <a:xfrm>
          <a:off x="0" y="2563142"/>
          <a:ext cx="8321040" cy="1852776"/>
        </a:xfrm>
        <a:prstGeom prst="roundRect">
          <a:avLst/>
        </a:prstGeom>
        <a:solidFill>
          <a:srgbClr val="7AEAF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66FF"/>
              </a:solidFill>
            </a:rPr>
            <a:t>Оценка достижений конкретного обучающегося, позволяющая выявить пробелы в освоении им учебных предметов образовательной программы и учитывать индивидуальные потребности обучающегося в осуществлении образовательной деятельности</a:t>
          </a:r>
          <a:endParaRPr lang="ru-RU" sz="1700" kern="1200" dirty="0">
            <a:solidFill>
              <a:srgbClr val="0066FF"/>
            </a:solidFill>
          </a:endParaRPr>
        </a:p>
      </dsp:txBody>
      <dsp:txXfrm>
        <a:off x="90445" y="2653587"/>
        <a:ext cx="8140150" cy="16718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1CF1B-3A3D-4DDB-8E95-447367427848}">
      <dsp:nvSpPr>
        <dsp:cNvPr id="0" name=""/>
        <dsp:cNvSpPr/>
      </dsp:nvSpPr>
      <dsp:spPr>
        <a:xfrm rot="5400000">
          <a:off x="5510203" y="-2035166"/>
          <a:ext cx="1266027" cy="539196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Педагогический работник, реализующий учебный предмет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Аттестационная комиссия, состав которой утверждается организацией</a:t>
          </a:r>
          <a:endParaRPr lang="ru-RU" sz="1800" kern="1200" dirty="0"/>
        </a:p>
      </dsp:txBody>
      <dsp:txXfrm rot="-5400000">
        <a:off x="3447234" y="89605"/>
        <a:ext cx="5330164" cy="1142423"/>
      </dsp:txXfrm>
    </dsp:sp>
    <dsp:sp modelId="{127F1502-A440-4836-93BF-BD93ABAC13DC}">
      <dsp:nvSpPr>
        <dsp:cNvPr id="0" name=""/>
        <dsp:cNvSpPr/>
      </dsp:nvSpPr>
      <dsp:spPr>
        <a:xfrm>
          <a:off x="0" y="469"/>
          <a:ext cx="3442199" cy="1372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93FF93"/>
              </a:solidFill>
            </a:rPr>
            <a:t>Кто должен проводить промежуточную аттестацию?</a:t>
          </a:r>
          <a:endParaRPr lang="ru-RU" sz="2400" kern="1200" dirty="0">
            <a:solidFill>
              <a:srgbClr val="93FF93"/>
            </a:solidFill>
          </a:endParaRPr>
        </a:p>
      </dsp:txBody>
      <dsp:txXfrm>
        <a:off x="67010" y="67479"/>
        <a:ext cx="3308179" cy="1238683"/>
      </dsp:txXfrm>
    </dsp:sp>
    <dsp:sp modelId="{EEC2BAD2-35BC-41CF-9913-F9BC39124878}">
      <dsp:nvSpPr>
        <dsp:cNvPr id="0" name=""/>
        <dsp:cNvSpPr/>
      </dsp:nvSpPr>
      <dsp:spPr>
        <a:xfrm rot="5400000">
          <a:off x="5377559" y="-776410"/>
          <a:ext cx="1266192" cy="56570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Сроки проведения промежуточной аттестации определяются учебным планом и календарным учебным графиком</a:t>
          </a:r>
          <a:endParaRPr lang="ru-RU" sz="2000" kern="1200" dirty="0"/>
        </a:p>
      </dsp:txBody>
      <dsp:txXfrm rot="-5400000">
        <a:off x="3182111" y="1480848"/>
        <a:ext cx="5595278" cy="1142572"/>
      </dsp:txXfrm>
    </dsp:sp>
    <dsp:sp modelId="{08492D07-57C6-4766-A206-662B8B8D139C}">
      <dsp:nvSpPr>
        <dsp:cNvPr id="0" name=""/>
        <dsp:cNvSpPr/>
      </dsp:nvSpPr>
      <dsp:spPr>
        <a:xfrm>
          <a:off x="0" y="1441808"/>
          <a:ext cx="3182112" cy="1372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93FF93"/>
              </a:solidFill>
            </a:rPr>
            <a:t>В какие сроки проводится ПА?</a:t>
          </a:r>
          <a:endParaRPr lang="ru-RU" sz="2400" kern="1200" dirty="0">
            <a:solidFill>
              <a:srgbClr val="93FF93"/>
            </a:solidFill>
          </a:endParaRPr>
        </a:p>
      </dsp:txBody>
      <dsp:txXfrm>
        <a:off x="67010" y="1508818"/>
        <a:ext cx="3048092" cy="1238683"/>
      </dsp:txXfrm>
    </dsp:sp>
    <dsp:sp modelId="{1D9057E8-9CAC-411B-AB79-218684A55216}">
      <dsp:nvSpPr>
        <dsp:cNvPr id="0" name=""/>
        <dsp:cNvSpPr/>
      </dsp:nvSpPr>
      <dsp:spPr>
        <a:xfrm rot="5400000">
          <a:off x="5272542" y="798709"/>
          <a:ext cx="1481750" cy="56515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Контрольная работа, зачет</a:t>
          </a:r>
          <a:r>
            <a:rPr lang="ru-RU" sz="2000" kern="1200" dirty="0" smtClean="0">
              <a:solidFill>
                <a:schemeClr val="tx1"/>
              </a:solidFill>
            </a:rPr>
            <a:t>, экзамен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Иные формы, предусмотренные образовательной программой</a:t>
          </a:r>
          <a:endParaRPr lang="ru-RU" sz="2000" kern="1200" dirty="0">
            <a:solidFill>
              <a:schemeClr val="tx1"/>
            </a:solidFill>
          </a:endParaRPr>
        </a:p>
      </dsp:txBody>
      <dsp:txXfrm rot="-5400000">
        <a:off x="3187636" y="2955949"/>
        <a:ext cx="5579230" cy="1337084"/>
      </dsp:txXfrm>
    </dsp:sp>
    <dsp:sp modelId="{698DC6C6-5427-4B40-9B4C-92705B87688A}">
      <dsp:nvSpPr>
        <dsp:cNvPr id="0" name=""/>
        <dsp:cNvSpPr/>
      </dsp:nvSpPr>
      <dsp:spPr>
        <a:xfrm>
          <a:off x="0" y="2937670"/>
          <a:ext cx="3179004" cy="1372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93FF93"/>
              </a:solidFill>
            </a:rPr>
            <a:t>В каких формах проводится ПА?</a:t>
          </a:r>
          <a:endParaRPr lang="ru-RU" sz="2400" kern="1200" dirty="0">
            <a:solidFill>
              <a:srgbClr val="93FF93"/>
            </a:solidFill>
          </a:endParaRPr>
        </a:p>
      </dsp:txBody>
      <dsp:txXfrm>
        <a:off x="67010" y="3004680"/>
        <a:ext cx="3044984" cy="1238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Сходящийся текст"/>
  <dgm:desc val="Служит для отображения этапов или частей, которые сливаются в одно целое. Ограничен одной фигурой уровня 1, которая содержит текст и не более пяти фигур уровня 2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2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09.04.2017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2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20" y="0"/>
            <a:ext cx="2945766" cy="497126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09.04.2017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4" y="4715550"/>
            <a:ext cx="5436868" cy="4467780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20" y="9429512"/>
            <a:ext cx="2945766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322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79EED-3886-4E51-86A1-0214F13A5A03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544E-5391-4505-AD86-7795B68219D8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4F56E-BC05-4B0D-A622-E2EC3187AA0A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592AA-D7F1-4DA1-BAF8-EE6B703964A1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C5288-4108-44F4-A231-DA5505BEDF8B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217F-C68E-4F0B-AA6F-E43A35365FEB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F62CA-B2B9-4D22-8A3C-65B1EC38831E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A4F38-B41A-4841-A6FC-9E7311BF6660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8190-BB94-4E72-8CBF-925EA2A48355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5F37A-FE06-4891-9A29-931C3D318605}" type="datetimeFigureOut">
              <a:rPr lang="ru-RU"/>
              <a:pPr>
                <a:defRPr/>
              </a:pPr>
              <a:t>09.04.2017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5477116" y="4885039"/>
            <a:ext cx="3564000" cy="839208"/>
          </a:xfrm>
        </p:spPr>
        <p:txBody>
          <a:bodyPr anchor="t">
            <a:no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sz="1600" dirty="0" err="1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Маметьева</a:t>
            </a:r>
            <a:r>
              <a:rPr lang="ru-RU" sz="16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 Ольга Николаевна, </a:t>
            </a:r>
          </a:p>
          <a:p>
            <a:pPr algn="r"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начальник отдела лицензирования и государственной аккредитации </a:t>
            </a:r>
            <a:endParaRPr lang="ru-RU" sz="16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731838" y="1395314"/>
            <a:ext cx="799203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Текущий контроль успеваемости обучающихся.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Организация учета освоения образовательной программы. Промежуточная и итоговая аттестация обучающихся: особенности организации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и проведения</a:t>
            </a:r>
          </a:p>
          <a:p>
            <a:pPr algn="ctr"/>
            <a:r>
              <a:rPr lang="ru-RU" sz="2800" b="1" dirty="0" smtClean="0">
                <a:solidFill>
                  <a:srgbClr val="2E3192"/>
                </a:solidFill>
                <a:cs typeface="Arial" panose="020B0604020202020204" pitchFamily="34" charset="0"/>
              </a:rPr>
              <a:t> </a:t>
            </a:r>
            <a:endParaRPr lang="ru-RU" altLang="ru-RU" sz="2800" b="1" dirty="0">
              <a:solidFill>
                <a:schemeClr val="tx2"/>
              </a:solidFill>
            </a:endParaRPr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4995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ТЕКУЩИЙ КОНТРОЛЬ УСПЕВАЕМОСТИ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575941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И ПРОВЕДЕНИЕ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42121740"/>
              </p:ext>
            </p:extLst>
          </p:nvPr>
        </p:nvGraphicFramePr>
        <p:xfrm>
          <a:off x="406400" y="1639330"/>
          <a:ext cx="8534400" cy="436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277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ТЕКУЩИЙ КОНТРОЛЬ УСПЕВАЕМОСТИ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3826316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И ПРОВЕДЕНИЕ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50636547"/>
              </p:ext>
            </p:extLst>
          </p:nvPr>
        </p:nvGraphicFramePr>
        <p:xfrm>
          <a:off x="428368" y="1639330"/>
          <a:ext cx="8460259" cy="436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39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8695779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ОБЩИЕ ПОЛОЖЕНИЯ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614793"/>
              </p:ext>
            </p:extLst>
          </p:nvPr>
        </p:nvGraphicFramePr>
        <p:xfrm>
          <a:off x="1548714" y="197364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675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983799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ЦЕЛИ ПРОМЕЖУТОЧНОЙ АТТЕСТАЦИИ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9493786"/>
              </p:ext>
            </p:extLst>
          </p:nvPr>
        </p:nvGraphicFramePr>
        <p:xfrm>
          <a:off x="457200" y="1762760"/>
          <a:ext cx="8321040" cy="4485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034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8043564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И ПРОВЕДЕНИЕ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568561817"/>
              </p:ext>
            </p:extLst>
          </p:nvPr>
        </p:nvGraphicFramePr>
        <p:xfrm>
          <a:off x="233680" y="1639330"/>
          <a:ext cx="8839200" cy="436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12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688353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И ПРОВЕДЕНИЕ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16575651"/>
              </p:ext>
            </p:extLst>
          </p:nvPr>
        </p:nvGraphicFramePr>
        <p:xfrm>
          <a:off x="428368" y="1639330"/>
          <a:ext cx="8460259" cy="436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78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9116" y="56644"/>
            <a:ext cx="7717239" cy="86409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5602800"/>
              </p:ext>
            </p:extLst>
          </p:nvPr>
        </p:nvGraphicFramePr>
        <p:xfrm>
          <a:off x="645297" y="97879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КОНТРОЛЬНО-ИЗМЕРИТЕЛЬНЫЕ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МАТЕРИАЛЫ 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72932238"/>
              </p:ext>
            </p:extLst>
          </p:nvPr>
        </p:nvGraphicFramePr>
        <p:xfrm>
          <a:off x="146032" y="1351281"/>
          <a:ext cx="9052560" cy="490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17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7786157"/>
              </p:ext>
            </p:extLst>
          </p:nvPr>
        </p:nvGraphicFramePr>
        <p:xfrm>
          <a:off x="645297" y="97879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ЗАДАНИЯ,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ВЫПОЛНЯЕМЫЕ НА ЗАЧЕТЕ/ЭКЗАМЕНЕ/КОНТРОЛЬНОЙ РАБОТЕ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86080" y="155347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 Задание № ______</a:t>
            </a:r>
          </a:p>
          <a:p>
            <a:r>
              <a:rPr lang="ru-RU" dirty="0"/>
              <a:t> </a:t>
            </a:r>
          </a:p>
          <a:p>
            <a:r>
              <a:rPr lang="ru-RU" dirty="0">
                <a:solidFill>
                  <a:srgbClr val="0066FF"/>
                </a:solidFill>
              </a:rPr>
              <a:t>Текст типового задания: </a:t>
            </a:r>
            <a:r>
              <a:rPr lang="ru-RU" dirty="0" smtClean="0">
                <a:solidFill>
                  <a:srgbClr val="0066FF"/>
                </a:solidFill>
              </a:rPr>
              <a:t>____________________________________________________________________</a:t>
            </a:r>
            <a:endParaRPr lang="ru-RU" dirty="0">
              <a:solidFill>
                <a:srgbClr val="0066FF"/>
              </a:solidFill>
            </a:endParaRPr>
          </a:p>
          <a:p>
            <a:r>
              <a:rPr lang="ru-RU" dirty="0" smtClean="0">
                <a:solidFill>
                  <a:srgbClr val="0066FF"/>
                </a:solidFill>
              </a:rPr>
              <a:t>______________________________________________________________________________________________________</a:t>
            </a:r>
            <a:endParaRPr lang="ru-RU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26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1835284"/>
              </p:ext>
            </p:extLst>
          </p:nvPr>
        </p:nvGraphicFramePr>
        <p:xfrm>
          <a:off x="645297" y="97879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ЗАДАНИЯ,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ВЫПОЛНЯЕМЫЕ НА ЗАЧЕТЕ/ЭКЗАМЕНЕ/КОНТРОЛЬНОЙ РАБОТЕ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86080" y="1553478"/>
            <a:ext cx="843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Условия выполнения </a:t>
            </a:r>
            <a:r>
              <a:rPr lang="ru-RU" dirty="0" smtClean="0">
                <a:solidFill>
                  <a:srgbClr val="7030A0"/>
                </a:solidFill>
              </a:rPr>
              <a:t>задания</a:t>
            </a:r>
          </a:p>
          <a:p>
            <a:pPr algn="ctr"/>
            <a:endParaRPr lang="ru-RU" dirty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0066FF"/>
                </a:solidFill>
              </a:rPr>
              <a:t>1. Место </a:t>
            </a:r>
            <a:r>
              <a:rPr lang="ru-RU" dirty="0">
                <a:solidFill>
                  <a:srgbClr val="0066FF"/>
                </a:solidFill>
              </a:rPr>
              <a:t>(время) выполнения задания </a:t>
            </a:r>
            <a:r>
              <a:rPr lang="ru-RU" dirty="0" smtClean="0">
                <a:solidFill>
                  <a:srgbClr val="0066FF"/>
                </a:solidFill>
              </a:rPr>
              <a:t>(</a:t>
            </a:r>
            <a:r>
              <a:rPr lang="ru-RU" dirty="0">
                <a:solidFill>
                  <a:srgbClr val="0066FF"/>
                </a:solidFill>
              </a:rPr>
              <a:t>на автодроме, в условиях реального дорожного движения, в аудитории и т.п.): ____________________________</a:t>
            </a:r>
          </a:p>
          <a:p>
            <a:r>
              <a:rPr lang="ru-RU" dirty="0">
                <a:solidFill>
                  <a:srgbClr val="0066FF"/>
                </a:solidFill>
              </a:rPr>
              <a:t>2. Максимальное время выполнения задания: </a:t>
            </a:r>
            <a:r>
              <a:rPr lang="ru-RU" dirty="0" smtClean="0">
                <a:solidFill>
                  <a:srgbClr val="0066FF"/>
                </a:solidFill>
              </a:rPr>
              <a:t>________________ </a:t>
            </a:r>
            <a:r>
              <a:rPr lang="ru-RU" dirty="0">
                <a:solidFill>
                  <a:srgbClr val="0066FF"/>
                </a:solidFill>
              </a:rPr>
              <a:t>мин./час.</a:t>
            </a:r>
          </a:p>
          <a:p>
            <a:r>
              <a:rPr lang="ru-RU" dirty="0">
                <a:solidFill>
                  <a:srgbClr val="0066FF"/>
                </a:solidFill>
              </a:rPr>
              <a:t>3. Вы можете воспользоваться (указать используемое оборудование, расходные материалы, литературу и другие источники, информационно-коммуникационные технологии и </a:t>
            </a:r>
            <a:r>
              <a:rPr lang="ru-RU" dirty="0" smtClean="0">
                <a:solidFill>
                  <a:srgbClr val="0066FF"/>
                </a:solidFill>
              </a:rPr>
              <a:t>прочее)</a:t>
            </a:r>
            <a:endParaRPr lang="ru-RU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2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Итоговая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6520514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НОРМАТИВНО-ПРАВОВАЯ ОСНОВА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05473473"/>
              </p:ext>
            </p:extLst>
          </p:nvPr>
        </p:nvGraphicFramePr>
        <p:xfrm>
          <a:off x="1631092" y="1965411"/>
          <a:ext cx="70186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030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1378519" y="362310"/>
            <a:ext cx="7717239" cy="86409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66FF"/>
                </a:solidFill>
              </a:rPr>
              <a:t>Зачем это нужно организации?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30899282"/>
              </p:ext>
            </p:extLst>
          </p:nvPr>
        </p:nvGraphicFramePr>
        <p:xfrm>
          <a:off x="122830" y="1427583"/>
          <a:ext cx="8871045" cy="4741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373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Итоговая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481820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И ПРОВЕДЕНИЕ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30628244"/>
              </p:ext>
            </p:extLst>
          </p:nvPr>
        </p:nvGraphicFramePr>
        <p:xfrm>
          <a:off x="428368" y="1639330"/>
          <a:ext cx="8460259" cy="436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11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Итоговая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477368"/>
              </p:ext>
            </p:extLst>
          </p:nvPr>
        </p:nvGraphicFramePr>
        <p:xfrm>
          <a:off x="696097" y="955040"/>
          <a:ext cx="820076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996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Пример квалификационного экзамена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по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программе подготовки водителей категории «В»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Объект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712285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491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Итоговая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105647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ОФОРМЛЕНИЕ</a:t>
                      </a:r>
                      <a:r>
                        <a:rPr lang="ru-RU" sz="1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РЕЗУЛЬТАТОВ</a:t>
                      </a:r>
                      <a:endParaRPr lang="ru-RU" sz="1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46653666"/>
              </p:ext>
            </p:extLst>
          </p:nvPr>
        </p:nvGraphicFramePr>
        <p:xfrm>
          <a:off x="304800" y="1639330"/>
          <a:ext cx="8695587" cy="4670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492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9"/>
          <p:cNvSpPr txBox="1">
            <a:spLocks/>
          </p:cNvSpPr>
          <p:nvPr/>
        </p:nvSpPr>
        <p:spPr bwMode="auto">
          <a:xfrm>
            <a:off x="987962" y="279932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dirty="0" smtClean="0">
                <a:solidFill>
                  <a:srgbClr val="0066FF"/>
                </a:solidFill>
              </a:rPr>
              <a:t>Выводы: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13" name="Заголовок 19"/>
          <p:cNvSpPr txBox="1">
            <a:spLocks/>
          </p:cNvSpPr>
          <p:nvPr/>
        </p:nvSpPr>
        <p:spPr bwMode="auto">
          <a:xfrm>
            <a:off x="811591" y="1701855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4" name="Заголовок 19"/>
          <p:cNvSpPr txBox="1">
            <a:spLocks/>
          </p:cNvSpPr>
          <p:nvPr/>
        </p:nvSpPr>
        <p:spPr bwMode="auto">
          <a:xfrm>
            <a:off x="589281" y="1838960"/>
            <a:ext cx="8115920" cy="355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000" b="0" dirty="0">
                <a:solidFill>
                  <a:srgbClr val="00B050"/>
                </a:solidFill>
              </a:rPr>
              <a:t>Освоив образовательные программы подготовки водителей </a:t>
            </a:r>
            <a:br>
              <a:rPr lang="ru-RU" sz="2000" b="0" dirty="0">
                <a:solidFill>
                  <a:srgbClr val="00B050"/>
                </a:solidFill>
              </a:rPr>
            </a:br>
            <a:r>
              <a:rPr lang="ru-RU" sz="2000" b="0" dirty="0">
                <a:solidFill>
                  <a:srgbClr val="00B050"/>
                </a:solidFill>
              </a:rPr>
              <a:t>в полном объеме </a:t>
            </a:r>
            <a:r>
              <a:rPr lang="ru-RU" sz="2000" b="0" dirty="0" smtClean="0">
                <a:solidFill>
                  <a:srgbClr val="00B050"/>
                </a:solidFill>
              </a:rPr>
              <a:t>обучающийся </a:t>
            </a:r>
            <a:r>
              <a:rPr lang="ru-RU" sz="2000" b="0" dirty="0">
                <a:solidFill>
                  <a:srgbClr val="00B050"/>
                </a:solidFill>
              </a:rPr>
              <a:t>должен научиться управлять транспортным средством и без проблем сдать </a:t>
            </a:r>
            <a:r>
              <a:rPr lang="ru-RU" sz="2000" b="0" dirty="0" smtClean="0">
                <a:solidFill>
                  <a:srgbClr val="00B050"/>
                </a:solidFill>
              </a:rPr>
              <a:t>квалификационный экзамен и экзамен </a:t>
            </a:r>
            <a:r>
              <a:rPr lang="ru-RU" sz="2000" b="0" dirty="0">
                <a:solidFill>
                  <a:srgbClr val="00B050"/>
                </a:solidFill>
              </a:rPr>
              <a:t>в ГИБДД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5" name="Заголовок 19"/>
          <p:cNvSpPr txBox="1">
            <a:spLocks/>
          </p:cNvSpPr>
          <p:nvPr/>
        </p:nvSpPr>
        <p:spPr bwMode="auto">
          <a:xfrm>
            <a:off x="733857" y="4656803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9"/>
          <p:cNvSpPr txBox="1">
            <a:spLocks/>
          </p:cNvSpPr>
          <p:nvPr/>
        </p:nvSpPr>
        <p:spPr bwMode="auto">
          <a:xfrm>
            <a:off x="347882" y="1936012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dirty="0" smtClean="0">
                <a:solidFill>
                  <a:srgbClr val="0066FF"/>
                </a:solidFill>
              </a:rPr>
              <a:t>СПАСИБО ЗА ВНИМАНИЕ!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13" name="Заголовок 19"/>
          <p:cNvSpPr txBox="1">
            <a:spLocks/>
          </p:cNvSpPr>
          <p:nvPr/>
        </p:nvSpPr>
        <p:spPr bwMode="auto">
          <a:xfrm>
            <a:off x="347881" y="2106562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4" name="Заголовок 19"/>
          <p:cNvSpPr txBox="1">
            <a:spLocks/>
          </p:cNvSpPr>
          <p:nvPr/>
        </p:nvSpPr>
        <p:spPr bwMode="auto">
          <a:xfrm>
            <a:off x="717959" y="3046307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5" name="Заголовок 19"/>
          <p:cNvSpPr txBox="1">
            <a:spLocks/>
          </p:cNvSpPr>
          <p:nvPr/>
        </p:nvSpPr>
        <p:spPr bwMode="auto">
          <a:xfrm>
            <a:off x="733857" y="4656803"/>
            <a:ext cx="7717239" cy="97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1265356" y="161133"/>
            <a:ext cx="7717239" cy="864096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66FF"/>
                </a:solidFill>
              </a:rPr>
              <a:t>На сегодняшний день ситуацию, сложившуюся в отдельных организациях трудно назвать управляемой</a:t>
            </a:r>
            <a:endParaRPr lang="ru-RU" sz="1400" dirty="0">
              <a:solidFill>
                <a:srgbClr val="0066FF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19"/>
          <p:cNvSpPr txBox="1">
            <a:spLocks/>
          </p:cNvSpPr>
          <p:nvPr/>
        </p:nvSpPr>
        <p:spPr bwMode="auto">
          <a:xfrm>
            <a:off x="665602" y="1233856"/>
            <a:ext cx="814669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800" dirty="0" smtClean="0">
                <a:solidFill>
                  <a:srgbClr val="DA2725"/>
                </a:solidFill>
              </a:rPr>
              <a:t>Статистика нарушений за 2015, 2016 годы</a:t>
            </a:r>
            <a:endParaRPr lang="ru-RU" sz="1400" dirty="0">
              <a:solidFill>
                <a:srgbClr val="DA2725"/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175109"/>
              </p:ext>
            </p:extLst>
          </p:nvPr>
        </p:nvGraphicFramePr>
        <p:xfrm>
          <a:off x="-126609" y="1455762"/>
          <a:ext cx="9222367" cy="4926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3123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62" y="128694"/>
            <a:ext cx="7717239" cy="864096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7030A0"/>
                </a:solidFill>
              </a:rPr>
              <a:t>Типичные НАРУШЕНИЯ, </a:t>
            </a:r>
            <a:br>
              <a:rPr lang="ru-RU" sz="2400" dirty="0">
                <a:solidFill>
                  <a:srgbClr val="7030A0"/>
                </a:solidFill>
              </a:rPr>
            </a:br>
            <a:r>
              <a:rPr lang="ru-RU" sz="2400" dirty="0">
                <a:solidFill>
                  <a:srgbClr val="7030A0"/>
                </a:solidFill>
              </a:rPr>
              <a:t>выявляемые при проверках: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9974694"/>
              </p:ext>
            </p:extLst>
          </p:nvPr>
        </p:nvGraphicFramePr>
        <p:xfrm>
          <a:off x="428368" y="1254211"/>
          <a:ext cx="8480854" cy="4810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5460"/>
                <a:gridCol w="215394"/>
              </a:tblGrid>
              <a:tr h="35819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НАРУШЕНИЯ</a:t>
                      </a:r>
                      <a:r>
                        <a:rPr lang="ru-RU" baseline="0" dirty="0" smtClean="0"/>
                        <a:t>, СВЯЗАННЫЕ С ОСУЩЕСТВЛЕНИЕМ ТЕКУЩЕГО КОНТРОЛЯ УСПЕВАЕМОСТИ И ПРОВЕДЕНИИ ПРОМЕЖУТОЧНОЙ АТТЕСТАЦИИ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432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Отсутствует локальный нормативный акт, определяющий формы, периодичность и порядок текущего контроля успеваемости и промежуточной аттестации обучающихся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81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Формы промежуточной аттестации не определены учебными планами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199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Оценочные материалы представлены не по всем учебным предметам, определенному учебным планом или полностью отсутствуют</a:t>
                      </a:r>
                      <a:endParaRPr lang="ru-RU" sz="1800" kern="1200" dirty="0">
                        <a:solidFill>
                          <a:srgbClr val="0066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1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Оценочные материалы не соответствуют формам промежуточной аттестации, определенным учебным планом</a:t>
                      </a:r>
                      <a:endParaRPr lang="ru-RU" sz="1800" kern="1200" dirty="0">
                        <a:solidFill>
                          <a:srgbClr val="0066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199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Фактические сроки проведения промежуточной аттестации</a:t>
                      </a:r>
                      <a:r>
                        <a:rPr lang="ru-RU" sz="1800" kern="1200" baseline="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не соответствуют срокам, определенным календарным учебным графиком</a:t>
                      </a:r>
                      <a:endParaRPr lang="ru-RU" sz="1800" kern="1200" dirty="0">
                        <a:solidFill>
                          <a:srgbClr val="0066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8199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Материалы для проведения промежуточной аттестации не утверждены руководителем организации, осуществляющей образовательную деятельность</a:t>
                      </a:r>
                      <a:endParaRPr lang="ru-RU" sz="1800" kern="1200" dirty="0">
                        <a:solidFill>
                          <a:srgbClr val="0066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47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Типичные НАРУШЕНИЯ, 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выявляемые при проверках: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335926"/>
              </p:ext>
            </p:extLst>
          </p:nvPr>
        </p:nvGraphicFramePr>
        <p:xfrm>
          <a:off x="426720" y="1171831"/>
          <a:ext cx="8317745" cy="4751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0602"/>
                <a:gridCol w="497143"/>
              </a:tblGrid>
              <a:tr h="4958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НАРУШЕНИЯ ПРИ ПРОВЕДЕНИИ ИТОГОВОЙ АТТЕСТАЦИИ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02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66FF"/>
                          </a:solidFill>
                        </a:rPr>
                        <a:t>К</a:t>
                      </a:r>
                      <a:r>
                        <a:rPr lang="ru-RU" sz="1800" baseline="0" dirty="0" smtClean="0">
                          <a:solidFill>
                            <a:srgbClr val="0066FF"/>
                          </a:solidFill>
                        </a:rPr>
                        <a:t> итоговой аттестации допускаются лица, не освоившие образовательную программу подготовки водителей в полном объеме</a:t>
                      </a:r>
                      <a:endParaRPr lang="ru-RU" sz="1800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850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Состав комиссии для проведения итоговой аттестации не </a:t>
                      </a:r>
                      <a:r>
                        <a:rPr lang="ru-RU" sz="1800" kern="120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соответствует </a:t>
                      </a:r>
                      <a:r>
                        <a:rPr lang="ru-RU" sz="1800" kern="120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составу комиссии, утвержденному приказом организации</a:t>
                      </a:r>
                      <a:endParaRPr lang="ru-RU" sz="1800" kern="120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0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К сдаче квалификационного экзамена допускаются лица, не прошедшие промежуточной аттестации или получившие неудовлетворительные оценки</a:t>
                      </a:r>
                      <a:endParaRPr lang="ru-RU" sz="1800" kern="120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5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Учебные предметы,</a:t>
                      </a:r>
                      <a:r>
                        <a:rPr lang="ru-RU" sz="1800" kern="1200" baseline="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по которым проводится проверка теоретических знаний при проведении квалификационного экзамена не соответствуют учебным предметам, определенным учебным планом</a:t>
                      </a:r>
                      <a:endParaRPr lang="ru-RU" sz="1800" kern="120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0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Не определены задания  по управлению транспортным средством для выполнения практической части  квалификационного экзамена</a:t>
                      </a:r>
                      <a:endParaRPr lang="ru-RU" sz="1800" kern="120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8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И</a:t>
            </a:r>
            <a:r>
              <a:rPr lang="ru-RU" sz="2400" dirty="0" smtClean="0">
                <a:solidFill>
                  <a:srgbClr val="7030A0"/>
                </a:solidFill>
              </a:rPr>
              <a:t>…..Типичные НАРУШЕНИЯ глазами обучающихся: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anose="02030602050306030303" pitchFamily="18" charset="0"/>
              </a:rPr>
              <a:t>«….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Constantia" panose="02030602050306030303" pitchFamily="18" charset="0"/>
              </a:rPr>
              <a:t>Если хотите выбросить деньги на ветер, то вам именно сюда!!!...ты оплатил 4 часа, катаешься 15-20 минут и потом они говорят, что ты не способный…Автодром далеко и добираться туда просто трата времени, я так понимаю это инструкторам только  и надо, они прокатят тебя по городу с ветерком, мин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Constantia" panose="02030602050306030303" pitchFamily="18" charset="0"/>
              </a:rPr>
              <a:t>з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Constantia" panose="02030602050306030303" pitchFamily="18" charset="0"/>
              </a:rPr>
              <a:t>а 40 (а ты это время оплачиваешь) потом еще перекур 2-3 раза по 15-20 мин…и ты не способный вообще!!!.....Как можно научиться, если тебе не дают такую возможность!!!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anose="02030602050306030303" pitchFamily="18" charset="0"/>
              </a:rPr>
              <a:t>»</a:t>
            </a:r>
          </a:p>
          <a:p>
            <a:endParaRPr lang="ru-RU" sz="2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717310" y="5535023"/>
            <a:ext cx="542669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400" cap="all" spc="0">
                <a:ln w="0"/>
                <a:solidFill>
                  <a:srgbClr val="5077A6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dirty="0">
                <a:solidFill>
                  <a:srgbClr val="FF0000"/>
                </a:solidFill>
              </a:rPr>
              <a:t>Отзыв о работе одной из </a:t>
            </a:r>
            <a:r>
              <a:rPr lang="ru-RU" sz="1600" dirty="0" smtClean="0">
                <a:solidFill>
                  <a:srgbClr val="FF0000"/>
                </a:solidFill>
              </a:rPr>
              <a:t>организаций, осуществляющих подготовку водителей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в </a:t>
            </a:r>
            <a:r>
              <a:rPr lang="ru-RU" sz="1600" dirty="0">
                <a:solidFill>
                  <a:srgbClr val="FF0000"/>
                </a:solidFill>
              </a:rPr>
              <a:t>г. </a:t>
            </a:r>
            <a:r>
              <a:rPr lang="ru-RU" sz="1600" dirty="0" smtClean="0">
                <a:solidFill>
                  <a:srgbClr val="FF0000"/>
                </a:solidFill>
              </a:rPr>
              <a:t>Красноярске, оставленный в сети Интернет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84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ТЕКУЩИЙ КОНТРОЛЬ УСПЕВАЕМОСТИ </a:t>
            </a:r>
            <a:br>
              <a:rPr lang="ru-RU" sz="2400" dirty="0" smtClean="0">
                <a:solidFill>
                  <a:srgbClr val="CC0000"/>
                </a:solidFill>
              </a:rPr>
            </a:br>
            <a:r>
              <a:rPr lang="ru-RU" sz="2400" dirty="0" smtClean="0">
                <a:solidFill>
                  <a:srgbClr val="CC0000"/>
                </a:solidFill>
              </a:rPr>
              <a:t>и промежуточная аттестация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9706214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НОРМАТИВНО-ПРАВОВАЯ ОСНОВА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36267967"/>
              </p:ext>
            </p:extLst>
          </p:nvPr>
        </p:nvGraphicFramePr>
        <p:xfrm>
          <a:off x="1631092" y="1965411"/>
          <a:ext cx="70186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596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ТЕКУЩИЙ КОНТРОЛЬ УСПЕВАЕМОСТИ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8130977"/>
              </p:ext>
            </p:extLst>
          </p:nvPr>
        </p:nvGraphicFramePr>
        <p:xfrm>
          <a:off x="543697" y="1171833"/>
          <a:ext cx="7978303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0023"/>
                <a:gridCol w="208280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ОБЩИЕ ПОЛОЖЕНИЯ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06998025"/>
              </p:ext>
            </p:extLst>
          </p:nvPr>
        </p:nvGraphicFramePr>
        <p:xfrm>
          <a:off x="655093" y="1774209"/>
          <a:ext cx="8222206" cy="4449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191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C0000"/>
                </a:solidFill>
              </a:rPr>
              <a:t>ТЕКУЩИЙ КОНТРОЛЬ УСПЕВАЕМОСТИ</a:t>
            </a:r>
            <a:endParaRPr lang="ru-RU" sz="2400" dirty="0">
              <a:solidFill>
                <a:srgbClr val="CC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338485"/>
              </p:ext>
            </p:extLst>
          </p:nvPr>
        </p:nvGraphicFramePr>
        <p:xfrm>
          <a:off x="543697" y="1171833"/>
          <a:ext cx="82007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617"/>
                <a:gridCol w="490151"/>
              </a:tblGrid>
              <a:tr h="3581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ВЗАИМОСВЯЗЬ С ПРОМЕЖУТОЧНОЙ И ИТОГОВОЙ АТТЕСТАЦИЕЙ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7163662"/>
              </p:ext>
            </p:extLst>
          </p:nvPr>
        </p:nvGraphicFramePr>
        <p:xfrm>
          <a:off x="650240" y="1891270"/>
          <a:ext cx="79755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650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32957</TotalTime>
  <Words>1237</Words>
  <Application>Microsoft Office PowerPoint</Application>
  <PresentationFormat>Экран (4:3)</PresentationFormat>
  <Paragraphs>161</Paragraphs>
  <Slides>24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Constantia</vt:lpstr>
      <vt:lpstr>Тема Office</vt:lpstr>
      <vt:lpstr>Презентация PowerPoint</vt:lpstr>
      <vt:lpstr>Зачем это нужно организации?</vt:lpstr>
      <vt:lpstr>На сегодняшний день ситуацию, сложившуюся в отдельных организациях трудно назвать управляемой</vt:lpstr>
      <vt:lpstr>Типичные НАРУШЕНИЯ,  выявляемые при проверках:</vt:lpstr>
      <vt:lpstr>Типичные НАРУШЕНИЯ,  выявляемые при проверках:</vt:lpstr>
      <vt:lpstr>И…..Типичные НАРУШЕНИЯ глазами обучающихся:</vt:lpstr>
      <vt:lpstr>ТЕКУЩИЙ КОНТРОЛЬ УСПЕВАЕМОСТИ  и промежуточная аттестация</vt:lpstr>
      <vt:lpstr>ТЕКУЩИЙ КОНТРОЛЬ УСПЕВАЕМОСТИ</vt:lpstr>
      <vt:lpstr>ТЕКУЩИЙ КОНТРОЛЬ УСПЕВАЕМОСТИ</vt:lpstr>
      <vt:lpstr>ТЕКУЩИЙ КОНТРОЛЬ УСПЕВАЕМОСТИ</vt:lpstr>
      <vt:lpstr>ТЕКУЩИЙ КОНТРОЛЬ УСПЕВАЕМОСТИ</vt:lpstr>
      <vt:lpstr>Промежуточная аттестация</vt:lpstr>
      <vt:lpstr>Промежуточная аттестация</vt:lpstr>
      <vt:lpstr>Промежуточная аттестация</vt:lpstr>
      <vt:lpstr>Промежуточная аттестация</vt:lpstr>
      <vt:lpstr>Промежуточная аттестация</vt:lpstr>
      <vt:lpstr>Промежуточная аттестация</vt:lpstr>
      <vt:lpstr>Промежуточная аттестация</vt:lpstr>
      <vt:lpstr>Итоговая аттестация</vt:lpstr>
      <vt:lpstr>Итоговая аттестация</vt:lpstr>
      <vt:lpstr>Итоговая аттестация</vt:lpstr>
      <vt:lpstr>Итоговая аттестация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RePack by Diakov</cp:lastModifiedBy>
  <cp:revision>4347</cp:revision>
  <dcterms:created xsi:type="dcterms:W3CDTF">2011-03-04T05:46:20Z</dcterms:created>
  <dcterms:modified xsi:type="dcterms:W3CDTF">2017-04-08T23:54:42Z</dcterms:modified>
</cp:coreProperties>
</file>